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5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6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7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10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notesSlides/notesSlide11.xml" ContentType="application/vnd.openxmlformats-officedocument.presentationml.notesSlid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12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notesSlides/notesSlide15.xml" ContentType="application/vnd.openxmlformats-officedocument.presentationml.notesSlid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notesSlides/notesSlide16.xml" ContentType="application/vnd.openxmlformats-officedocument.presentationml.notesSlide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notesSlides/notesSlide17.xml" ContentType="application/vnd.openxmlformats-officedocument.presentationml.notesSlide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notesSlides/notesSlide20.xml" ContentType="application/vnd.openxmlformats-officedocument.presentationml.notesSlide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notesSlides/notesSlide21.xml" ContentType="application/vnd.openxmlformats-officedocument.presentationml.notesSlide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notesSlides/notesSlide22.xml" ContentType="application/vnd.openxmlformats-officedocument.presentationml.notesSlide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notesSlides/notesSlide23.xml" ContentType="application/vnd.openxmlformats-officedocument.presentationml.notesSlide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7" r:id="rId3"/>
    <p:sldId id="258" r:id="rId4"/>
    <p:sldId id="268" r:id="rId5"/>
    <p:sldId id="269" r:id="rId6"/>
    <p:sldId id="270" r:id="rId7"/>
    <p:sldId id="277" r:id="rId8"/>
    <p:sldId id="278" r:id="rId9"/>
    <p:sldId id="264" r:id="rId10"/>
    <p:sldId id="279" r:id="rId11"/>
    <p:sldId id="280" r:id="rId12"/>
    <p:sldId id="281" r:id="rId13"/>
    <p:sldId id="282" r:id="rId14"/>
    <p:sldId id="265" r:id="rId15"/>
    <p:sldId id="283" r:id="rId16"/>
    <p:sldId id="284" r:id="rId17"/>
    <p:sldId id="285" r:id="rId18"/>
    <p:sldId id="286" r:id="rId19"/>
    <p:sldId id="266" r:id="rId20"/>
    <p:sldId id="287" r:id="rId21"/>
    <p:sldId id="288" r:id="rId22"/>
    <p:sldId id="275" r:id="rId23"/>
    <p:sldId id="276" r:id="rId24"/>
    <p:sldId id="267" r:id="rId25"/>
    <p:sldId id="296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9">
          <p15:clr>
            <a:srgbClr val="A4A3A4"/>
          </p15:clr>
        </p15:guide>
        <p15:guide id="2" orient="horz" pos="4190">
          <p15:clr>
            <a:srgbClr val="A4A3A4"/>
          </p15:clr>
        </p15:guide>
        <p15:guide id="3" pos="230">
          <p15:clr>
            <a:srgbClr val="A4A3A4"/>
          </p15:clr>
        </p15:guide>
        <p15:guide id="4" pos="7449">
          <p15:clr>
            <a:srgbClr val="A4A3A4"/>
          </p15:clr>
        </p15:guide>
        <p15:guide id="5" orient="horz" pos="561">
          <p15:clr>
            <a:srgbClr val="A4A3A4"/>
          </p15:clr>
        </p15:guide>
        <p15:guide id="6" orient="horz" pos="691">
          <p15:clr>
            <a:srgbClr val="A4A3A4"/>
          </p15:clr>
        </p15:guide>
        <p15:guide id="7" orient="horz" pos="4017">
          <p15:clr>
            <a:srgbClr val="A4A3A4"/>
          </p15:clr>
        </p15:guide>
        <p15:guide id="8" orient="horz" pos="38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3F3"/>
    <a:srgbClr val="F7FCFE"/>
    <a:srgbClr val="FFFFFC"/>
    <a:srgbClr val="FFFFFF"/>
    <a:srgbClr val="E6E6E6"/>
    <a:srgbClr val="44BE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18" autoAdjust="0"/>
  </p:normalViewPr>
  <p:slideViewPr>
    <p:cSldViewPr snapToGrid="0" showGuides="1">
      <p:cViewPr varScale="1">
        <p:scale>
          <a:sx n="72" d="100"/>
          <a:sy n="72" d="100"/>
        </p:scale>
        <p:origin x="660" y="72"/>
      </p:cViewPr>
      <p:guideLst>
        <p:guide orient="horz" pos="129"/>
        <p:guide orient="horz" pos="4190"/>
        <p:guide pos="230"/>
        <p:guide pos="7449"/>
        <p:guide orient="horz" pos="561"/>
        <p:guide orient="horz" pos="691"/>
        <p:guide orient="horz" pos="4017"/>
        <p:guide orient="horz" pos="388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2019/11/9 Saturday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743F9-9B08-422F-9ECE-BE7148BC7DDC}" type="datetimeFigureOut">
              <a:rPr lang="zh-CN" altLang="en-US" smtClean="0"/>
              <a:t>2019/11/9 Saturday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C0232-94FA-4EBE-BB9B-79FBE486032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elements of the template are made using a slide master. If you need to modify it, click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View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Master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Modify;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elements of the template are made using a slide master. If you need to modify it, click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View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Master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Modify;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>
            <a:solidFill>
              <a:srgbClr val="000000"/>
            </a:solidFill>
            <a:miter/>
          </a:ln>
        </p:spPr>
      </p:sp>
      <p:sp>
        <p:nvSpPr>
          <p:cNvPr id="16386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638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indent="0"/>
            <a:fld id="{9A0DB2DC-4C9A-4742-B13C-FB6460FD3503}" type="slidenum">
              <a:rPr lang="zh-CN" altLang="en-US" sz="18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rPr>
              <a:t>25</a:t>
            </a:fld>
            <a:endParaRPr lang="zh-CN" altLang="en-US" sz="1800">
              <a:solidFill>
                <a:srgbClr val="00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3.xml"/><Relationship Id="rId7" Type="http://schemas.openxmlformats.org/officeDocument/2006/relationships/tags" Target="../tags/tag5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media1.wav"/><Relationship Id="rId11" Type="http://schemas.openxmlformats.org/officeDocument/2006/relationships/image" Target="../media/image8.png"/><Relationship Id="rId5" Type="http://schemas.microsoft.com/office/2007/relationships/media" Target="../media/media1.wav"/><Relationship Id="rId10" Type="http://schemas.openxmlformats.org/officeDocument/2006/relationships/image" Target="../media/image7.png"/><Relationship Id="rId4" Type="http://schemas.openxmlformats.org/officeDocument/2006/relationships/tags" Target="../tags/tag4.xml"/><Relationship Id="rId9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7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7" Type="http://schemas.openxmlformats.org/officeDocument/2006/relationships/notesSlide" Target="../notesSlides/notesSlide12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82.xml"/><Relationship Id="rId4" Type="http://schemas.openxmlformats.org/officeDocument/2006/relationships/tags" Target="../tags/tag8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8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94.xml"/><Relationship Id="rId3" Type="http://schemas.openxmlformats.org/officeDocument/2006/relationships/tags" Target="../tags/tag89.xml"/><Relationship Id="rId7" Type="http://schemas.openxmlformats.org/officeDocument/2006/relationships/tags" Target="../tags/tag93.xml"/><Relationship Id="rId12" Type="http://schemas.openxmlformats.org/officeDocument/2006/relationships/notesSlide" Target="../notesSlides/notesSlide15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tags" Target="../tags/tag92.xml"/><Relationship Id="rId11" Type="http://schemas.openxmlformats.org/officeDocument/2006/relationships/slideLayout" Target="../slideLayouts/slideLayout6.xml"/><Relationship Id="rId5" Type="http://schemas.openxmlformats.org/officeDocument/2006/relationships/tags" Target="../tags/tag91.xml"/><Relationship Id="rId10" Type="http://schemas.openxmlformats.org/officeDocument/2006/relationships/tags" Target="../tags/tag96.xml"/><Relationship Id="rId4" Type="http://schemas.openxmlformats.org/officeDocument/2006/relationships/tags" Target="../tags/tag90.xml"/><Relationship Id="rId9" Type="http://schemas.openxmlformats.org/officeDocument/2006/relationships/tags" Target="../tags/tag9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04.xml"/><Relationship Id="rId3" Type="http://schemas.openxmlformats.org/officeDocument/2006/relationships/tags" Target="../tags/tag99.xml"/><Relationship Id="rId7" Type="http://schemas.openxmlformats.org/officeDocument/2006/relationships/tags" Target="../tags/tag103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10" Type="http://schemas.openxmlformats.org/officeDocument/2006/relationships/notesSlide" Target="../notesSlides/notesSlide16.xml"/><Relationship Id="rId4" Type="http://schemas.openxmlformats.org/officeDocument/2006/relationships/tags" Target="../tags/tag100.xml"/><Relationship Id="rId9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7" Type="http://schemas.openxmlformats.org/officeDocument/2006/relationships/notesSlide" Target="../notesSlides/notesSlide17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109.xml"/><Relationship Id="rId4" Type="http://schemas.openxmlformats.org/officeDocument/2006/relationships/tags" Target="../tags/tag10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17.xml"/><Relationship Id="rId3" Type="http://schemas.openxmlformats.org/officeDocument/2006/relationships/tags" Target="../tags/tag112.xml"/><Relationship Id="rId7" Type="http://schemas.openxmlformats.org/officeDocument/2006/relationships/tags" Target="../tags/tag116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10" Type="http://schemas.openxmlformats.org/officeDocument/2006/relationships/notesSlide" Target="../notesSlides/notesSlide18.xml"/><Relationship Id="rId4" Type="http://schemas.openxmlformats.org/officeDocument/2006/relationships/tags" Target="../tags/tag113.xml"/><Relationship Id="rId9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120.xml"/><Relationship Id="rId7" Type="http://schemas.openxmlformats.org/officeDocument/2006/relationships/notesSlide" Target="../notesSlides/notesSlide20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22.xml"/><Relationship Id="rId4" Type="http://schemas.openxmlformats.org/officeDocument/2006/relationships/tags" Target="../tags/tag1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3.xml"/><Relationship Id="rId3" Type="http://schemas.openxmlformats.org/officeDocument/2006/relationships/tags" Target="../tags/tag131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6" Type="http://schemas.openxmlformats.org/officeDocument/2006/relationships/tags" Target="../tags/tag134.xml"/><Relationship Id="rId5" Type="http://schemas.openxmlformats.org/officeDocument/2006/relationships/tags" Target="../tags/tag133.xml"/><Relationship Id="rId4" Type="http://schemas.openxmlformats.org/officeDocument/2006/relationships/tags" Target="../tags/tag1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137.xml"/><Relationship Id="rId7" Type="http://schemas.openxmlformats.org/officeDocument/2006/relationships/image" Target="../media/image7.png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3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pt7.com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notesSlide" Target="../notesSlides/notesSlide4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tags" Target="../tags/tag23.xml"/><Relationship Id="rId18" Type="http://schemas.openxmlformats.org/officeDocument/2006/relationships/tags" Target="../tags/tag28.xml"/><Relationship Id="rId26" Type="http://schemas.openxmlformats.org/officeDocument/2006/relationships/tags" Target="../tags/tag36.xml"/><Relationship Id="rId39" Type="http://schemas.openxmlformats.org/officeDocument/2006/relationships/tags" Target="../tags/tag49.xml"/><Relationship Id="rId3" Type="http://schemas.openxmlformats.org/officeDocument/2006/relationships/tags" Target="../tags/tag13.xml"/><Relationship Id="rId21" Type="http://schemas.openxmlformats.org/officeDocument/2006/relationships/tags" Target="../tags/tag31.xml"/><Relationship Id="rId34" Type="http://schemas.openxmlformats.org/officeDocument/2006/relationships/tags" Target="../tags/tag44.xml"/><Relationship Id="rId42" Type="http://schemas.openxmlformats.org/officeDocument/2006/relationships/notesSlide" Target="../notesSlides/notesSlide5.xml"/><Relationship Id="rId7" Type="http://schemas.openxmlformats.org/officeDocument/2006/relationships/tags" Target="../tags/tag17.xml"/><Relationship Id="rId12" Type="http://schemas.openxmlformats.org/officeDocument/2006/relationships/tags" Target="../tags/tag22.xml"/><Relationship Id="rId17" Type="http://schemas.openxmlformats.org/officeDocument/2006/relationships/tags" Target="../tags/tag27.xml"/><Relationship Id="rId25" Type="http://schemas.openxmlformats.org/officeDocument/2006/relationships/tags" Target="../tags/tag35.xml"/><Relationship Id="rId33" Type="http://schemas.openxmlformats.org/officeDocument/2006/relationships/tags" Target="../tags/tag43.xml"/><Relationship Id="rId38" Type="http://schemas.openxmlformats.org/officeDocument/2006/relationships/tags" Target="../tags/tag48.xml"/><Relationship Id="rId2" Type="http://schemas.openxmlformats.org/officeDocument/2006/relationships/tags" Target="../tags/tag12.xml"/><Relationship Id="rId16" Type="http://schemas.openxmlformats.org/officeDocument/2006/relationships/tags" Target="../tags/tag26.xml"/><Relationship Id="rId20" Type="http://schemas.openxmlformats.org/officeDocument/2006/relationships/tags" Target="../tags/tag30.xml"/><Relationship Id="rId29" Type="http://schemas.openxmlformats.org/officeDocument/2006/relationships/tags" Target="../tags/tag39.xml"/><Relationship Id="rId41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tags" Target="../tags/tag21.xml"/><Relationship Id="rId24" Type="http://schemas.openxmlformats.org/officeDocument/2006/relationships/tags" Target="../tags/tag34.xml"/><Relationship Id="rId32" Type="http://schemas.openxmlformats.org/officeDocument/2006/relationships/tags" Target="../tags/tag42.xml"/><Relationship Id="rId37" Type="http://schemas.openxmlformats.org/officeDocument/2006/relationships/tags" Target="../tags/tag47.xml"/><Relationship Id="rId40" Type="http://schemas.openxmlformats.org/officeDocument/2006/relationships/tags" Target="../tags/tag50.xml"/><Relationship Id="rId5" Type="http://schemas.openxmlformats.org/officeDocument/2006/relationships/tags" Target="../tags/tag15.xml"/><Relationship Id="rId15" Type="http://schemas.openxmlformats.org/officeDocument/2006/relationships/tags" Target="../tags/tag25.xml"/><Relationship Id="rId23" Type="http://schemas.openxmlformats.org/officeDocument/2006/relationships/tags" Target="../tags/tag33.xml"/><Relationship Id="rId28" Type="http://schemas.openxmlformats.org/officeDocument/2006/relationships/tags" Target="../tags/tag38.xml"/><Relationship Id="rId36" Type="http://schemas.openxmlformats.org/officeDocument/2006/relationships/tags" Target="../tags/tag46.xml"/><Relationship Id="rId10" Type="http://schemas.openxmlformats.org/officeDocument/2006/relationships/tags" Target="../tags/tag20.xml"/><Relationship Id="rId19" Type="http://schemas.openxmlformats.org/officeDocument/2006/relationships/tags" Target="../tags/tag29.xml"/><Relationship Id="rId31" Type="http://schemas.openxmlformats.org/officeDocument/2006/relationships/tags" Target="../tags/tag41.xml"/><Relationship Id="rId4" Type="http://schemas.openxmlformats.org/officeDocument/2006/relationships/tags" Target="../tags/tag14.xml"/><Relationship Id="rId9" Type="http://schemas.openxmlformats.org/officeDocument/2006/relationships/tags" Target="../tags/tag19.xml"/><Relationship Id="rId14" Type="http://schemas.openxmlformats.org/officeDocument/2006/relationships/tags" Target="../tags/tag24.xml"/><Relationship Id="rId22" Type="http://schemas.openxmlformats.org/officeDocument/2006/relationships/tags" Target="../tags/tag32.xml"/><Relationship Id="rId27" Type="http://schemas.openxmlformats.org/officeDocument/2006/relationships/tags" Target="../tags/tag37.xml"/><Relationship Id="rId30" Type="http://schemas.openxmlformats.org/officeDocument/2006/relationships/tags" Target="../tags/tag40.xml"/><Relationship Id="rId35" Type="http://schemas.openxmlformats.org/officeDocument/2006/relationships/tags" Target="../tags/tag4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58.xml"/><Relationship Id="rId3" Type="http://schemas.openxmlformats.org/officeDocument/2006/relationships/tags" Target="../tags/tag53.xml"/><Relationship Id="rId7" Type="http://schemas.openxmlformats.org/officeDocument/2006/relationships/tags" Target="../tags/tag57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10" Type="http://schemas.openxmlformats.org/officeDocument/2006/relationships/notesSlide" Target="../notesSlides/notesSlide6.xml"/><Relationship Id="rId4" Type="http://schemas.openxmlformats.org/officeDocument/2006/relationships/tags" Target="../tags/tag54.xml"/><Relationship Id="rId9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66.xml"/><Relationship Id="rId3" Type="http://schemas.openxmlformats.org/officeDocument/2006/relationships/tags" Target="../tags/tag61.xml"/><Relationship Id="rId7" Type="http://schemas.openxmlformats.org/officeDocument/2006/relationships/tags" Target="../tags/tag65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10" Type="http://schemas.openxmlformats.org/officeDocument/2006/relationships/notesSlide" Target="../notesSlides/notesSlide7.xml"/><Relationship Id="rId4" Type="http://schemas.openxmlformats.org/officeDocument/2006/relationships/tags" Target="../tags/tag62.xml"/><Relationship Id="rId9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7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A_库_文本框 2"/>
          <p:cNvSpPr txBox="1"/>
          <p:nvPr>
            <p:custDataLst>
              <p:tags r:id="rId1"/>
            </p:custDataLst>
          </p:nvPr>
        </p:nvSpPr>
        <p:spPr>
          <a:xfrm>
            <a:off x="4989353" y="1931961"/>
            <a:ext cx="553998" cy="3554819"/>
          </a:xfrm>
          <a:prstGeom prst="rect">
            <a:avLst/>
          </a:prstGeom>
          <a:noFill/>
        </p:spPr>
        <p:txBody>
          <a:bodyPr vert="eaVert" wrap="none" rtlCol="0" anchor="ctr" anchorCtr="0">
            <a:spAutoFit/>
          </a:bodyPr>
          <a:lstStyle/>
          <a:p>
            <a:pPr algn="l"/>
            <a:r>
              <a:rPr lang="zh-CN" altLang="en-US" sz="2400" spc="600" dirty="0">
                <a:latin typeface="叶根友毛笔行书简体2012版" panose="02010601030101010101" pitchFamily="2" charset="-122"/>
                <a:ea typeface="叶根友毛笔行书简体2012版" panose="02010601030101010101" pitchFamily="2" charset="-122"/>
              </a:rPr>
              <a:t>Business planning</a:t>
            </a:r>
          </a:p>
        </p:txBody>
      </p:sp>
      <p:sp>
        <p:nvSpPr>
          <p:cNvPr id="26" name="PA_库_矩形 4"/>
          <p:cNvSpPr/>
          <p:nvPr>
            <p:custDataLst>
              <p:tags r:id="rId2"/>
            </p:custDataLst>
          </p:nvPr>
        </p:nvSpPr>
        <p:spPr>
          <a:xfrm>
            <a:off x="4112510" y="1931961"/>
            <a:ext cx="830997" cy="2862323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zh-CN" altLang="en-US" sz="1050" dirty="0">
                <a:latin typeface="叶根友毛笔行书简体2012版" panose="02010601030101010101" pitchFamily="2" charset="-122"/>
                <a:ea typeface="叶根友毛笔行书简体2012版" panose="02010601030101010101" pitchFamily="2" charset="-122"/>
              </a:rPr>
              <a:t>Consistent design format specifications</a:t>
            </a:r>
            <a:r>
              <a:rPr lang="en-US" altLang="zh-CN" sz="1050" dirty="0">
                <a:latin typeface="叶根友毛笔行书简体2012版" panose="02010601030101010101" pitchFamily="2" charset="-122"/>
                <a:ea typeface="叶根友毛笔行书简体2012版" panose="02010601030101010101" pitchFamily="2" charset="-122"/>
              </a:rPr>
              <a:t>Ppt</a:t>
            </a:r>
            <a:r>
              <a:rPr lang="zh-CN" altLang="en-US" sz="1050" dirty="0">
                <a:latin typeface="叶根友毛笔行书简体2012版" panose="02010601030101010101" pitchFamily="2" charset="-122"/>
                <a:ea typeface="叶根友毛笔行书简体2012版" panose="02010601030101010101" pitchFamily="2" charset="-122"/>
              </a:rPr>
              <a:t>On the one hand, project team members can write</a:t>
            </a:r>
            <a:r>
              <a:rPr lang="en-US" altLang="zh-CN" sz="1050" dirty="0">
                <a:latin typeface="叶根友毛笔行书简体2012版" panose="02010601030101010101" pitchFamily="2" charset="-122"/>
                <a:ea typeface="叶根友毛笔行书简体2012版" panose="02010601030101010101" pitchFamily="2" charset="-122"/>
              </a:rPr>
              <a:t>Ppt</a:t>
            </a:r>
            <a:r>
              <a:rPr lang="zh-CN" altLang="en-US" sz="1050" dirty="0">
                <a:latin typeface="叶根友毛笔行书简体2012版" panose="02010601030101010101" pitchFamily="2" charset="-122"/>
                <a:ea typeface="叶根友毛笔行书简体2012版" panose="02010601030101010101" pitchFamily="2" charset="-122"/>
              </a:rPr>
              <a:t>Can be effectively integrated, on the one hand can also bring customers a good customer experience, showing the professionalism of the project team;</a:t>
            </a:r>
          </a:p>
        </p:txBody>
      </p:sp>
      <p:grpSp>
        <p:nvGrpSpPr>
          <p:cNvPr id="29" name="PA_库_组合 24"/>
          <p:cNvGrpSpPr/>
          <p:nvPr>
            <p:custDataLst>
              <p:tags r:id="rId3"/>
            </p:custDataLst>
          </p:nvPr>
        </p:nvGrpSpPr>
        <p:grpSpPr>
          <a:xfrm>
            <a:off x="7955283" y="1441338"/>
            <a:ext cx="560050" cy="939160"/>
            <a:chOff x="1229861" y="3012007"/>
            <a:chExt cx="1188823" cy="1993565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29861" y="3012007"/>
              <a:ext cx="1188823" cy="1993565"/>
            </a:xfrm>
            <a:prstGeom prst="rect">
              <a:avLst/>
            </a:prstGeom>
          </p:spPr>
        </p:pic>
        <p:sp>
          <p:nvSpPr>
            <p:cNvPr id="31" name="PA_文本框 22"/>
            <p:cNvSpPr txBox="1"/>
            <p:nvPr>
              <p:custDataLst>
                <p:tags r:id="rId7"/>
              </p:custDataLst>
            </p:nvPr>
          </p:nvSpPr>
          <p:spPr>
            <a:xfrm>
              <a:off x="1562763" y="3620921"/>
              <a:ext cx="459029" cy="861606"/>
            </a:xfrm>
            <a:custGeom>
              <a:avLst/>
              <a:gdLst/>
              <a:ahLst/>
              <a:cxnLst/>
              <a:rect l="l" t="t" r="r" b="b"/>
              <a:pathLst>
                <a:path w="459029" h="861606">
                  <a:moveTo>
                    <a:pt x="216256" y="765353"/>
                  </a:moveTo>
                  <a:lnTo>
                    <a:pt x="214884" y="768553"/>
                  </a:lnTo>
                  <a:lnTo>
                    <a:pt x="224028" y="773125"/>
                  </a:lnTo>
                  <a:lnTo>
                    <a:pt x="225400" y="771753"/>
                  </a:lnTo>
                  <a:close/>
                  <a:moveTo>
                    <a:pt x="211684" y="735177"/>
                  </a:moveTo>
                  <a:lnTo>
                    <a:pt x="211684" y="737920"/>
                  </a:lnTo>
                  <a:lnTo>
                    <a:pt x="210312" y="736092"/>
                  </a:lnTo>
                  <a:close/>
                  <a:moveTo>
                    <a:pt x="301752" y="696772"/>
                  </a:moveTo>
                  <a:cubicBezTo>
                    <a:pt x="299314" y="702868"/>
                    <a:pt x="296418" y="708660"/>
                    <a:pt x="293065" y="714146"/>
                  </a:cubicBezTo>
                  <a:lnTo>
                    <a:pt x="294894" y="715061"/>
                  </a:lnTo>
                  <a:lnTo>
                    <a:pt x="302209" y="697230"/>
                  </a:lnTo>
                  <a:close/>
                  <a:moveTo>
                    <a:pt x="218084" y="675284"/>
                  </a:moveTo>
                  <a:lnTo>
                    <a:pt x="215341" y="676656"/>
                  </a:lnTo>
                  <a:lnTo>
                    <a:pt x="215341" y="683057"/>
                  </a:lnTo>
                  <a:lnTo>
                    <a:pt x="209398" y="686257"/>
                  </a:lnTo>
                  <a:lnTo>
                    <a:pt x="211684" y="687171"/>
                  </a:lnTo>
                  <a:cubicBezTo>
                    <a:pt x="211684" y="687781"/>
                    <a:pt x="211836" y="688314"/>
                    <a:pt x="212141" y="688772"/>
                  </a:cubicBezTo>
                  <a:cubicBezTo>
                    <a:pt x="212446" y="689229"/>
                    <a:pt x="212369" y="689838"/>
                    <a:pt x="211912" y="690600"/>
                  </a:cubicBezTo>
                  <a:cubicBezTo>
                    <a:pt x="211455" y="691362"/>
                    <a:pt x="211074" y="692963"/>
                    <a:pt x="210769" y="695401"/>
                  </a:cubicBezTo>
                  <a:cubicBezTo>
                    <a:pt x="211074" y="693572"/>
                    <a:pt x="212141" y="691591"/>
                    <a:pt x="213970" y="689457"/>
                  </a:cubicBezTo>
                  <a:cubicBezTo>
                    <a:pt x="214579" y="690677"/>
                    <a:pt x="215265" y="691820"/>
                    <a:pt x="216027" y="692886"/>
                  </a:cubicBezTo>
                  <a:cubicBezTo>
                    <a:pt x="216789" y="693953"/>
                    <a:pt x="216789" y="696239"/>
                    <a:pt x="216027" y="699744"/>
                  </a:cubicBezTo>
                  <a:cubicBezTo>
                    <a:pt x="215265" y="703250"/>
                    <a:pt x="214351" y="705612"/>
                    <a:pt x="213284" y="706831"/>
                  </a:cubicBezTo>
                  <a:cubicBezTo>
                    <a:pt x="212217" y="708050"/>
                    <a:pt x="211531" y="709574"/>
                    <a:pt x="211226" y="711403"/>
                  </a:cubicBezTo>
                  <a:lnTo>
                    <a:pt x="210769" y="706831"/>
                  </a:lnTo>
                  <a:cubicBezTo>
                    <a:pt x="208636" y="711403"/>
                    <a:pt x="208940" y="715518"/>
                    <a:pt x="211684" y="719175"/>
                  </a:cubicBezTo>
                  <a:lnTo>
                    <a:pt x="213512" y="713689"/>
                  </a:lnTo>
                  <a:cubicBezTo>
                    <a:pt x="213817" y="713994"/>
                    <a:pt x="213436" y="715899"/>
                    <a:pt x="212369" y="719404"/>
                  </a:cubicBezTo>
                  <a:cubicBezTo>
                    <a:pt x="211303" y="722909"/>
                    <a:pt x="210617" y="726795"/>
                    <a:pt x="210312" y="731063"/>
                  </a:cubicBezTo>
                  <a:lnTo>
                    <a:pt x="212598" y="730148"/>
                  </a:lnTo>
                  <a:cubicBezTo>
                    <a:pt x="211988" y="732587"/>
                    <a:pt x="211226" y="734568"/>
                    <a:pt x="210312" y="736092"/>
                  </a:cubicBezTo>
                  <a:lnTo>
                    <a:pt x="209398" y="739292"/>
                  </a:lnTo>
                  <a:cubicBezTo>
                    <a:pt x="209702" y="741121"/>
                    <a:pt x="209779" y="742721"/>
                    <a:pt x="209626" y="744093"/>
                  </a:cubicBezTo>
                  <a:cubicBezTo>
                    <a:pt x="209474" y="745464"/>
                    <a:pt x="209474" y="747293"/>
                    <a:pt x="209626" y="749579"/>
                  </a:cubicBezTo>
                  <a:cubicBezTo>
                    <a:pt x="209779" y="751865"/>
                    <a:pt x="209779" y="753846"/>
                    <a:pt x="209626" y="755523"/>
                  </a:cubicBezTo>
                  <a:cubicBezTo>
                    <a:pt x="209474" y="757199"/>
                    <a:pt x="209702" y="759104"/>
                    <a:pt x="210312" y="761238"/>
                  </a:cubicBezTo>
                  <a:lnTo>
                    <a:pt x="210769" y="753465"/>
                  </a:lnTo>
                  <a:lnTo>
                    <a:pt x="212598" y="753008"/>
                  </a:lnTo>
                  <a:lnTo>
                    <a:pt x="213055" y="763066"/>
                  </a:lnTo>
                  <a:lnTo>
                    <a:pt x="214884" y="761695"/>
                  </a:lnTo>
                  <a:lnTo>
                    <a:pt x="214884" y="763981"/>
                  </a:lnTo>
                  <a:lnTo>
                    <a:pt x="229057" y="771296"/>
                  </a:lnTo>
                  <a:cubicBezTo>
                    <a:pt x="229972" y="770077"/>
                    <a:pt x="231038" y="769010"/>
                    <a:pt x="232258" y="768096"/>
                  </a:cubicBezTo>
                  <a:cubicBezTo>
                    <a:pt x="233477" y="767181"/>
                    <a:pt x="240487" y="753922"/>
                    <a:pt x="253289" y="728319"/>
                  </a:cubicBezTo>
                  <a:cubicBezTo>
                    <a:pt x="245059" y="714908"/>
                    <a:pt x="239497" y="705383"/>
                    <a:pt x="236601" y="699744"/>
                  </a:cubicBezTo>
                  <a:cubicBezTo>
                    <a:pt x="233705" y="694106"/>
                    <a:pt x="231038" y="689991"/>
                    <a:pt x="228600" y="687400"/>
                  </a:cubicBezTo>
                  <a:cubicBezTo>
                    <a:pt x="226162" y="684809"/>
                    <a:pt x="222809" y="680923"/>
                    <a:pt x="218542" y="675741"/>
                  </a:cubicBezTo>
                  <a:close/>
                  <a:moveTo>
                    <a:pt x="140360" y="671627"/>
                  </a:moveTo>
                  <a:cubicBezTo>
                    <a:pt x="139751" y="672236"/>
                    <a:pt x="139370" y="674370"/>
                    <a:pt x="139218" y="678027"/>
                  </a:cubicBezTo>
                  <a:cubicBezTo>
                    <a:pt x="139065" y="681685"/>
                    <a:pt x="138989" y="687324"/>
                    <a:pt x="138989" y="694944"/>
                  </a:cubicBezTo>
                  <a:close/>
                  <a:moveTo>
                    <a:pt x="287122" y="642366"/>
                  </a:moveTo>
                  <a:cubicBezTo>
                    <a:pt x="280721" y="644804"/>
                    <a:pt x="275768" y="646557"/>
                    <a:pt x="272263" y="647624"/>
                  </a:cubicBezTo>
                  <a:cubicBezTo>
                    <a:pt x="268757" y="648690"/>
                    <a:pt x="264414" y="650519"/>
                    <a:pt x="259232" y="653110"/>
                  </a:cubicBezTo>
                  <a:cubicBezTo>
                    <a:pt x="254051" y="655701"/>
                    <a:pt x="245516" y="660044"/>
                    <a:pt x="233629" y="666140"/>
                  </a:cubicBezTo>
                  <a:lnTo>
                    <a:pt x="265633" y="695401"/>
                  </a:lnTo>
                  <a:cubicBezTo>
                    <a:pt x="268681" y="689610"/>
                    <a:pt x="270891" y="685266"/>
                    <a:pt x="272263" y="682371"/>
                  </a:cubicBezTo>
                  <a:cubicBezTo>
                    <a:pt x="273634" y="679475"/>
                    <a:pt x="275311" y="675437"/>
                    <a:pt x="277292" y="670255"/>
                  </a:cubicBezTo>
                  <a:cubicBezTo>
                    <a:pt x="279273" y="665073"/>
                    <a:pt x="282550" y="655777"/>
                    <a:pt x="287122" y="642366"/>
                  </a:cubicBezTo>
                  <a:close/>
                  <a:moveTo>
                    <a:pt x="113843" y="597560"/>
                  </a:moveTo>
                  <a:lnTo>
                    <a:pt x="102413" y="602132"/>
                  </a:lnTo>
                  <a:lnTo>
                    <a:pt x="101956" y="605333"/>
                  </a:lnTo>
                  <a:lnTo>
                    <a:pt x="60808" y="634136"/>
                  </a:lnTo>
                  <a:cubicBezTo>
                    <a:pt x="64160" y="635051"/>
                    <a:pt x="66599" y="636041"/>
                    <a:pt x="68123" y="637108"/>
                  </a:cubicBezTo>
                  <a:cubicBezTo>
                    <a:pt x="69647" y="638175"/>
                    <a:pt x="71399" y="639089"/>
                    <a:pt x="73381" y="639851"/>
                  </a:cubicBezTo>
                  <a:cubicBezTo>
                    <a:pt x="75362" y="640613"/>
                    <a:pt x="77038" y="641451"/>
                    <a:pt x="78410" y="642366"/>
                  </a:cubicBezTo>
                  <a:cubicBezTo>
                    <a:pt x="79781" y="643280"/>
                    <a:pt x="81001" y="643890"/>
                    <a:pt x="82068" y="644195"/>
                  </a:cubicBezTo>
                  <a:cubicBezTo>
                    <a:pt x="83134" y="644499"/>
                    <a:pt x="84277" y="645261"/>
                    <a:pt x="85497" y="646481"/>
                  </a:cubicBezTo>
                  <a:lnTo>
                    <a:pt x="90069" y="652424"/>
                  </a:lnTo>
                  <a:lnTo>
                    <a:pt x="85954" y="658825"/>
                  </a:lnTo>
                  <a:lnTo>
                    <a:pt x="88240" y="650138"/>
                  </a:lnTo>
                  <a:cubicBezTo>
                    <a:pt x="85192" y="655320"/>
                    <a:pt x="82753" y="658901"/>
                    <a:pt x="80925" y="660882"/>
                  </a:cubicBezTo>
                  <a:cubicBezTo>
                    <a:pt x="79096" y="662864"/>
                    <a:pt x="78486" y="666369"/>
                    <a:pt x="79096" y="671398"/>
                  </a:cubicBezTo>
                  <a:cubicBezTo>
                    <a:pt x="79705" y="676427"/>
                    <a:pt x="78867" y="684581"/>
                    <a:pt x="76581" y="695858"/>
                  </a:cubicBezTo>
                  <a:cubicBezTo>
                    <a:pt x="74295" y="707136"/>
                    <a:pt x="73762" y="713918"/>
                    <a:pt x="74981" y="716204"/>
                  </a:cubicBezTo>
                  <a:cubicBezTo>
                    <a:pt x="76200" y="718490"/>
                    <a:pt x="77876" y="720852"/>
                    <a:pt x="80010" y="723290"/>
                  </a:cubicBezTo>
                  <a:cubicBezTo>
                    <a:pt x="85192" y="728472"/>
                    <a:pt x="88925" y="732053"/>
                    <a:pt x="91211" y="734034"/>
                  </a:cubicBezTo>
                  <a:cubicBezTo>
                    <a:pt x="93498" y="736015"/>
                    <a:pt x="95326" y="737235"/>
                    <a:pt x="96698" y="737692"/>
                  </a:cubicBezTo>
                  <a:cubicBezTo>
                    <a:pt x="98070" y="738149"/>
                    <a:pt x="99517" y="738683"/>
                    <a:pt x="101041" y="739292"/>
                  </a:cubicBezTo>
                  <a:cubicBezTo>
                    <a:pt x="103175" y="707593"/>
                    <a:pt x="105613" y="676046"/>
                    <a:pt x="108356" y="644652"/>
                  </a:cubicBezTo>
                  <a:lnTo>
                    <a:pt x="101041" y="637337"/>
                  </a:lnTo>
                  <a:lnTo>
                    <a:pt x="110185" y="632307"/>
                  </a:lnTo>
                  <a:lnTo>
                    <a:pt x="113386" y="600761"/>
                  </a:lnTo>
                  <a:lnTo>
                    <a:pt x="109728" y="601675"/>
                  </a:lnTo>
                  <a:close/>
                  <a:moveTo>
                    <a:pt x="126187" y="502005"/>
                  </a:moveTo>
                  <a:cubicBezTo>
                    <a:pt x="128930" y="502920"/>
                    <a:pt x="131369" y="503453"/>
                    <a:pt x="133502" y="503606"/>
                  </a:cubicBezTo>
                  <a:cubicBezTo>
                    <a:pt x="135636" y="503758"/>
                    <a:pt x="137846" y="504139"/>
                    <a:pt x="140132" y="504749"/>
                  </a:cubicBezTo>
                  <a:cubicBezTo>
                    <a:pt x="142418" y="505358"/>
                    <a:pt x="144704" y="505739"/>
                    <a:pt x="146990" y="505892"/>
                  </a:cubicBezTo>
                  <a:cubicBezTo>
                    <a:pt x="149276" y="506044"/>
                    <a:pt x="152095" y="507035"/>
                    <a:pt x="155448" y="508863"/>
                  </a:cubicBezTo>
                  <a:lnTo>
                    <a:pt x="157277" y="512521"/>
                  </a:lnTo>
                  <a:cubicBezTo>
                    <a:pt x="155448" y="515569"/>
                    <a:pt x="153848" y="518083"/>
                    <a:pt x="152476" y="520065"/>
                  </a:cubicBezTo>
                  <a:cubicBezTo>
                    <a:pt x="151105" y="522046"/>
                    <a:pt x="150495" y="525399"/>
                    <a:pt x="150647" y="530123"/>
                  </a:cubicBezTo>
                  <a:cubicBezTo>
                    <a:pt x="150800" y="534847"/>
                    <a:pt x="150876" y="544068"/>
                    <a:pt x="150876" y="557784"/>
                  </a:cubicBezTo>
                  <a:cubicBezTo>
                    <a:pt x="155753" y="558698"/>
                    <a:pt x="159410" y="559384"/>
                    <a:pt x="161849" y="559841"/>
                  </a:cubicBezTo>
                  <a:cubicBezTo>
                    <a:pt x="164287" y="560298"/>
                    <a:pt x="166345" y="561365"/>
                    <a:pt x="168021" y="563041"/>
                  </a:cubicBezTo>
                  <a:cubicBezTo>
                    <a:pt x="169697" y="564718"/>
                    <a:pt x="172669" y="567385"/>
                    <a:pt x="176936" y="571043"/>
                  </a:cubicBezTo>
                  <a:lnTo>
                    <a:pt x="177851" y="575157"/>
                  </a:lnTo>
                  <a:cubicBezTo>
                    <a:pt x="176632" y="575767"/>
                    <a:pt x="175641" y="576300"/>
                    <a:pt x="174879" y="576758"/>
                  </a:cubicBezTo>
                  <a:cubicBezTo>
                    <a:pt x="174117" y="577215"/>
                    <a:pt x="171983" y="577901"/>
                    <a:pt x="168478" y="578815"/>
                  </a:cubicBezTo>
                  <a:cubicBezTo>
                    <a:pt x="164973" y="579729"/>
                    <a:pt x="159410" y="581253"/>
                    <a:pt x="151790" y="583387"/>
                  </a:cubicBezTo>
                  <a:lnTo>
                    <a:pt x="152705" y="584301"/>
                  </a:lnTo>
                  <a:cubicBezTo>
                    <a:pt x="152705" y="584606"/>
                    <a:pt x="152552" y="584987"/>
                    <a:pt x="152248" y="585444"/>
                  </a:cubicBezTo>
                  <a:cubicBezTo>
                    <a:pt x="151943" y="585902"/>
                    <a:pt x="149962" y="603504"/>
                    <a:pt x="146304" y="638251"/>
                  </a:cubicBezTo>
                  <a:lnTo>
                    <a:pt x="175108" y="653339"/>
                  </a:lnTo>
                  <a:lnTo>
                    <a:pt x="185623" y="646938"/>
                  </a:lnTo>
                  <a:lnTo>
                    <a:pt x="187909" y="648766"/>
                  </a:lnTo>
                  <a:cubicBezTo>
                    <a:pt x="185166" y="652119"/>
                    <a:pt x="183185" y="654405"/>
                    <a:pt x="181966" y="655625"/>
                  </a:cubicBezTo>
                  <a:cubicBezTo>
                    <a:pt x="180746" y="656844"/>
                    <a:pt x="180061" y="657911"/>
                    <a:pt x="179908" y="658825"/>
                  </a:cubicBezTo>
                  <a:cubicBezTo>
                    <a:pt x="179756" y="659739"/>
                    <a:pt x="179680" y="660806"/>
                    <a:pt x="179680" y="662025"/>
                  </a:cubicBezTo>
                  <a:lnTo>
                    <a:pt x="187452" y="659739"/>
                  </a:lnTo>
                  <a:cubicBezTo>
                    <a:pt x="192329" y="619810"/>
                    <a:pt x="194539" y="596950"/>
                    <a:pt x="194081" y="591159"/>
                  </a:cubicBezTo>
                  <a:cubicBezTo>
                    <a:pt x="193624" y="585368"/>
                    <a:pt x="193929" y="581329"/>
                    <a:pt x="194996" y="579043"/>
                  </a:cubicBezTo>
                  <a:cubicBezTo>
                    <a:pt x="196063" y="576758"/>
                    <a:pt x="197663" y="572109"/>
                    <a:pt x="199796" y="565099"/>
                  </a:cubicBezTo>
                  <a:cubicBezTo>
                    <a:pt x="205283" y="560832"/>
                    <a:pt x="209093" y="557708"/>
                    <a:pt x="211226" y="555726"/>
                  </a:cubicBezTo>
                  <a:cubicBezTo>
                    <a:pt x="213360" y="553745"/>
                    <a:pt x="215951" y="552602"/>
                    <a:pt x="218999" y="552297"/>
                  </a:cubicBezTo>
                  <a:cubicBezTo>
                    <a:pt x="222047" y="551993"/>
                    <a:pt x="225857" y="550926"/>
                    <a:pt x="230429" y="549097"/>
                  </a:cubicBezTo>
                  <a:cubicBezTo>
                    <a:pt x="235001" y="547268"/>
                    <a:pt x="250241" y="537514"/>
                    <a:pt x="276149" y="519836"/>
                  </a:cubicBezTo>
                  <a:cubicBezTo>
                    <a:pt x="276758" y="514959"/>
                    <a:pt x="279197" y="510845"/>
                    <a:pt x="283464" y="507492"/>
                  </a:cubicBezTo>
                  <a:cubicBezTo>
                    <a:pt x="286512" y="507187"/>
                    <a:pt x="289408" y="506730"/>
                    <a:pt x="292151" y="506120"/>
                  </a:cubicBezTo>
                  <a:cubicBezTo>
                    <a:pt x="292456" y="508254"/>
                    <a:pt x="292837" y="509930"/>
                    <a:pt x="293294" y="511149"/>
                  </a:cubicBezTo>
                  <a:cubicBezTo>
                    <a:pt x="293751" y="512368"/>
                    <a:pt x="294818" y="514045"/>
                    <a:pt x="296494" y="516179"/>
                  </a:cubicBezTo>
                  <a:cubicBezTo>
                    <a:pt x="298171" y="518312"/>
                    <a:pt x="300685" y="521970"/>
                    <a:pt x="304038" y="527151"/>
                  </a:cubicBezTo>
                  <a:lnTo>
                    <a:pt x="305867" y="527608"/>
                  </a:lnTo>
                  <a:cubicBezTo>
                    <a:pt x="308305" y="530961"/>
                    <a:pt x="310210" y="533552"/>
                    <a:pt x="311582" y="535381"/>
                  </a:cubicBezTo>
                  <a:cubicBezTo>
                    <a:pt x="312953" y="537210"/>
                    <a:pt x="314096" y="539724"/>
                    <a:pt x="315011" y="542925"/>
                  </a:cubicBezTo>
                  <a:cubicBezTo>
                    <a:pt x="315925" y="546125"/>
                    <a:pt x="316078" y="548335"/>
                    <a:pt x="315468" y="549554"/>
                  </a:cubicBezTo>
                  <a:cubicBezTo>
                    <a:pt x="314858" y="550773"/>
                    <a:pt x="314249" y="552145"/>
                    <a:pt x="313639" y="553669"/>
                  </a:cubicBezTo>
                  <a:cubicBezTo>
                    <a:pt x="312115" y="554583"/>
                    <a:pt x="310972" y="555345"/>
                    <a:pt x="310210" y="555955"/>
                  </a:cubicBezTo>
                  <a:cubicBezTo>
                    <a:pt x="309448" y="556565"/>
                    <a:pt x="307162" y="556031"/>
                    <a:pt x="303352" y="554355"/>
                  </a:cubicBezTo>
                  <a:cubicBezTo>
                    <a:pt x="299542" y="552678"/>
                    <a:pt x="295656" y="552602"/>
                    <a:pt x="291694" y="554126"/>
                  </a:cubicBezTo>
                  <a:cubicBezTo>
                    <a:pt x="287731" y="555650"/>
                    <a:pt x="282397" y="557784"/>
                    <a:pt x="275692" y="560527"/>
                  </a:cubicBezTo>
                  <a:lnTo>
                    <a:pt x="274320" y="558698"/>
                  </a:lnTo>
                  <a:cubicBezTo>
                    <a:pt x="273710" y="559612"/>
                    <a:pt x="272110" y="560375"/>
                    <a:pt x="269519" y="560984"/>
                  </a:cubicBezTo>
                  <a:cubicBezTo>
                    <a:pt x="266929" y="561594"/>
                    <a:pt x="265481" y="562203"/>
                    <a:pt x="265176" y="562813"/>
                  </a:cubicBezTo>
                  <a:cubicBezTo>
                    <a:pt x="264871" y="563422"/>
                    <a:pt x="263957" y="563880"/>
                    <a:pt x="262433" y="564185"/>
                  </a:cubicBezTo>
                  <a:lnTo>
                    <a:pt x="260604" y="561441"/>
                  </a:lnTo>
                  <a:lnTo>
                    <a:pt x="260604" y="564185"/>
                  </a:lnTo>
                  <a:lnTo>
                    <a:pt x="258318" y="565556"/>
                  </a:lnTo>
                  <a:cubicBezTo>
                    <a:pt x="258928" y="564946"/>
                    <a:pt x="259232" y="563880"/>
                    <a:pt x="259232" y="562356"/>
                  </a:cubicBezTo>
                  <a:cubicBezTo>
                    <a:pt x="249784" y="569366"/>
                    <a:pt x="240030" y="575614"/>
                    <a:pt x="229972" y="581101"/>
                  </a:cubicBezTo>
                  <a:lnTo>
                    <a:pt x="233172" y="582015"/>
                  </a:lnTo>
                  <a:lnTo>
                    <a:pt x="229057" y="583387"/>
                  </a:lnTo>
                  <a:cubicBezTo>
                    <a:pt x="227228" y="585216"/>
                    <a:pt x="225933" y="586968"/>
                    <a:pt x="225171" y="588645"/>
                  </a:cubicBezTo>
                  <a:cubicBezTo>
                    <a:pt x="224409" y="590321"/>
                    <a:pt x="223418" y="595960"/>
                    <a:pt x="222199" y="605561"/>
                  </a:cubicBezTo>
                  <a:cubicBezTo>
                    <a:pt x="220980" y="615162"/>
                    <a:pt x="220370" y="622325"/>
                    <a:pt x="220370" y="627050"/>
                  </a:cubicBezTo>
                  <a:cubicBezTo>
                    <a:pt x="220370" y="631774"/>
                    <a:pt x="220294" y="634670"/>
                    <a:pt x="220142" y="635736"/>
                  </a:cubicBezTo>
                  <a:cubicBezTo>
                    <a:pt x="219989" y="636803"/>
                    <a:pt x="219304" y="638099"/>
                    <a:pt x="218084" y="639622"/>
                  </a:cubicBezTo>
                  <a:cubicBezTo>
                    <a:pt x="229972" y="633527"/>
                    <a:pt x="238582" y="629031"/>
                    <a:pt x="243916" y="626135"/>
                  </a:cubicBezTo>
                  <a:cubicBezTo>
                    <a:pt x="249250" y="623239"/>
                    <a:pt x="254889" y="620954"/>
                    <a:pt x="260833" y="619277"/>
                  </a:cubicBezTo>
                  <a:cubicBezTo>
                    <a:pt x="266776" y="617601"/>
                    <a:pt x="275844" y="614477"/>
                    <a:pt x="288036" y="609905"/>
                  </a:cubicBezTo>
                  <a:lnTo>
                    <a:pt x="290779" y="604418"/>
                  </a:lnTo>
                  <a:cubicBezTo>
                    <a:pt x="293522" y="602589"/>
                    <a:pt x="296418" y="600608"/>
                    <a:pt x="299466" y="598475"/>
                  </a:cubicBezTo>
                  <a:lnTo>
                    <a:pt x="299923" y="595731"/>
                  </a:lnTo>
                  <a:cubicBezTo>
                    <a:pt x="301447" y="595427"/>
                    <a:pt x="302666" y="595045"/>
                    <a:pt x="303581" y="594588"/>
                  </a:cubicBezTo>
                  <a:cubicBezTo>
                    <a:pt x="304495" y="594131"/>
                    <a:pt x="305105" y="594131"/>
                    <a:pt x="305410" y="594588"/>
                  </a:cubicBezTo>
                  <a:cubicBezTo>
                    <a:pt x="305714" y="595045"/>
                    <a:pt x="306476" y="595427"/>
                    <a:pt x="307696" y="595731"/>
                  </a:cubicBezTo>
                  <a:lnTo>
                    <a:pt x="310439" y="592074"/>
                  </a:lnTo>
                  <a:lnTo>
                    <a:pt x="316840" y="592074"/>
                  </a:lnTo>
                  <a:lnTo>
                    <a:pt x="316382" y="592531"/>
                  </a:lnTo>
                  <a:lnTo>
                    <a:pt x="316382" y="597560"/>
                  </a:lnTo>
                  <a:lnTo>
                    <a:pt x="319583" y="595731"/>
                  </a:lnTo>
                  <a:cubicBezTo>
                    <a:pt x="322936" y="597865"/>
                    <a:pt x="327889" y="599922"/>
                    <a:pt x="334442" y="601904"/>
                  </a:cubicBezTo>
                  <a:cubicBezTo>
                    <a:pt x="340995" y="603885"/>
                    <a:pt x="345491" y="606095"/>
                    <a:pt x="347929" y="608533"/>
                  </a:cubicBezTo>
                  <a:cubicBezTo>
                    <a:pt x="351282" y="613105"/>
                    <a:pt x="353416" y="616153"/>
                    <a:pt x="354330" y="617677"/>
                  </a:cubicBezTo>
                  <a:cubicBezTo>
                    <a:pt x="355244" y="619201"/>
                    <a:pt x="355930" y="620573"/>
                    <a:pt x="356387" y="621792"/>
                  </a:cubicBezTo>
                  <a:cubicBezTo>
                    <a:pt x="356845" y="623011"/>
                    <a:pt x="357378" y="624687"/>
                    <a:pt x="357988" y="626821"/>
                  </a:cubicBezTo>
                  <a:lnTo>
                    <a:pt x="351587" y="635965"/>
                  </a:lnTo>
                  <a:lnTo>
                    <a:pt x="337871" y="643737"/>
                  </a:lnTo>
                  <a:cubicBezTo>
                    <a:pt x="333299" y="649833"/>
                    <a:pt x="329870" y="654253"/>
                    <a:pt x="327584" y="656996"/>
                  </a:cubicBezTo>
                  <a:cubicBezTo>
                    <a:pt x="325298" y="659739"/>
                    <a:pt x="322859" y="663016"/>
                    <a:pt x="320269" y="666826"/>
                  </a:cubicBezTo>
                  <a:cubicBezTo>
                    <a:pt x="317678" y="670636"/>
                    <a:pt x="316382" y="674446"/>
                    <a:pt x="316382" y="678256"/>
                  </a:cubicBezTo>
                  <a:cubicBezTo>
                    <a:pt x="316382" y="682066"/>
                    <a:pt x="313487" y="688924"/>
                    <a:pt x="307696" y="698830"/>
                  </a:cubicBezTo>
                  <a:cubicBezTo>
                    <a:pt x="301904" y="708736"/>
                    <a:pt x="298856" y="714146"/>
                    <a:pt x="298552" y="715061"/>
                  </a:cubicBezTo>
                  <a:cubicBezTo>
                    <a:pt x="298247" y="715975"/>
                    <a:pt x="298094" y="716889"/>
                    <a:pt x="298094" y="717804"/>
                  </a:cubicBezTo>
                  <a:cubicBezTo>
                    <a:pt x="301447" y="718718"/>
                    <a:pt x="304343" y="719252"/>
                    <a:pt x="306781" y="719404"/>
                  </a:cubicBezTo>
                  <a:cubicBezTo>
                    <a:pt x="309220" y="719556"/>
                    <a:pt x="312725" y="721690"/>
                    <a:pt x="317297" y="725805"/>
                  </a:cubicBezTo>
                  <a:cubicBezTo>
                    <a:pt x="321869" y="729920"/>
                    <a:pt x="326669" y="732282"/>
                    <a:pt x="331699" y="732891"/>
                  </a:cubicBezTo>
                  <a:cubicBezTo>
                    <a:pt x="336728" y="733501"/>
                    <a:pt x="340004" y="734187"/>
                    <a:pt x="341528" y="734949"/>
                  </a:cubicBezTo>
                  <a:cubicBezTo>
                    <a:pt x="343052" y="735711"/>
                    <a:pt x="344348" y="736244"/>
                    <a:pt x="345415" y="736549"/>
                  </a:cubicBezTo>
                  <a:cubicBezTo>
                    <a:pt x="346481" y="736854"/>
                    <a:pt x="348082" y="737006"/>
                    <a:pt x="350215" y="737006"/>
                  </a:cubicBezTo>
                  <a:lnTo>
                    <a:pt x="350215" y="739292"/>
                  </a:lnTo>
                  <a:cubicBezTo>
                    <a:pt x="353263" y="740207"/>
                    <a:pt x="357302" y="740740"/>
                    <a:pt x="362331" y="740892"/>
                  </a:cubicBezTo>
                  <a:cubicBezTo>
                    <a:pt x="367360" y="741045"/>
                    <a:pt x="370942" y="740892"/>
                    <a:pt x="373075" y="740435"/>
                  </a:cubicBezTo>
                  <a:cubicBezTo>
                    <a:pt x="375209" y="739978"/>
                    <a:pt x="377190" y="739597"/>
                    <a:pt x="379019" y="739292"/>
                  </a:cubicBezTo>
                  <a:cubicBezTo>
                    <a:pt x="374752" y="738378"/>
                    <a:pt x="370637" y="737920"/>
                    <a:pt x="366674" y="737920"/>
                  </a:cubicBezTo>
                  <a:lnTo>
                    <a:pt x="368503" y="735635"/>
                  </a:lnTo>
                  <a:cubicBezTo>
                    <a:pt x="372770" y="735635"/>
                    <a:pt x="375895" y="735558"/>
                    <a:pt x="377876" y="735406"/>
                  </a:cubicBezTo>
                  <a:cubicBezTo>
                    <a:pt x="379857" y="735254"/>
                    <a:pt x="381152" y="735482"/>
                    <a:pt x="381762" y="736092"/>
                  </a:cubicBezTo>
                  <a:cubicBezTo>
                    <a:pt x="382372" y="736701"/>
                    <a:pt x="383134" y="737006"/>
                    <a:pt x="384048" y="737006"/>
                  </a:cubicBezTo>
                  <a:lnTo>
                    <a:pt x="385877" y="734263"/>
                  </a:lnTo>
                  <a:lnTo>
                    <a:pt x="392278" y="737006"/>
                  </a:lnTo>
                  <a:lnTo>
                    <a:pt x="392278" y="733806"/>
                  </a:lnTo>
                  <a:cubicBezTo>
                    <a:pt x="393802" y="733501"/>
                    <a:pt x="395478" y="732891"/>
                    <a:pt x="397307" y="731977"/>
                  </a:cubicBezTo>
                  <a:cubicBezTo>
                    <a:pt x="397916" y="733501"/>
                    <a:pt x="398221" y="734872"/>
                    <a:pt x="398221" y="736092"/>
                  </a:cubicBezTo>
                  <a:lnTo>
                    <a:pt x="393192" y="737006"/>
                  </a:lnTo>
                  <a:lnTo>
                    <a:pt x="391363" y="739292"/>
                  </a:lnTo>
                  <a:lnTo>
                    <a:pt x="400964" y="738378"/>
                  </a:lnTo>
                  <a:lnTo>
                    <a:pt x="399136" y="739292"/>
                  </a:lnTo>
                  <a:cubicBezTo>
                    <a:pt x="401574" y="739597"/>
                    <a:pt x="403327" y="739902"/>
                    <a:pt x="404393" y="740207"/>
                  </a:cubicBezTo>
                  <a:cubicBezTo>
                    <a:pt x="405460" y="740511"/>
                    <a:pt x="406527" y="740435"/>
                    <a:pt x="407594" y="739978"/>
                  </a:cubicBezTo>
                  <a:cubicBezTo>
                    <a:pt x="408661" y="739521"/>
                    <a:pt x="410870" y="739292"/>
                    <a:pt x="414223" y="739292"/>
                  </a:cubicBezTo>
                  <a:cubicBezTo>
                    <a:pt x="417576" y="739292"/>
                    <a:pt x="423824" y="737920"/>
                    <a:pt x="432968" y="735177"/>
                  </a:cubicBezTo>
                  <a:cubicBezTo>
                    <a:pt x="442112" y="732434"/>
                    <a:pt x="447065" y="731291"/>
                    <a:pt x="447827" y="731748"/>
                  </a:cubicBezTo>
                  <a:cubicBezTo>
                    <a:pt x="448589" y="732206"/>
                    <a:pt x="449275" y="732739"/>
                    <a:pt x="449885" y="733349"/>
                  </a:cubicBezTo>
                  <a:cubicBezTo>
                    <a:pt x="449275" y="732739"/>
                    <a:pt x="448589" y="732587"/>
                    <a:pt x="447827" y="732891"/>
                  </a:cubicBezTo>
                  <a:cubicBezTo>
                    <a:pt x="447065" y="733196"/>
                    <a:pt x="442874" y="735254"/>
                    <a:pt x="435254" y="739064"/>
                  </a:cubicBezTo>
                  <a:cubicBezTo>
                    <a:pt x="427634" y="742873"/>
                    <a:pt x="421386" y="746302"/>
                    <a:pt x="416509" y="749351"/>
                  </a:cubicBezTo>
                  <a:cubicBezTo>
                    <a:pt x="421386" y="750265"/>
                    <a:pt x="425958" y="749503"/>
                    <a:pt x="430225" y="747065"/>
                  </a:cubicBezTo>
                  <a:lnTo>
                    <a:pt x="420624" y="753465"/>
                  </a:lnTo>
                  <a:lnTo>
                    <a:pt x="423367" y="753465"/>
                  </a:lnTo>
                  <a:lnTo>
                    <a:pt x="412852" y="759409"/>
                  </a:lnTo>
                  <a:cubicBezTo>
                    <a:pt x="411632" y="762457"/>
                    <a:pt x="410566" y="765200"/>
                    <a:pt x="409651" y="767639"/>
                  </a:cubicBezTo>
                  <a:lnTo>
                    <a:pt x="440284" y="747979"/>
                  </a:lnTo>
                  <a:lnTo>
                    <a:pt x="424282" y="761238"/>
                  </a:lnTo>
                  <a:lnTo>
                    <a:pt x="417881" y="767639"/>
                  </a:lnTo>
                  <a:lnTo>
                    <a:pt x="418338" y="770382"/>
                  </a:lnTo>
                  <a:lnTo>
                    <a:pt x="414680" y="774039"/>
                  </a:lnTo>
                  <a:lnTo>
                    <a:pt x="415595" y="771753"/>
                  </a:lnTo>
                  <a:lnTo>
                    <a:pt x="413309" y="773125"/>
                  </a:lnTo>
                  <a:cubicBezTo>
                    <a:pt x="413309" y="774344"/>
                    <a:pt x="413385" y="775259"/>
                    <a:pt x="413537" y="775868"/>
                  </a:cubicBezTo>
                  <a:cubicBezTo>
                    <a:pt x="413690" y="776478"/>
                    <a:pt x="413080" y="777773"/>
                    <a:pt x="411709" y="779754"/>
                  </a:cubicBezTo>
                  <a:cubicBezTo>
                    <a:pt x="410337" y="781735"/>
                    <a:pt x="409118" y="784021"/>
                    <a:pt x="408051" y="786612"/>
                  </a:cubicBezTo>
                  <a:cubicBezTo>
                    <a:pt x="406984" y="789203"/>
                    <a:pt x="405079" y="792022"/>
                    <a:pt x="402336" y="795070"/>
                  </a:cubicBezTo>
                  <a:cubicBezTo>
                    <a:pt x="399593" y="798119"/>
                    <a:pt x="397688" y="801090"/>
                    <a:pt x="396621" y="803986"/>
                  </a:cubicBezTo>
                  <a:cubicBezTo>
                    <a:pt x="395554" y="806881"/>
                    <a:pt x="395326" y="809091"/>
                    <a:pt x="395935" y="810615"/>
                  </a:cubicBezTo>
                  <a:cubicBezTo>
                    <a:pt x="396545" y="812139"/>
                    <a:pt x="397307" y="814425"/>
                    <a:pt x="398221" y="817473"/>
                  </a:cubicBezTo>
                  <a:lnTo>
                    <a:pt x="401422" y="817473"/>
                  </a:lnTo>
                  <a:lnTo>
                    <a:pt x="400050" y="820216"/>
                  </a:lnTo>
                  <a:lnTo>
                    <a:pt x="404622" y="819302"/>
                  </a:lnTo>
                  <a:lnTo>
                    <a:pt x="403708" y="821131"/>
                  </a:lnTo>
                  <a:lnTo>
                    <a:pt x="405536" y="821131"/>
                  </a:lnTo>
                  <a:lnTo>
                    <a:pt x="409194" y="827075"/>
                  </a:lnTo>
                  <a:lnTo>
                    <a:pt x="413766" y="829361"/>
                  </a:lnTo>
                  <a:lnTo>
                    <a:pt x="414223" y="833018"/>
                  </a:lnTo>
                  <a:cubicBezTo>
                    <a:pt x="409042" y="838200"/>
                    <a:pt x="404698" y="842314"/>
                    <a:pt x="401193" y="845363"/>
                  </a:cubicBezTo>
                  <a:cubicBezTo>
                    <a:pt x="397688" y="848411"/>
                    <a:pt x="392049" y="852068"/>
                    <a:pt x="384277" y="856335"/>
                  </a:cubicBezTo>
                  <a:cubicBezTo>
                    <a:pt x="376504" y="860602"/>
                    <a:pt x="369570" y="862279"/>
                    <a:pt x="363474" y="861365"/>
                  </a:cubicBezTo>
                  <a:cubicBezTo>
                    <a:pt x="357378" y="860450"/>
                    <a:pt x="352730" y="858774"/>
                    <a:pt x="349529" y="856335"/>
                  </a:cubicBezTo>
                  <a:cubicBezTo>
                    <a:pt x="346329" y="853897"/>
                    <a:pt x="343967" y="852525"/>
                    <a:pt x="342443" y="852220"/>
                  </a:cubicBezTo>
                  <a:cubicBezTo>
                    <a:pt x="340919" y="851916"/>
                    <a:pt x="338938" y="851154"/>
                    <a:pt x="336499" y="849935"/>
                  </a:cubicBezTo>
                  <a:cubicBezTo>
                    <a:pt x="335280" y="846887"/>
                    <a:pt x="334289" y="844600"/>
                    <a:pt x="333527" y="843077"/>
                  </a:cubicBezTo>
                  <a:cubicBezTo>
                    <a:pt x="332765" y="841553"/>
                    <a:pt x="330860" y="838962"/>
                    <a:pt x="327812" y="835304"/>
                  </a:cubicBezTo>
                  <a:cubicBezTo>
                    <a:pt x="324764" y="831647"/>
                    <a:pt x="319811" y="823645"/>
                    <a:pt x="312953" y="811301"/>
                  </a:cubicBezTo>
                  <a:cubicBezTo>
                    <a:pt x="306095" y="798957"/>
                    <a:pt x="298323" y="787679"/>
                    <a:pt x="289636" y="777468"/>
                  </a:cubicBezTo>
                  <a:cubicBezTo>
                    <a:pt x="280949" y="767258"/>
                    <a:pt x="275768" y="761314"/>
                    <a:pt x="274091" y="759638"/>
                  </a:cubicBezTo>
                  <a:cubicBezTo>
                    <a:pt x="272415" y="757961"/>
                    <a:pt x="270662" y="755904"/>
                    <a:pt x="268834" y="753465"/>
                  </a:cubicBezTo>
                  <a:lnTo>
                    <a:pt x="264262" y="757580"/>
                  </a:lnTo>
                  <a:lnTo>
                    <a:pt x="261976" y="763981"/>
                  </a:lnTo>
                  <a:lnTo>
                    <a:pt x="267919" y="756666"/>
                  </a:lnTo>
                  <a:lnTo>
                    <a:pt x="265633" y="760781"/>
                  </a:lnTo>
                  <a:lnTo>
                    <a:pt x="268376" y="758952"/>
                  </a:lnTo>
                  <a:lnTo>
                    <a:pt x="268834" y="761238"/>
                  </a:lnTo>
                  <a:cubicBezTo>
                    <a:pt x="266700" y="763371"/>
                    <a:pt x="264566" y="765200"/>
                    <a:pt x="262433" y="766724"/>
                  </a:cubicBezTo>
                  <a:cubicBezTo>
                    <a:pt x="260299" y="770077"/>
                    <a:pt x="258623" y="773430"/>
                    <a:pt x="257404" y="776783"/>
                  </a:cubicBezTo>
                  <a:lnTo>
                    <a:pt x="257861" y="779068"/>
                  </a:lnTo>
                  <a:cubicBezTo>
                    <a:pt x="256337" y="781202"/>
                    <a:pt x="255194" y="782726"/>
                    <a:pt x="254432" y="783641"/>
                  </a:cubicBezTo>
                  <a:cubicBezTo>
                    <a:pt x="253670" y="784555"/>
                    <a:pt x="253289" y="785317"/>
                    <a:pt x="253289" y="785927"/>
                  </a:cubicBezTo>
                  <a:cubicBezTo>
                    <a:pt x="253289" y="786536"/>
                    <a:pt x="253289" y="787603"/>
                    <a:pt x="253289" y="789127"/>
                  </a:cubicBezTo>
                  <a:lnTo>
                    <a:pt x="257404" y="782726"/>
                  </a:lnTo>
                  <a:cubicBezTo>
                    <a:pt x="257099" y="785164"/>
                    <a:pt x="256946" y="787298"/>
                    <a:pt x="256946" y="789127"/>
                  </a:cubicBezTo>
                  <a:lnTo>
                    <a:pt x="257861" y="789127"/>
                  </a:lnTo>
                  <a:lnTo>
                    <a:pt x="264262" y="779526"/>
                  </a:lnTo>
                  <a:lnTo>
                    <a:pt x="265633" y="780440"/>
                  </a:lnTo>
                  <a:cubicBezTo>
                    <a:pt x="263500" y="785927"/>
                    <a:pt x="260604" y="790499"/>
                    <a:pt x="256946" y="794156"/>
                  </a:cubicBezTo>
                  <a:lnTo>
                    <a:pt x="257404" y="795985"/>
                  </a:lnTo>
                  <a:cubicBezTo>
                    <a:pt x="252222" y="805129"/>
                    <a:pt x="246736" y="814121"/>
                    <a:pt x="240944" y="822960"/>
                  </a:cubicBezTo>
                  <a:cubicBezTo>
                    <a:pt x="238201" y="823569"/>
                    <a:pt x="235610" y="823265"/>
                    <a:pt x="233172" y="822045"/>
                  </a:cubicBezTo>
                  <a:lnTo>
                    <a:pt x="234086" y="818388"/>
                  </a:lnTo>
                  <a:lnTo>
                    <a:pt x="226314" y="815187"/>
                  </a:lnTo>
                  <a:lnTo>
                    <a:pt x="222199" y="819759"/>
                  </a:lnTo>
                  <a:lnTo>
                    <a:pt x="223571" y="821131"/>
                  </a:lnTo>
                  <a:lnTo>
                    <a:pt x="222656" y="826160"/>
                  </a:lnTo>
                  <a:lnTo>
                    <a:pt x="214427" y="818388"/>
                  </a:lnTo>
                  <a:cubicBezTo>
                    <a:pt x="215951" y="818388"/>
                    <a:pt x="217322" y="817473"/>
                    <a:pt x="218542" y="815645"/>
                  </a:cubicBezTo>
                  <a:lnTo>
                    <a:pt x="213512" y="807872"/>
                  </a:lnTo>
                  <a:cubicBezTo>
                    <a:pt x="212293" y="813663"/>
                    <a:pt x="211531" y="817778"/>
                    <a:pt x="211226" y="820216"/>
                  </a:cubicBezTo>
                  <a:cubicBezTo>
                    <a:pt x="210922" y="822655"/>
                    <a:pt x="210541" y="824255"/>
                    <a:pt x="210083" y="825017"/>
                  </a:cubicBezTo>
                  <a:cubicBezTo>
                    <a:pt x="209626" y="825779"/>
                    <a:pt x="208788" y="826770"/>
                    <a:pt x="207569" y="827989"/>
                  </a:cubicBezTo>
                  <a:lnTo>
                    <a:pt x="203911" y="829361"/>
                  </a:lnTo>
                  <a:lnTo>
                    <a:pt x="202997" y="831647"/>
                  </a:lnTo>
                  <a:lnTo>
                    <a:pt x="198882" y="833018"/>
                  </a:lnTo>
                  <a:lnTo>
                    <a:pt x="198425" y="824331"/>
                  </a:lnTo>
                  <a:lnTo>
                    <a:pt x="195224" y="827075"/>
                  </a:lnTo>
                  <a:lnTo>
                    <a:pt x="196139" y="834847"/>
                  </a:lnTo>
                  <a:lnTo>
                    <a:pt x="194310" y="836218"/>
                  </a:lnTo>
                  <a:lnTo>
                    <a:pt x="189738" y="829818"/>
                  </a:lnTo>
                  <a:cubicBezTo>
                    <a:pt x="185776" y="828294"/>
                    <a:pt x="181966" y="828903"/>
                    <a:pt x="178308" y="831647"/>
                  </a:cubicBezTo>
                  <a:cubicBezTo>
                    <a:pt x="176784" y="826770"/>
                    <a:pt x="175489" y="823188"/>
                    <a:pt x="174422" y="820902"/>
                  </a:cubicBezTo>
                  <a:cubicBezTo>
                    <a:pt x="173355" y="818616"/>
                    <a:pt x="172364" y="814959"/>
                    <a:pt x="171450" y="809930"/>
                  </a:cubicBezTo>
                  <a:cubicBezTo>
                    <a:pt x="170536" y="804900"/>
                    <a:pt x="170155" y="801929"/>
                    <a:pt x="170307" y="801014"/>
                  </a:cubicBezTo>
                  <a:cubicBezTo>
                    <a:pt x="170459" y="800100"/>
                    <a:pt x="170840" y="799338"/>
                    <a:pt x="171450" y="798728"/>
                  </a:cubicBezTo>
                  <a:cubicBezTo>
                    <a:pt x="172060" y="798119"/>
                    <a:pt x="172364" y="797128"/>
                    <a:pt x="172364" y="795756"/>
                  </a:cubicBezTo>
                  <a:cubicBezTo>
                    <a:pt x="172364" y="794385"/>
                    <a:pt x="173279" y="793089"/>
                    <a:pt x="175108" y="791870"/>
                  </a:cubicBezTo>
                  <a:cubicBezTo>
                    <a:pt x="176936" y="790651"/>
                    <a:pt x="177698" y="788670"/>
                    <a:pt x="177394" y="785927"/>
                  </a:cubicBezTo>
                  <a:cubicBezTo>
                    <a:pt x="177089" y="783183"/>
                    <a:pt x="177089" y="778764"/>
                    <a:pt x="177394" y="772668"/>
                  </a:cubicBezTo>
                  <a:lnTo>
                    <a:pt x="178308" y="779068"/>
                  </a:lnTo>
                  <a:cubicBezTo>
                    <a:pt x="178003" y="773582"/>
                    <a:pt x="177622" y="767410"/>
                    <a:pt x="177165" y="760552"/>
                  </a:cubicBezTo>
                  <a:cubicBezTo>
                    <a:pt x="176708" y="753694"/>
                    <a:pt x="176479" y="748589"/>
                    <a:pt x="176479" y="745236"/>
                  </a:cubicBezTo>
                  <a:lnTo>
                    <a:pt x="177851" y="750722"/>
                  </a:lnTo>
                  <a:lnTo>
                    <a:pt x="177851" y="743407"/>
                  </a:lnTo>
                  <a:lnTo>
                    <a:pt x="180594" y="753008"/>
                  </a:lnTo>
                  <a:lnTo>
                    <a:pt x="180594" y="742493"/>
                  </a:lnTo>
                  <a:lnTo>
                    <a:pt x="183794" y="753922"/>
                  </a:lnTo>
                  <a:cubicBezTo>
                    <a:pt x="183794" y="751484"/>
                    <a:pt x="183794" y="749122"/>
                    <a:pt x="183794" y="746836"/>
                  </a:cubicBezTo>
                  <a:cubicBezTo>
                    <a:pt x="183794" y="744550"/>
                    <a:pt x="184709" y="732587"/>
                    <a:pt x="186538" y="710946"/>
                  </a:cubicBezTo>
                  <a:cubicBezTo>
                    <a:pt x="188366" y="689305"/>
                    <a:pt x="188519" y="677875"/>
                    <a:pt x="186995" y="676656"/>
                  </a:cubicBezTo>
                  <a:cubicBezTo>
                    <a:pt x="185471" y="675437"/>
                    <a:pt x="183947" y="673913"/>
                    <a:pt x="182423" y="672084"/>
                  </a:cubicBezTo>
                  <a:lnTo>
                    <a:pt x="181051" y="672084"/>
                  </a:lnTo>
                  <a:lnTo>
                    <a:pt x="181966" y="675741"/>
                  </a:lnTo>
                  <a:cubicBezTo>
                    <a:pt x="181661" y="676351"/>
                    <a:pt x="179680" y="677265"/>
                    <a:pt x="176022" y="678485"/>
                  </a:cubicBezTo>
                  <a:cubicBezTo>
                    <a:pt x="172364" y="679704"/>
                    <a:pt x="169545" y="680008"/>
                    <a:pt x="167564" y="679399"/>
                  </a:cubicBezTo>
                  <a:cubicBezTo>
                    <a:pt x="165583" y="678789"/>
                    <a:pt x="163068" y="677875"/>
                    <a:pt x="160020" y="676656"/>
                  </a:cubicBezTo>
                  <a:lnTo>
                    <a:pt x="158648" y="679399"/>
                  </a:lnTo>
                  <a:lnTo>
                    <a:pt x="143561" y="672998"/>
                  </a:lnTo>
                  <a:cubicBezTo>
                    <a:pt x="142951" y="674217"/>
                    <a:pt x="142037" y="686486"/>
                    <a:pt x="140818" y="709803"/>
                  </a:cubicBezTo>
                  <a:cubicBezTo>
                    <a:pt x="139599" y="733120"/>
                    <a:pt x="140665" y="748512"/>
                    <a:pt x="144018" y="755980"/>
                  </a:cubicBezTo>
                  <a:cubicBezTo>
                    <a:pt x="147371" y="763447"/>
                    <a:pt x="148666" y="768019"/>
                    <a:pt x="147904" y="769696"/>
                  </a:cubicBezTo>
                  <a:cubicBezTo>
                    <a:pt x="147142" y="771372"/>
                    <a:pt x="146304" y="774039"/>
                    <a:pt x="145390" y="777697"/>
                  </a:cubicBezTo>
                  <a:lnTo>
                    <a:pt x="139903" y="779526"/>
                  </a:lnTo>
                  <a:cubicBezTo>
                    <a:pt x="140208" y="785927"/>
                    <a:pt x="140513" y="790346"/>
                    <a:pt x="140818" y="792785"/>
                  </a:cubicBezTo>
                  <a:cubicBezTo>
                    <a:pt x="141123" y="795223"/>
                    <a:pt x="140665" y="797280"/>
                    <a:pt x="139446" y="798957"/>
                  </a:cubicBezTo>
                  <a:cubicBezTo>
                    <a:pt x="138227" y="800633"/>
                    <a:pt x="136551" y="803452"/>
                    <a:pt x="134417" y="807415"/>
                  </a:cubicBezTo>
                  <a:lnTo>
                    <a:pt x="128930" y="811987"/>
                  </a:lnTo>
                  <a:cubicBezTo>
                    <a:pt x="119177" y="808634"/>
                    <a:pt x="109271" y="805434"/>
                    <a:pt x="99212" y="802386"/>
                  </a:cubicBezTo>
                  <a:cubicBezTo>
                    <a:pt x="98603" y="800557"/>
                    <a:pt x="98070" y="799033"/>
                    <a:pt x="97612" y="797814"/>
                  </a:cubicBezTo>
                  <a:cubicBezTo>
                    <a:pt x="97155" y="796594"/>
                    <a:pt x="96241" y="794613"/>
                    <a:pt x="94869" y="791870"/>
                  </a:cubicBezTo>
                  <a:cubicBezTo>
                    <a:pt x="93498" y="789127"/>
                    <a:pt x="92888" y="786460"/>
                    <a:pt x="93040" y="783869"/>
                  </a:cubicBezTo>
                  <a:cubicBezTo>
                    <a:pt x="93193" y="781278"/>
                    <a:pt x="92964" y="778688"/>
                    <a:pt x="92354" y="776097"/>
                  </a:cubicBezTo>
                  <a:cubicBezTo>
                    <a:pt x="91745" y="773506"/>
                    <a:pt x="90373" y="770991"/>
                    <a:pt x="88240" y="768553"/>
                  </a:cubicBezTo>
                  <a:cubicBezTo>
                    <a:pt x="86106" y="766115"/>
                    <a:pt x="84887" y="762152"/>
                    <a:pt x="84582" y="756666"/>
                  </a:cubicBezTo>
                  <a:cubicBezTo>
                    <a:pt x="84277" y="751179"/>
                    <a:pt x="83820" y="747979"/>
                    <a:pt x="83210" y="747065"/>
                  </a:cubicBezTo>
                  <a:cubicBezTo>
                    <a:pt x="82601" y="746150"/>
                    <a:pt x="82296" y="744626"/>
                    <a:pt x="82296" y="742493"/>
                  </a:cubicBezTo>
                  <a:lnTo>
                    <a:pt x="80467" y="741578"/>
                  </a:lnTo>
                  <a:lnTo>
                    <a:pt x="74524" y="728777"/>
                  </a:lnTo>
                  <a:lnTo>
                    <a:pt x="70866" y="731520"/>
                  </a:lnTo>
                  <a:lnTo>
                    <a:pt x="67208" y="728319"/>
                  </a:lnTo>
                  <a:lnTo>
                    <a:pt x="65380" y="731063"/>
                  </a:lnTo>
                  <a:cubicBezTo>
                    <a:pt x="63551" y="729539"/>
                    <a:pt x="61570" y="728624"/>
                    <a:pt x="59436" y="728319"/>
                  </a:cubicBezTo>
                  <a:lnTo>
                    <a:pt x="51664" y="740664"/>
                  </a:lnTo>
                  <a:cubicBezTo>
                    <a:pt x="46787" y="737616"/>
                    <a:pt x="41453" y="735787"/>
                    <a:pt x="35662" y="735177"/>
                  </a:cubicBezTo>
                  <a:lnTo>
                    <a:pt x="32918" y="740664"/>
                  </a:lnTo>
                  <a:lnTo>
                    <a:pt x="31090" y="730148"/>
                  </a:lnTo>
                  <a:lnTo>
                    <a:pt x="30175" y="731520"/>
                  </a:lnTo>
                  <a:lnTo>
                    <a:pt x="26518" y="729691"/>
                  </a:lnTo>
                  <a:cubicBezTo>
                    <a:pt x="25908" y="724814"/>
                    <a:pt x="25222" y="721004"/>
                    <a:pt x="24460" y="718261"/>
                  </a:cubicBezTo>
                  <a:cubicBezTo>
                    <a:pt x="23698" y="715518"/>
                    <a:pt x="25451" y="710108"/>
                    <a:pt x="29718" y="702030"/>
                  </a:cubicBezTo>
                  <a:cubicBezTo>
                    <a:pt x="33985" y="693953"/>
                    <a:pt x="40081" y="674065"/>
                    <a:pt x="48006" y="642366"/>
                  </a:cubicBezTo>
                  <a:cubicBezTo>
                    <a:pt x="47092" y="642366"/>
                    <a:pt x="45644" y="641832"/>
                    <a:pt x="43663" y="640766"/>
                  </a:cubicBezTo>
                  <a:cubicBezTo>
                    <a:pt x="41682" y="639699"/>
                    <a:pt x="39319" y="638099"/>
                    <a:pt x="36576" y="635965"/>
                  </a:cubicBezTo>
                  <a:lnTo>
                    <a:pt x="31090" y="629107"/>
                  </a:lnTo>
                  <a:lnTo>
                    <a:pt x="17831" y="617220"/>
                  </a:lnTo>
                  <a:lnTo>
                    <a:pt x="11887" y="609905"/>
                  </a:lnTo>
                  <a:lnTo>
                    <a:pt x="14630" y="603047"/>
                  </a:lnTo>
                  <a:cubicBezTo>
                    <a:pt x="16764" y="602132"/>
                    <a:pt x="18440" y="601599"/>
                    <a:pt x="19660" y="601446"/>
                  </a:cubicBezTo>
                  <a:cubicBezTo>
                    <a:pt x="20879" y="601294"/>
                    <a:pt x="22098" y="601522"/>
                    <a:pt x="23317" y="602132"/>
                  </a:cubicBezTo>
                  <a:cubicBezTo>
                    <a:pt x="24536" y="602742"/>
                    <a:pt x="27280" y="603275"/>
                    <a:pt x="31547" y="603732"/>
                  </a:cubicBezTo>
                  <a:cubicBezTo>
                    <a:pt x="35814" y="604190"/>
                    <a:pt x="64770" y="590397"/>
                    <a:pt x="118415" y="562356"/>
                  </a:cubicBezTo>
                  <a:cubicBezTo>
                    <a:pt x="120549" y="541629"/>
                    <a:pt x="122073" y="528370"/>
                    <a:pt x="122987" y="522579"/>
                  </a:cubicBezTo>
                  <a:cubicBezTo>
                    <a:pt x="123901" y="516788"/>
                    <a:pt x="124206" y="512978"/>
                    <a:pt x="123901" y="511149"/>
                  </a:cubicBezTo>
                  <a:cubicBezTo>
                    <a:pt x="123597" y="509321"/>
                    <a:pt x="123673" y="507873"/>
                    <a:pt x="124130" y="506806"/>
                  </a:cubicBezTo>
                  <a:cubicBezTo>
                    <a:pt x="124587" y="505739"/>
                    <a:pt x="125273" y="504139"/>
                    <a:pt x="126187" y="502005"/>
                  </a:cubicBezTo>
                  <a:close/>
                  <a:moveTo>
                    <a:pt x="228600" y="256489"/>
                  </a:moveTo>
                  <a:lnTo>
                    <a:pt x="224485" y="259689"/>
                  </a:lnTo>
                  <a:lnTo>
                    <a:pt x="177394" y="311810"/>
                  </a:lnTo>
                  <a:lnTo>
                    <a:pt x="215798" y="287578"/>
                  </a:lnTo>
                  <a:close/>
                  <a:moveTo>
                    <a:pt x="279349" y="217627"/>
                  </a:moveTo>
                  <a:cubicBezTo>
                    <a:pt x="278435" y="219151"/>
                    <a:pt x="276987" y="222580"/>
                    <a:pt x="275006" y="227914"/>
                  </a:cubicBezTo>
                  <a:cubicBezTo>
                    <a:pt x="273025" y="233248"/>
                    <a:pt x="271577" y="236829"/>
                    <a:pt x="270662" y="238658"/>
                  </a:cubicBezTo>
                  <a:cubicBezTo>
                    <a:pt x="269748" y="240487"/>
                    <a:pt x="268834" y="242925"/>
                    <a:pt x="267919" y="245973"/>
                  </a:cubicBezTo>
                  <a:lnTo>
                    <a:pt x="272491" y="254203"/>
                  </a:lnTo>
                  <a:lnTo>
                    <a:pt x="269748" y="247345"/>
                  </a:lnTo>
                  <a:lnTo>
                    <a:pt x="274777" y="252831"/>
                  </a:lnTo>
                  <a:lnTo>
                    <a:pt x="274777" y="250545"/>
                  </a:lnTo>
                  <a:lnTo>
                    <a:pt x="276149" y="252831"/>
                  </a:lnTo>
                  <a:lnTo>
                    <a:pt x="282092" y="250545"/>
                  </a:lnTo>
                  <a:lnTo>
                    <a:pt x="276149" y="235915"/>
                  </a:lnTo>
                  <a:lnTo>
                    <a:pt x="277978" y="236372"/>
                  </a:lnTo>
                  <a:cubicBezTo>
                    <a:pt x="277368" y="234238"/>
                    <a:pt x="276987" y="232867"/>
                    <a:pt x="276835" y="232257"/>
                  </a:cubicBezTo>
                  <a:cubicBezTo>
                    <a:pt x="276682" y="231648"/>
                    <a:pt x="276682" y="231190"/>
                    <a:pt x="276835" y="230886"/>
                  </a:cubicBezTo>
                  <a:cubicBezTo>
                    <a:pt x="276987" y="230581"/>
                    <a:pt x="277368" y="230276"/>
                    <a:pt x="277978" y="229971"/>
                  </a:cubicBezTo>
                  <a:lnTo>
                    <a:pt x="286207" y="236829"/>
                  </a:lnTo>
                  <a:lnTo>
                    <a:pt x="286664" y="235458"/>
                  </a:lnTo>
                  <a:lnTo>
                    <a:pt x="289408" y="235458"/>
                  </a:lnTo>
                  <a:cubicBezTo>
                    <a:pt x="288798" y="234543"/>
                    <a:pt x="288036" y="232562"/>
                    <a:pt x="287122" y="229514"/>
                  </a:cubicBezTo>
                  <a:cubicBezTo>
                    <a:pt x="286207" y="226466"/>
                    <a:pt x="285369" y="224180"/>
                    <a:pt x="284607" y="222656"/>
                  </a:cubicBezTo>
                  <a:cubicBezTo>
                    <a:pt x="283845" y="221132"/>
                    <a:pt x="282550" y="219456"/>
                    <a:pt x="280721" y="217627"/>
                  </a:cubicBezTo>
                  <a:close/>
                  <a:moveTo>
                    <a:pt x="64923" y="210312"/>
                  </a:moveTo>
                  <a:cubicBezTo>
                    <a:pt x="64008" y="215493"/>
                    <a:pt x="63475" y="219151"/>
                    <a:pt x="63322" y="221284"/>
                  </a:cubicBezTo>
                  <a:cubicBezTo>
                    <a:pt x="63170" y="223418"/>
                    <a:pt x="63170" y="224942"/>
                    <a:pt x="63322" y="225856"/>
                  </a:cubicBezTo>
                  <a:cubicBezTo>
                    <a:pt x="63475" y="226771"/>
                    <a:pt x="64008" y="227533"/>
                    <a:pt x="64923" y="228142"/>
                  </a:cubicBezTo>
                  <a:lnTo>
                    <a:pt x="66294" y="224028"/>
                  </a:lnTo>
                  <a:cubicBezTo>
                    <a:pt x="66599" y="224332"/>
                    <a:pt x="65761" y="234010"/>
                    <a:pt x="63779" y="253060"/>
                  </a:cubicBezTo>
                  <a:cubicBezTo>
                    <a:pt x="61798" y="272110"/>
                    <a:pt x="60960" y="283464"/>
                    <a:pt x="61265" y="287121"/>
                  </a:cubicBezTo>
                  <a:lnTo>
                    <a:pt x="75895" y="295351"/>
                  </a:lnTo>
                  <a:lnTo>
                    <a:pt x="67208" y="286664"/>
                  </a:lnTo>
                  <a:lnTo>
                    <a:pt x="69495" y="287578"/>
                  </a:lnTo>
                  <a:lnTo>
                    <a:pt x="71780" y="290322"/>
                  </a:lnTo>
                  <a:lnTo>
                    <a:pt x="88240" y="295351"/>
                  </a:lnTo>
                  <a:cubicBezTo>
                    <a:pt x="88849" y="269748"/>
                    <a:pt x="90069" y="243840"/>
                    <a:pt x="91897" y="217627"/>
                  </a:cubicBezTo>
                  <a:lnTo>
                    <a:pt x="88697" y="215341"/>
                  </a:lnTo>
                  <a:lnTo>
                    <a:pt x="69495" y="210312"/>
                  </a:lnTo>
                  <a:close/>
                  <a:moveTo>
                    <a:pt x="243688" y="205282"/>
                  </a:moveTo>
                  <a:cubicBezTo>
                    <a:pt x="242773" y="205587"/>
                    <a:pt x="241859" y="205663"/>
                    <a:pt x="240944" y="205511"/>
                  </a:cubicBezTo>
                  <a:cubicBezTo>
                    <a:pt x="240030" y="205359"/>
                    <a:pt x="238735" y="206197"/>
                    <a:pt x="237058" y="208026"/>
                  </a:cubicBezTo>
                  <a:cubicBezTo>
                    <a:pt x="235382" y="209854"/>
                    <a:pt x="232258" y="212750"/>
                    <a:pt x="227686" y="216712"/>
                  </a:cubicBezTo>
                  <a:lnTo>
                    <a:pt x="245516" y="209397"/>
                  </a:lnTo>
                  <a:close/>
                  <a:moveTo>
                    <a:pt x="259656" y="192216"/>
                  </a:moveTo>
                  <a:lnTo>
                    <a:pt x="262433" y="192481"/>
                  </a:lnTo>
                  <a:cubicBezTo>
                    <a:pt x="264871" y="192481"/>
                    <a:pt x="267081" y="193014"/>
                    <a:pt x="269062" y="194081"/>
                  </a:cubicBezTo>
                  <a:lnTo>
                    <a:pt x="273233" y="195810"/>
                  </a:lnTo>
                  <a:close/>
                  <a:moveTo>
                    <a:pt x="254660" y="188823"/>
                  </a:moveTo>
                  <a:lnTo>
                    <a:pt x="253746" y="190652"/>
                  </a:lnTo>
                  <a:lnTo>
                    <a:pt x="259656" y="192216"/>
                  </a:lnTo>
                  <a:lnTo>
                    <a:pt x="252832" y="191566"/>
                  </a:lnTo>
                  <a:lnTo>
                    <a:pt x="251460" y="191109"/>
                  </a:lnTo>
                  <a:lnTo>
                    <a:pt x="249631" y="198424"/>
                  </a:lnTo>
                  <a:cubicBezTo>
                    <a:pt x="254813" y="201168"/>
                    <a:pt x="259690" y="200863"/>
                    <a:pt x="264262" y="197510"/>
                  </a:cubicBezTo>
                  <a:cubicBezTo>
                    <a:pt x="265481" y="198424"/>
                    <a:pt x="266471" y="198958"/>
                    <a:pt x="267233" y="199110"/>
                  </a:cubicBezTo>
                  <a:cubicBezTo>
                    <a:pt x="267995" y="199263"/>
                    <a:pt x="269138" y="199263"/>
                    <a:pt x="270662" y="199110"/>
                  </a:cubicBezTo>
                  <a:cubicBezTo>
                    <a:pt x="272186" y="198958"/>
                    <a:pt x="274777" y="198577"/>
                    <a:pt x="278435" y="197967"/>
                  </a:cubicBezTo>
                  <a:lnTo>
                    <a:pt x="273233" y="195810"/>
                  </a:lnTo>
                  <a:lnTo>
                    <a:pt x="284836" y="198882"/>
                  </a:lnTo>
                  <a:lnTo>
                    <a:pt x="286664" y="197053"/>
                  </a:lnTo>
                  <a:cubicBezTo>
                    <a:pt x="282702" y="195224"/>
                    <a:pt x="279883" y="193929"/>
                    <a:pt x="278206" y="193167"/>
                  </a:cubicBezTo>
                  <a:cubicBezTo>
                    <a:pt x="276530" y="192405"/>
                    <a:pt x="274320" y="191871"/>
                    <a:pt x="271577" y="191566"/>
                  </a:cubicBezTo>
                  <a:cubicBezTo>
                    <a:pt x="268834" y="191262"/>
                    <a:pt x="264262" y="190652"/>
                    <a:pt x="257861" y="189738"/>
                  </a:cubicBezTo>
                  <a:close/>
                  <a:moveTo>
                    <a:pt x="261518" y="184708"/>
                  </a:moveTo>
                  <a:lnTo>
                    <a:pt x="257404" y="187909"/>
                  </a:lnTo>
                  <a:lnTo>
                    <a:pt x="284378" y="193395"/>
                  </a:lnTo>
                  <a:lnTo>
                    <a:pt x="286207" y="190652"/>
                  </a:lnTo>
                  <a:lnTo>
                    <a:pt x="261976" y="185166"/>
                  </a:lnTo>
                  <a:close/>
                  <a:moveTo>
                    <a:pt x="261976" y="171907"/>
                  </a:moveTo>
                  <a:lnTo>
                    <a:pt x="261061" y="172821"/>
                  </a:lnTo>
                  <a:lnTo>
                    <a:pt x="257861" y="173736"/>
                  </a:lnTo>
                  <a:lnTo>
                    <a:pt x="249631" y="187452"/>
                  </a:lnTo>
                  <a:lnTo>
                    <a:pt x="265176" y="171907"/>
                  </a:lnTo>
                  <a:close/>
                  <a:moveTo>
                    <a:pt x="94640" y="168706"/>
                  </a:moveTo>
                  <a:cubicBezTo>
                    <a:pt x="84887" y="175412"/>
                    <a:pt x="74524" y="180289"/>
                    <a:pt x="63551" y="183337"/>
                  </a:cubicBezTo>
                  <a:lnTo>
                    <a:pt x="66294" y="183337"/>
                  </a:lnTo>
                  <a:lnTo>
                    <a:pt x="64465" y="184708"/>
                  </a:lnTo>
                  <a:cubicBezTo>
                    <a:pt x="65684" y="186232"/>
                    <a:pt x="66751" y="187147"/>
                    <a:pt x="67666" y="187452"/>
                  </a:cubicBezTo>
                  <a:cubicBezTo>
                    <a:pt x="68580" y="187756"/>
                    <a:pt x="69037" y="188442"/>
                    <a:pt x="69037" y="189509"/>
                  </a:cubicBezTo>
                  <a:cubicBezTo>
                    <a:pt x="69037" y="190576"/>
                    <a:pt x="69495" y="192176"/>
                    <a:pt x="70409" y="194310"/>
                  </a:cubicBezTo>
                  <a:lnTo>
                    <a:pt x="72238" y="192481"/>
                  </a:lnTo>
                  <a:lnTo>
                    <a:pt x="74524" y="196138"/>
                  </a:lnTo>
                  <a:lnTo>
                    <a:pt x="91897" y="197510"/>
                  </a:lnTo>
                  <a:cubicBezTo>
                    <a:pt x="93421" y="188366"/>
                    <a:pt x="94336" y="181965"/>
                    <a:pt x="94640" y="178308"/>
                  </a:cubicBezTo>
                  <a:cubicBezTo>
                    <a:pt x="94945" y="174650"/>
                    <a:pt x="95022" y="172516"/>
                    <a:pt x="94869" y="171907"/>
                  </a:cubicBezTo>
                  <a:cubicBezTo>
                    <a:pt x="94717" y="171297"/>
                    <a:pt x="94640" y="170230"/>
                    <a:pt x="94640" y="168706"/>
                  </a:cubicBezTo>
                  <a:close/>
                  <a:moveTo>
                    <a:pt x="265176" y="166420"/>
                  </a:moveTo>
                  <a:lnTo>
                    <a:pt x="257404" y="171450"/>
                  </a:lnTo>
                  <a:lnTo>
                    <a:pt x="253746" y="176022"/>
                  </a:lnTo>
                  <a:lnTo>
                    <a:pt x="265633" y="167335"/>
                  </a:lnTo>
                  <a:close/>
                  <a:moveTo>
                    <a:pt x="305410" y="154533"/>
                  </a:moveTo>
                  <a:cubicBezTo>
                    <a:pt x="303886" y="155752"/>
                    <a:pt x="301523" y="156591"/>
                    <a:pt x="298323" y="157048"/>
                  </a:cubicBezTo>
                  <a:cubicBezTo>
                    <a:pt x="295123" y="157505"/>
                    <a:pt x="291694" y="159181"/>
                    <a:pt x="288036" y="162077"/>
                  </a:cubicBezTo>
                  <a:cubicBezTo>
                    <a:pt x="284378" y="164973"/>
                    <a:pt x="278282" y="169773"/>
                    <a:pt x="269748" y="176479"/>
                  </a:cubicBezTo>
                  <a:lnTo>
                    <a:pt x="283007" y="164134"/>
                  </a:lnTo>
                  <a:cubicBezTo>
                    <a:pt x="281483" y="164134"/>
                    <a:pt x="280264" y="164058"/>
                    <a:pt x="279349" y="163906"/>
                  </a:cubicBezTo>
                  <a:cubicBezTo>
                    <a:pt x="278435" y="163753"/>
                    <a:pt x="276301" y="165201"/>
                    <a:pt x="272948" y="168249"/>
                  </a:cubicBezTo>
                  <a:cubicBezTo>
                    <a:pt x="269596" y="171297"/>
                    <a:pt x="264262" y="176326"/>
                    <a:pt x="256946" y="183337"/>
                  </a:cubicBezTo>
                  <a:cubicBezTo>
                    <a:pt x="257556" y="183642"/>
                    <a:pt x="258242" y="183718"/>
                    <a:pt x="259004" y="183565"/>
                  </a:cubicBezTo>
                  <a:cubicBezTo>
                    <a:pt x="259766" y="183413"/>
                    <a:pt x="263423" y="183870"/>
                    <a:pt x="269977" y="184937"/>
                  </a:cubicBezTo>
                  <a:cubicBezTo>
                    <a:pt x="276530" y="186004"/>
                    <a:pt x="284836" y="187909"/>
                    <a:pt x="294894" y="190652"/>
                  </a:cubicBezTo>
                  <a:cubicBezTo>
                    <a:pt x="298856" y="179374"/>
                    <a:pt x="301676" y="171602"/>
                    <a:pt x="303352" y="167335"/>
                  </a:cubicBezTo>
                  <a:cubicBezTo>
                    <a:pt x="305029" y="163068"/>
                    <a:pt x="305791" y="160324"/>
                    <a:pt x="305638" y="159105"/>
                  </a:cubicBezTo>
                  <a:cubicBezTo>
                    <a:pt x="305486" y="157886"/>
                    <a:pt x="305410" y="156362"/>
                    <a:pt x="305410" y="154533"/>
                  </a:cubicBezTo>
                  <a:close/>
                  <a:moveTo>
                    <a:pt x="281178" y="145846"/>
                  </a:moveTo>
                  <a:cubicBezTo>
                    <a:pt x="279044" y="147066"/>
                    <a:pt x="276606" y="147904"/>
                    <a:pt x="273863" y="148361"/>
                  </a:cubicBezTo>
                  <a:cubicBezTo>
                    <a:pt x="271120" y="148818"/>
                    <a:pt x="265176" y="151790"/>
                    <a:pt x="256032" y="157276"/>
                  </a:cubicBezTo>
                  <a:cubicBezTo>
                    <a:pt x="246888" y="162763"/>
                    <a:pt x="240640" y="167030"/>
                    <a:pt x="237287" y="170078"/>
                  </a:cubicBezTo>
                  <a:cubicBezTo>
                    <a:pt x="233934" y="173126"/>
                    <a:pt x="229667" y="176936"/>
                    <a:pt x="224485" y="181508"/>
                  </a:cubicBezTo>
                  <a:lnTo>
                    <a:pt x="229514" y="184251"/>
                  </a:lnTo>
                  <a:cubicBezTo>
                    <a:pt x="232562" y="181508"/>
                    <a:pt x="235915" y="178917"/>
                    <a:pt x="239573" y="176479"/>
                  </a:cubicBezTo>
                  <a:lnTo>
                    <a:pt x="255118" y="160934"/>
                  </a:lnTo>
                  <a:lnTo>
                    <a:pt x="254203" y="163677"/>
                  </a:lnTo>
                  <a:cubicBezTo>
                    <a:pt x="256946" y="161239"/>
                    <a:pt x="260452" y="158496"/>
                    <a:pt x="264719" y="155448"/>
                  </a:cubicBezTo>
                  <a:cubicBezTo>
                    <a:pt x="268986" y="152400"/>
                    <a:pt x="272339" y="150418"/>
                    <a:pt x="274777" y="149504"/>
                  </a:cubicBezTo>
                  <a:cubicBezTo>
                    <a:pt x="277216" y="148590"/>
                    <a:pt x="279197" y="147523"/>
                    <a:pt x="280721" y="146304"/>
                  </a:cubicBezTo>
                  <a:close/>
                  <a:moveTo>
                    <a:pt x="331013" y="138074"/>
                  </a:moveTo>
                  <a:lnTo>
                    <a:pt x="326441" y="147218"/>
                  </a:lnTo>
                  <a:lnTo>
                    <a:pt x="327812" y="148132"/>
                  </a:lnTo>
                  <a:lnTo>
                    <a:pt x="331470" y="138531"/>
                  </a:lnTo>
                  <a:close/>
                  <a:moveTo>
                    <a:pt x="315468" y="112471"/>
                  </a:moveTo>
                  <a:lnTo>
                    <a:pt x="297637" y="118872"/>
                  </a:lnTo>
                  <a:lnTo>
                    <a:pt x="298094" y="118414"/>
                  </a:lnTo>
                  <a:lnTo>
                    <a:pt x="298094" y="116128"/>
                  </a:lnTo>
                  <a:cubicBezTo>
                    <a:pt x="295351" y="117348"/>
                    <a:pt x="293599" y="118338"/>
                    <a:pt x="292837" y="119100"/>
                  </a:cubicBezTo>
                  <a:cubicBezTo>
                    <a:pt x="292075" y="119862"/>
                    <a:pt x="290855" y="120243"/>
                    <a:pt x="289179" y="120243"/>
                  </a:cubicBezTo>
                  <a:cubicBezTo>
                    <a:pt x="287503" y="120243"/>
                    <a:pt x="279502" y="125196"/>
                    <a:pt x="265176" y="135102"/>
                  </a:cubicBezTo>
                  <a:cubicBezTo>
                    <a:pt x="250850" y="145008"/>
                    <a:pt x="232258" y="159562"/>
                    <a:pt x="209398" y="178765"/>
                  </a:cubicBezTo>
                  <a:lnTo>
                    <a:pt x="209398" y="189738"/>
                  </a:lnTo>
                  <a:lnTo>
                    <a:pt x="210312" y="187452"/>
                  </a:lnTo>
                  <a:cubicBezTo>
                    <a:pt x="210312" y="189890"/>
                    <a:pt x="210312" y="191871"/>
                    <a:pt x="210312" y="193395"/>
                  </a:cubicBezTo>
                  <a:cubicBezTo>
                    <a:pt x="210312" y="194919"/>
                    <a:pt x="210769" y="198196"/>
                    <a:pt x="211684" y="203225"/>
                  </a:cubicBezTo>
                  <a:cubicBezTo>
                    <a:pt x="212598" y="208254"/>
                    <a:pt x="213208" y="215036"/>
                    <a:pt x="213512" y="223570"/>
                  </a:cubicBezTo>
                  <a:lnTo>
                    <a:pt x="219456" y="218998"/>
                  </a:lnTo>
                  <a:lnTo>
                    <a:pt x="226771" y="210769"/>
                  </a:lnTo>
                  <a:lnTo>
                    <a:pt x="223114" y="210312"/>
                  </a:lnTo>
                  <a:lnTo>
                    <a:pt x="226771" y="206654"/>
                  </a:lnTo>
                  <a:lnTo>
                    <a:pt x="234544" y="204368"/>
                  </a:lnTo>
                  <a:lnTo>
                    <a:pt x="232715" y="202082"/>
                  </a:lnTo>
                  <a:lnTo>
                    <a:pt x="224942" y="202996"/>
                  </a:lnTo>
                  <a:cubicBezTo>
                    <a:pt x="224638" y="200253"/>
                    <a:pt x="225400" y="197510"/>
                    <a:pt x="227228" y="194767"/>
                  </a:cubicBezTo>
                  <a:lnTo>
                    <a:pt x="223571" y="193852"/>
                  </a:lnTo>
                  <a:lnTo>
                    <a:pt x="224942" y="194767"/>
                  </a:lnTo>
                  <a:cubicBezTo>
                    <a:pt x="222199" y="195376"/>
                    <a:pt x="219304" y="195529"/>
                    <a:pt x="216256" y="195224"/>
                  </a:cubicBezTo>
                  <a:cubicBezTo>
                    <a:pt x="215951" y="194005"/>
                    <a:pt x="215798" y="192938"/>
                    <a:pt x="215798" y="192024"/>
                  </a:cubicBezTo>
                  <a:cubicBezTo>
                    <a:pt x="215798" y="191109"/>
                    <a:pt x="216179" y="189585"/>
                    <a:pt x="216941" y="187452"/>
                  </a:cubicBezTo>
                  <a:cubicBezTo>
                    <a:pt x="217703" y="185318"/>
                    <a:pt x="218846" y="183565"/>
                    <a:pt x="220370" y="182194"/>
                  </a:cubicBezTo>
                  <a:cubicBezTo>
                    <a:pt x="221894" y="180822"/>
                    <a:pt x="223571" y="178765"/>
                    <a:pt x="225400" y="176022"/>
                  </a:cubicBezTo>
                  <a:cubicBezTo>
                    <a:pt x="236068" y="168097"/>
                    <a:pt x="244145" y="162229"/>
                    <a:pt x="249631" y="158419"/>
                  </a:cubicBezTo>
                  <a:cubicBezTo>
                    <a:pt x="255118" y="154609"/>
                    <a:pt x="261290" y="150876"/>
                    <a:pt x="268148" y="147218"/>
                  </a:cubicBezTo>
                  <a:cubicBezTo>
                    <a:pt x="275006" y="143560"/>
                    <a:pt x="280873" y="141732"/>
                    <a:pt x="285750" y="141732"/>
                  </a:cubicBezTo>
                  <a:cubicBezTo>
                    <a:pt x="290627" y="141732"/>
                    <a:pt x="294132" y="142341"/>
                    <a:pt x="296266" y="143560"/>
                  </a:cubicBezTo>
                  <a:cubicBezTo>
                    <a:pt x="298399" y="144780"/>
                    <a:pt x="301600" y="145999"/>
                    <a:pt x="305867" y="147218"/>
                  </a:cubicBezTo>
                  <a:lnTo>
                    <a:pt x="306781" y="151790"/>
                  </a:lnTo>
                  <a:cubicBezTo>
                    <a:pt x="309220" y="144475"/>
                    <a:pt x="311048" y="139446"/>
                    <a:pt x="312268" y="136702"/>
                  </a:cubicBezTo>
                  <a:cubicBezTo>
                    <a:pt x="313487" y="133959"/>
                    <a:pt x="314249" y="131064"/>
                    <a:pt x="314554" y="128016"/>
                  </a:cubicBezTo>
                  <a:cubicBezTo>
                    <a:pt x="314858" y="124968"/>
                    <a:pt x="315316" y="119938"/>
                    <a:pt x="315925" y="112928"/>
                  </a:cubicBezTo>
                  <a:close/>
                  <a:moveTo>
                    <a:pt x="266090" y="85496"/>
                  </a:moveTo>
                  <a:cubicBezTo>
                    <a:pt x="256946" y="87325"/>
                    <a:pt x="247955" y="89763"/>
                    <a:pt x="239116" y="92811"/>
                  </a:cubicBezTo>
                  <a:lnTo>
                    <a:pt x="236830" y="91440"/>
                  </a:lnTo>
                  <a:cubicBezTo>
                    <a:pt x="236525" y="93268"/>
                    <a:pt x="236296" y="94716"/>
                    <a:pt x="236144" y="95783"/>
                  </a:cubicBezTo>
                  <a:cubicBezTo>
                    <a:pt x="235991" y="96850"/>
                    <a:pt x="236068" y="98907"/>
                    <a:pt x="236372" y="101955"/>
                  </a:cubicBezTo>
                  <a:cubicBezTo>
                    <a:pt x="236677" y="105003"/>
                    <a:pt x="237287" y="110947"/>
                    <a:pt x="238201" y="119786"/>
                  </a:cubicBezTo>
                  <a:close/>
                  <a:moveTo>
                    <a:pt x="279349" y="0"/>
                  </a:moveTo>
                  <a:cubicBezTo>
                    <a:pt x="282092" y="304"/>
                    <a:pt x="284226" y="381"/>
                    <a:pt x="285750" y="228"/>
                  </a:cubicBezTo>
                  <a:cubicBezTo>
                    <a:pt x="287274" y="76"/>
                    <a:pt x="288646" y="457"/>
                    <a:pt x="289865" y="1371"/>
                  </a:cubicBezTo>
                  <a:cubicBezTo>
                    <a:pt x="291084" y="2286"/>
                    <a:pt x="293065" y="3200"/>
                    <a:pt x="295808" y="4114"/>
                  </a:cubicBezTo>
                  <a:cubicBezTo>
                    <a:pt x="297028" y="6248"/>
                    <a:pt x="298171" y="8001"/>
                    <a:pt x="299237" y="9372"/>
                  </a:cubicBezTo>
                  <a:cubicBezTo>
                    <a:pt x="300304" y="10744"/>
                    <a:pt x="301447" y="14325"/>
                    <a:pt x="302666" y="20116"/>
                  </a:cubicBezTo>
                  <a:cubicBezTo>
                    <a:pt x="303886" y="25908"/>
                    <a:pt x="304267" y="30403"/>
                    <a:pt x="303809" y="33604"/>
                  </a:cubicBezTo>
                  <a:cubicBezTo>
                    <a:pt x="303352" y="36804"/>
                    <a:pt x="302819" y="41148"/>
                    <a:pt x="302209" y="46634"/>
                  </a:cubicBezTo>
                  <a:lnTo>
                    <a:pt x="304038" y="43434"/>
                  </a:lnTo>
                  <a:cubicBezTo>
                    <a:pt x="304343" y="43738"/>
                    <a:pt x="304267" y="44272"/>
                    <a:pt x="303809" y="45034"/>
                  </a:cubicBezTo>
                  <a:cubicBezTo>
                    <a:pt x="303352" y="45796"/>
                    <a:pt x="302895" y="46786"/>
                    <a:pt x="302438" y="48006"/>
                  </a:cubicBezTo>
                  <a:cubicBezTo>
                    <a:pt x="301981" y="49225"/>
                    <a:pt x="301447" y="50596"/>
                    <a:pt x="300838" y="52120"/>
                  </a:cubicBezTo>
                  <a:lnTo>
                    <a:pt x="316382" y="57150"/>
                  </a:lnTo>
                  <a:lnTo>
                    <a:pt x="312725" y="59436"/>
                  </a:lnTo>
                  <a:lnTo>
                    <a:pt x="318668" y="61264"/>
                  </a:lnTo>
                  <a:cubicBezTo>
                    <a:pt x="313182" y="64008"/>
                    <a:pt x="308000" y="66598"/>
                    <a:pt x="303124" y="69037"/>
                  </a:cubicBezTo>
                  <a:lnTo>
                    <a:pt x="302209" y="71780"/>
                  </a:lnTo>
                  <a:lnTo>
                    <a:pt x="306324" y="75895"/>
                  </a:lnTo>
                  <a:cubicBezTo>
                    <a:pt x="299009" y="78333"/>
                    <a:pt x="291694" y="80314"/>
                    <a:pt x="284378" y="81838"/>
                  </a:cubicBezTo>
                  <a:lnTo>
                    <a:pt x="283464" y="85039"/>
                  </a:lnTo>
                  <a:lnTo>
                    <a:pt x="278435" y="86410"/>
                  </a:lnTo>
                  <a:lnTo>
                    <a:pt x="279349" y="88239"/>
                  </a:lnTo>
                  <a:lnTo>
                    <a:pt x="235458" y="129844"/>
                  </a:lnTo>
                  <a:cubicBezTo>
                    <a:pt x="256794" y="117348"/>
                    <a:pt x="279197" y="106527"/>
                    <a:pt x="302666" y="97383"/>
                  </a:cubicBezTo>
                  <a:lnTo>
                    <a:pt x="304495" y="92811"/>
                  </a:lnTo>
                  <a:cubicBezTo>
                    <a:pt x="307543" y="90982"/>
                    <a:pt x="309753" y="89611"/>
                    <a:pt x="311125" y="88696"/>
                  </a:cubicBezTo>
                  <a:cubicBezTo>
                    <a:pt x="312496" y="87782"/>
                    <a:pt x="314096" y="87172"/>
                    <a:pt x="315925" y="86868"/>
                  </a:cubicBezTo>
                  <a:cubicBezTo>
                    <a:pt x="317754" y="86563"/>
                    <a:pt x="320345" y="87020"/>
                    <a:pt x="323698" y="88239"/>
                  </a:cubicBezTo>
                  <a:cubicBezTo>
                    <a:pt x="327050" y="89458"/>
                    <a:pt x="329489" y="89839"/>
                    <a:pt x="331013" y="89382"/>
                  </a:cubicBezTo>
                  <a:cubicBezTo>
                    <a:pt x="332537" y="88925"/>
                    <a:pt x="334061" y="88392"/>
                    <a:pt x="335585" y="87782"/>
                  </a:cubicBezTo>
                  <a:cubicBezTo>
                    <a:pt x="338328" y="89916"/>
                    <a:pt x="342671" y="91897"/>
                    <a:pt x="348615" y="93726"/>
                  </a:cubicBezTo>
                  <a:cubicBezTo>
                    <a:pt x="354559" y="95554"/>
                    <a:pt x="358750" y="97536"/>
                    <a:pt x="361188" y="99669"/>
                  </a:cubicBezTo>
                  <a:cubicBezTo>
                    <a:pt x="361188" y="101803"/>
                    <a:pt x="361036" y="103860"/>
                    <a:pt x="360731" y="105841"/>
                  </a:cubicBezTo>
                  <a:cubicBezTo>
                    <a:pt x="360426" y="107823"/>
                    <a:pt x="357835" y="111404"/>
                    <a:pt x="352958" y="116586"/>
                  </a:cubicBezTo>
                  <a:cubicBezTo>
                    <a:pt x="348082" y="121767"/>
                    <a:pt x="344576" y="128473"/>
                    <a:pt x="342443" y="136702"/>
                  </a:cubicBezTo>
                  <a:cubicBezTo>
                    <a:pt x="340309" y="144932"/>
                    <a:pt x="336042" y="156057"/>
                    <a:pt x="329641" y="170078"/>
                  </a:cubicBezTo>
                  <a:cubicBezTo>
                    <a:pt x="323240" y="184099"/>
                    <a:pt x="320040" y="192176"/>
                    <a:pt x="320040" y="194310"/>
                  </a:cubicBezTo>
                  <a:cubicBezTo>
                    <a:pt x="320040" y="196443"/>
                    <a:pt x="319202" y="200634"/>
                    <a:pt x="317525" y="206883"/>
                  </a:cubicBezTo>
                  <a:cubicBezTo>
                    <a:pt x="315849" y="213131"/>
                    <a:pt x="314858" y="217398"/>
                    <a:pt x="314554" y="219684"/>
                  </a:cubicBezTo>
                  <a:cubicBezTo>
                    <a:pt x="314249" y="221970"/>
                    <a:pt x="314096" y="225094"/>
                    <a:pt x="314096" y="229057"/>
                  </a:cubicBezTo>
                  <a:lnTo>
                    <a:pt x="311810" y="230428"/>
                  </a:lnTo>
                  <a:lnTo>
                    <a:pt x="308610" y="235915"/>
                  </a:lnTo>
                  <a:lnTo>
                    <a:pt x="306324" y="232714"/>
                  </a:lnTo>
                  <a:lnTo>
                    <a:pt x="305867" y="236372"/>
                  </a:lnTo>
                  <a:cubicBezTo>
                    <a:pt x="308000" y="236677"/>
                    <a:pt x="309677" y="236829"/>
                    <a:pt x="310896" y="236829"/>
                  </a:cubicBezTo>
                  <a:cubicBezTo>
                    <a:pt x="312115" y="236829"/>
                    <a:pt x="313868" y="236448"/>
                    <a:pt x="316154" y="235686"/>
                  </a:cubicBezTo>
                  <a:cubicBezTo>
                    <a:pt x="318440" y="234924"/>
                    <a:pt x="320345" y="234467"/>
                    <a:pt x="321869" y="234315"/>
                  </a:cubicBezTo>
                  <a:cubicBezTo>
                    <a:pt x="323393" y="234162"/>
                    <a:pt x="324917" y="234391"/>
                    <a:pt x="326441" y="235000"/>
                  </a:cubicBezTo>
                  <a:cubicBezTo>
                    <a:pt x="327965" y="235610"/>
                    <a:pt x="330860" y="235762"/>
                    <a:pt x="335128" y="235458"/>
                  </a:cubicBezTo>
                  <a:cubicBezTo>
                    <a:pt x="339395" y="235153"/>
                    <a:pt x="342290" y="235458"/>
                    <a:pt x="343814" y="236372"/>
                  </a:cubicBezTo>
                  <a:cubicBezTo>
                    <a:pt x="345338" y="237286"/>
                    <a:pt x="347320" y="238048"/>
                    <a:pt x="349758" y="238658"/>
                  </a:cubicBezTo>
                  <a:lnTo>
                    <a:pt x="351130" y="244144"/>
                  </a:lnTo>
                  <a:cubicBezTo>
                    <a:pt x="344424" y="250240"/>
                    <a:pt x="339623" y="254508"/>
                    <a:pt x="336728" y="256946"/>
                  </a:cubicBezTo>
                  <a:cubicBezTo>
                    <a:pt x="333832" y="259384"/>
                    <a:pt x="331775" y="260680"/>
                    <a:pt x="330556" y="260832"/>
                  </a:cubicBezTo>
                  <a:cubicBezTo>
                    <a:pt x="329336" y="260985"/>
                    <a:pt x="328117" y="261213"/>
                    <a:pt x="326898" y="261518"/>
                  </a:cubicBezTo>
                  <a:lnTo>
                    <a:pt x="322783" y="267919"/>
                  </a:lnTo>
                  <a:lnTo>
                    <a:pt x="303124" y="277063"/>
                  </a:lnTo>
                  <a:lnTo>
                    <a:pt x="328727" y="306324"/>
                  </a:lnTo>
                  <a:lnTo>
                    <a:pt x="348386" y="323697"/>
                  </a:lnTo>
                  <a:lnTo>
                    <a:pt x="352501" y="328269"/>
                  </a:lnTo>
                  <a:cubicBezTo>
                    <a:pt x="360426" y="334061"/>
                    <a:pt x="366751" y="338404"/>
                    <a:pt x="371475" y="341300"/>
                  </a:cubicBezTo>
                  <a:cubicBezTo>
                    <a:pt x="376199" y="344195"/>
                    <a:pt x="382753" y="347472"/>
                    <a:pt x="391135" y="351129"/>
                  </a:cubicBezTo>
                  <a:cubicBezTo>
                    <a:pt x="399517" y="354787"/>
                    <a:pt x="404774" y="355930"/>
                    <a:pt x="406908" y="354558"/>
                  </a:cubicBezTo>
                  <a:cubicBezTo>
                    <a:pt x="409042" y="353187"/>
                    <a:pt x="410642" y="352730"/>
                    <a:pt x="411709" y="353187"/>
                  </a:cubicBezTo>
                  <a:cubicBezTo>
                    <a:pt x="412775" y="353644"/>
                    <a:pt x="414528" y="354177"/>
                    <a:pt x="416966" y="354787"/>
                  </a:cubicBezTo>
                  <a:lnTo>
                    <a:pt x="419710" y="359359"/>
                  </a:lnTo>
                  <a:lnTo>
                    <a:pt x="459029" y="365760"/>
                  </a:lnTo>
                  <a:lnTo>
                    <a:pt x="441655" y="367131"/>
                  </a:lnTo>
                  <a:cubicBezTo>
                    <a:pt x="444094" y="368655"/>
                    <a:pt x="446837" y="368960"/>
                    <a:pt x="449885" y="368046"/>
                  </a:cubicBezTo>
                  <a:lnTo>
                    <a:pt x="450342" y="368960"/>
                  </a:lnTo>
                  <a:lnTo>
                    <a:pt x="437083" y="370789"/>
                  </a:lnTo>
                  <a:lnTo>
                    <a:pt x="445313" y="371703"/>
                  </a:lnTo>
                  <a:lnTo>
                    <a:pt x="431140" y="372618"/>
                  </a:lnTo>
                  <a:cubicBezTo>
                    <a:pt x="438455" y="373532"/>
                    <a:pt x="443941" y="374066"/>
                    <a:pt x="447599" y="374218"/>
                  </a:cubicBezTo>
                  <a:cubicBezTo>
                    <a:pt x="451256" y="374370"/>
                    <a:pt x="453238" y="374599"/>
                    <a:pt x="453542" y="374904"/>
                  </a:cubicBezTo>
                  <a:cubicBezTo>
                    <a:pt x="453847" y="375209"/>
                    <a:pt x="454152" y="375513"/>
                    <a:pt x="454457" y="375818"/>
                  </a:cubicBezTo>
                  <a:cubicBezTo>
                    <a:pt x="447446" y="376123"/>
                    <a:pt x="440436" y="376275"/>
                    <a:pt x="433426" y="376275"/>
                  </a:cubicBezTo>
                  <a:lnTo>
                    <a:pt x="443941" y="376733"/>
                  </a:lnTo>
                  <a:cubicBezTo>
                    <a:pt x="439674" y="378257"/>
                    <a:pt x="435559" y="378714"/>
                    <a:pt x="431597" y="378104"/>
                  </a:cubicBezTo>
                  <a:lnTo>
                    <a:pt x="431597" y="379933"/>
                  </a:lnTo>
                  <a:lnTo>
                    <a:pt x="441198" y="380847"/>
                  </a:lnTo>
                  <a:lnTo>
                    <a:pt x="437540" y="381762"/>
                  </a:lnTo>
                  <a:lnTo>
                    <a:pt x="435712" y="383133"/>
                  </a:lnTo>
                  <a:lnTo>
                    <a:pt x="434340" y="384505"/>
                  </a:lnTo>
                  <a:lnTo>
                    <a:pt x="437083" y="384962"/>
                  </a:lnTo>
                  <a:lnTo>
                    <a:pt x="436626" y="385877"/>
                  </a:lnTo>
                  <a:lnTo>
                    <a:pt x="434340" y="385877"/>
                  </a:lnTo>
                  <a:lnTo>
                    <a:pt x="433426" y="383591"/>
                  </a:lnTo>
                  <a:lnTo>
                    <a:pt x="429311" y="383591"/>
                  </a:lnTo>
                  <a:cubicBezTo>
                    <a:pt x="427482" y="385724"/>
                    <a:pt x="425653" y="387705"/>
                    <a:pt x="423824" y="389534"/>
                  </a:cubicBezTo>
                  <a:lnTo>
                    <a:pt x="420167" y="392735"/>
                  </a:lnTo>
                  <a:lnTo>
                    <a:pt x="417424" y="391820"/>
                  </a:lnTo>
                  <a:lnTo>
                    <a:pt x="416966" y="393192"/>
                  </a:lnTo>
                  <a:lnTo>
                    <a:pt x="405994" y="399135"/>
                  </a:lnTo>
                  <a:lnTo>
                    <a:pt x="404622" y="397307"/>
                  </a:lnTo>
                  <a:lnTo>
                    <a:pt x="396392" y="405993"/>
                  </a:lnTo>
                  <a:lnTo>
                    <a:pt x="400507" y="408737"/>
                  </a:lnTo>
                  <a:lnTo>
                    <a:pt x="401879" y="411480"/>
                  </a:lnTo>
                  <a:cubicBezTo>
                    <a:pt x="398831" y="413613"/>
                    <a:pt x="396469" y="415061"/>
                    <a:pt x="394792" y="415823"/>
                  </a:cubicBezTo>
                  <a:cubicBezTo>
                    <a:pt x="393116" y="416585"/>
                    <a:pt x="392049" y="416966"/>
                    <a:pt x="391592" y="416966"/>
                  </a:cubicBezTo>
                  <a:cubicBezTo>
                    <a:pt x="391135" y="416966"/>
                    <a:pt x="390449" y="416814"/>
                    <a:pt x="389534" y="416509"/>
                  </a:cubicBezTo>
                  <a:cubicBezTo>
                    <a:pt x="388925" y="418338"/>
                    <a:pt x="388010" y="420014"/>
                    <a:pt x="386791" y="421538"/>
                  </a:cubicBezTo>
                  <a:lnTo>
                    <a:pt x="378104" y="423367"/>
                  </a:lnTo>
                  <a:lnTo>
                    <a:pt x="373075" y="430682"/>
                  </a:lnTo>
                  <a:cubicBezTo>
                    <a:pt x="355397" y="431901"/>
                    <a:pt x="340004" y="426720"/>
                    <a:pt x="326898" y="415137"/>
                  </a:cubicBezTo>
                  <a:cubicBezTo>
                    <a:pt x="322326" y="404469"/>
                    <a:pt x="319202" y="396773"/>
                    <a:pt x="317525" y="392049"/>
                  </a:cubicBezTo>
                  <a:cubicBezTo>
                    <a:pt x="315849" y="387324"/>
                    <a:pt x="312191" y="381914"/>
                    <a:pt x="306553" y="375818"/>
                  </a:cubicBezTo>
                  <a:cubicBezTo>
                    <a:pt x="300914" y="369722"/>
                    <a:pt x="295732" y="362178"/>
                    <a:pt x="291008" y="353187"/>
                  </a:cubicBezTo>
                  <a:cubicBezTo>
                    <a:pt x="286283" y="344195"/>
                    <a:pt x="277673" y="325374"/>
                    <a:pt x="265176" y="296722"/>
                  </a:cubicBezTo>
                  <a:lnTo>
                    <a:pt x="251460" y="303123"/>
                  </a:lnTo>
                  <a:cubicBezTo>
                    <a:pt x="250241" y="306171"/>
                    <a:pt x="248641" y="311048"/>
                    <a:pt x="246659" y="317754"/>
                  </a:cubicBezTo>
                  <a:cubicBezTo>
                    <a:pt x="244678" y="324459"/>
                    <a:pt x="241630" y="332841"/>
                    <a:pt x="237515" y="342900"/>
                  </a:cubicBezTo>
                  <a:cubicBezTo>
                    <a:pt x="233401" y="352958"/>
                    <a:pt x="228143" y="364845"/>
                    <a:pt x="221742" y="378561"/>
                  </a:cubicBezTo>
                  <a:cubicBezTo>
                    <a:pt x="215341" y="392277"/>
                    <a:pt x="211760" y="401269"/>
                    <a:pt x="210998" y="405536"/>
                  </a:cubicBezTo>
                  <a:cubicBezTo>
                    <a:pt x="210236" y="409803"/>
                    <a:pt x="209169" y="412547"/>
                    <a:pt x="207797" y="413766"/>
                  </a:cubicBezTo>
                  <a:cubicBezTo>
                    <a:pt x="206426" y="414985"/>
                    <a:pt x="204216" y="417728"/>
                    <a:pt x="201168" y="421995"/>
                  </a:cubicBezTo>
                  <a:lnTo>
                    <a:pt x="197510" y="420624"/>
                  </a:lnTo>
                  <a:lnTo>
                    <a:pt x="196139" y="423367"/>
                  </a:lnTo>
                  <a:cubicBezTo>
                    <a:pt x="193700" y="423062"/>
                    <a:pt x="191872" y="422681"/>
                    <a:pt x="190652" y="422224"/>
                  </a:cubicBezTo>
                  <a:cubicBezTo>
                    <a:pt x="189433" y="421767"/>
                    <a:pt x="188595" y="421767"/>
                    <a:pt x="188138" y="422224"/>
                  </a:cubicBezTo>
                  <a:cubicBezTo>
                    <a:pt x="187681" y="422681"/>
                    <a:pt x="186690" y="423367"/>
                    <a:pt x="185166" y="424281"/>
                  </a:cubicBezTo>
                  <a:lnTo>
                    <a:pt x="178765" y="422453"/>
                  </a:lnTo>
                  <a:cubicBezTo>
                    <a:pt x="175717" y="425196"/>
                    <a:pt x="172822" y="427634"/>
                    <a:pt x="170078" y="429768"/>
                  </a:cubicBezTo>
                  <a:lnTo>
                    <a:pt x="164135" y="428853"/>
                  </a:lnTo>
                  <a:lnTo>
                    <a:pt x="168250" y="428853"/>
                  </a:lnTo>
                  <a:lnTo>
                    <a:pt x="170536" y="425653"/>
                  </a:lnTo>
                  <a:lnTo>
                    <a:pt x="164592" y="419709"/>
                  </a:lnTo>
                  <a:cubicBezTo>
                    <a:pt x="163982" y="418490"/>
                    <a:pt x="163525" y="417423"/>
                    <a:pt x="163220" y="416509"/>
                  </a:cubicBezTo>
                  <a:cubicBezTo>
                    <a:pt x="162916" y="415595"/>
                    <a:pt x="163449" y="413461"/>
                    <a:pt x="164821" y="410108"/>
                  </a:cubicBezTo>
                  <a:cubicBezTo>
                    <a:pt x="166192" y="406755"/>
                    <a:pt x="167183" y="403707"/>
                    <a:pt x="167792" y="400964"/>
                  </a:cubicBezTo>
                  <a:cubicBezTo>
                    <a:pt x="168402" y="398221"/>
                    <a:pt x="167640" y="395478"/>
                    <a:pt x="165506" y="392735"/>
                  </a:cubicBezTo>
                  <a:cubicBezTo>
                    <a:pt x="163373" y="389991"/>
                    <a:pt x="162306" y="388315"/>
                    <a:pt x="162306" y="387705"/>
                  </a:cubicBezTo>
                  <a:cubicBezTo>
                    <a:pt x="162306" y="387096"/>
                    <a:pt x="162306" y="386334"/>
                    <a:pt x="162306" y="385419"/>
                  </a:cubicBezTo>
                  <a:cubicBezTo>
                    <a:pt x="162611" y="385724"/>
                    <a:pt x="163068" y="385953"/>
                    <a:pt x="163678" y="386105"/>
                  </a:cubicBezTo>
                  <a:cubicBezTo>
                    <a:pt x="164287" y="386258"/>
                    <a:pt x="164973" y="386105"/>
                    <a:pt x="165735" y="385648"/>
                  </a:cubicBezTo>
                  <a:cubicBezTo>
                    <a:pt x="166497" y="385191"/>
                    <a:pt x="167792" y="384962"/>
                    <a:pt x="169621" y="384962"/>
                  </a:cubicBezTo>
                  <a:lnTo>
                    <a:pt x="167792" y="382219"/>
                  </a:lnTo>
                  <a:lnTo>
                    <a:pt x="168707" y="381305"/>
                  </a:lnTo>
                  <a:lnTo>
                    <a:pt x="174193" y="384962"/>
                  </a:lnTo>
                  <a:lnTo>
                    <a:pt x="179222" y="382676"/>
                  </a:lnTo>
                  <a:lnTo>
                    <a:pt x="176479" y="381305"/>
                  </a:lnTo>
                  <a:lnTo>
                    <a:pt x="179222" y="381305"/>
                  </a:lnTo>
                  <a:lnTo>
                    <a:pt x="174193" y="376733"/>
                  </a:lnTo>
                  <a:lnTo>
                    <a:pt x="179680" y="379476"/>
                  </a:lnTo>
                  <a:lnTo>
                    <a:pt x="176936" y="376733"/>
                  </a:lnTo>
                  <a:lnTo>
                    <a:pt x="181051" y="377190"/>
                  </a:lnTo>
                  <a:cubicBezTo>
                    <a:pt x="178613" y="376580"/>
                    <a:pt x="177241" y="374904"/>
                    <a:pt x="176936" y="372161"/>
                  </a:cubicBezTo>
                  <a:lnTo>
                    <a:pt x="182423" y="375818"/>
                  </a:lnTo>
                  <a:cubicBezTo>
                    <a:pt x="187300" y="362407"/>
                    <a:pt x="190805" y="353187"/>
                    <a:pt x="192938" y="348158"/>
                  </a:cubicBezTo>
                  <a:cubicBezTo>
                    <a:pt x="195072" y="343128"/>
                    <a:pt x="196291" y="339699"/>
                    <a:pt x="196596" y="337871"/>
                  </a:cubicBezTo>
                  <a:cubicBezTo>
                    <a:pt x="196901" y="336042"/>
                    <a:pt x="197358" y="333908"/>
                    <a:pt x="197968" y="331470"/>
                  </a:cubicBezTo>
                  <a:cubicBezTo>
                    <a:pt x="191262" y="335737"/>
                    <a:pt x="186461" y="338937"/>
                    <a:pt x="183566" y="341071"/>
                  </a:cubicBezTo>
                  <a:cubicBezTo>
                    <a:pt x="180670" y="343205"/>
                    <a:pt x="178765" y="344271"/>
                    <a:pt x="177851" y="344271"/>
                  </a:cubicBezTo>
                  <a:cubicBezTo>
                    <a:pt x="176936" y="344271"/>
                    <a:pt x="175717" y="343967"/>
                    <a:pt x="174193" y="343357"/>
                  </a:cubicBezTo>
                  <a:cubicBezTo>
                    <a:pt x="171755" y="345795"/>
                    <a:pt x="170231" y="348691"/>
                    <a:pt x="169621" y="352044"/>
                  </a:cubicBezTo>
                  <a:lnTo>
                    <a:pt x="162306" y="354330"/>
                  </a:lnTo>
                  <a:lnTo>
                    <a:pt x="170078" y="344271"/>
                  </a:lnTo>
                  <a:lnTo>
                    <a:pt x="168707" y="342900"/>
                  </a:lnTo>
                  <a:lnTo>
                    <a:pt x="158648" y="353415"/>
                  </a:lnTo>
                  <a:cubicBezTo>
                    <a:pt x="153467" y="355549"/>
                    <a:pt x="148285" y="355092"/>
                    <a:pt x="143104" y="352044"/>
                  </a:cubicBezTo>
                  <a:cubicBezTo>
                    <a:pt x="142189" y="345948"/>
                    <a:pt x="142494" y="339852"/>
                    <a:pt x="144018" y="333756"/>
                  </a:cubicBezTo>
                  <a:lnTo>
                    <a:pt x="140818" y="330098"/>
                  </a:lnTo>
                  <a:cubicBezTo>
                    <a:pt x="140818" y="326745"/>
                    <a:pt x="141275" y="323545"/>
                    <a:pt x="142189" y="320497"/>
                  </a:cubicBezTo>
                  <a:lnTo>
                    <a:pt x="143561" y="322326"/>
                  </a:lnTo>
                  <a:cubicBezTo>
                    <a:pt x="146609" y="320802"/>
                    <a:pt x="150343" y="319583"/>
                    <a:pt x="154762" y="318668"/>
                  </a:cubicBezTo>
                  <a:cubicBezTo>
                    <a:pt x="159182" y="317754"/>
                    <a:pt x="162458" y="317144"/>
                    <a:pt x="164592" y="316839"/>
                  </a:cubicBezTo>
                  <a:cubicBezTo>
                    <a:pt x="208788" y="273253"/>
                    <a:pt x="231724" y="249326"/>
                    <a:pt x="233401" y="245059"/>
                  </a:cubicBezTo>
                  <a:cubicBezTo>
                    <a:pt x="235077" y="240792"/>
                    <a:pt x="236982" y="236220"/>
                    <a:pt x="239116" y="231343"/>
                  </a:cubicBezTo>
                  <a:cubicBezTo>
                    <a:pt x="233629" y="234696"/>
                    <a:pt x="229286" y="237058"/>
                    <a:pt x="226085" y="238429"/>
                  </a:cubicBezTo>
                  <a:cubicBezTo>
                    <a:pt x="222885" y="239801"/>
                    <a:pt x="219913" y="242163"/>
                    <a:pt x="217170" y="245516"/>
                  </a:cubicBezTo>
                  <a:cubicBezTo>
                    <a:pt x="214427" y="248869"/>
                    <a:pt x="211760" y="251079"/>
                    <a:pt x="209169" y="252145"/>
                  </a:cubicBezTo>
                  <a:cubicBezTo>
                    <a:pt x="206578" y="253212"/>
                    <a:pt x="204673" y="253822"/>
                    <a:pt x="203454" y="253974"/>
                  </a:cubicBezTo>
                  <a:cubicBezTo>
                    <a:pt x="202235" y="254127"/>
                    <a:pt x="200254" y="254355"/>
                    <a:pt x="197510" y="254660"/>
                  </a:cubicBezTo>
                  <a:lnTo>
                    <a:pt x="189738" y="244144"/>
                  </a:lnTo>
                  <a:lnTo>
                    <a:pt x="190652" y="240030"/>
                  </a:lnTo>
                  <a:lnTo>
                    <a:pt x="197053" y="236829"/>
                  </a:lnTo>
                  <a:lnTo>
                    <a:pt x="194767" y="235458"/>
                  </a:lnTo>
                  <a:lnTo>
                    <a:pt x="194310" y="233172"/>
                  </a:lnTo>
                  <a:lnTo>
                    <a:pt x="192481" y="232714"/>
                  </a:lnTo>
                  <a:lnTo>
                    <a:pt x="197510" y="229057"/>
                  </a:lnTo>
                  <a:lnTo>
                    <a:pt x="195682" y="226771"/>
                  </a:lnTo>
                  <a:lnTo>
                    <a:pt x="193396" y="227228"/>
                  </a:lnTo>
                  <a:lnTo>
                    <a:pt x="191110" y="235458"/>
                  </a:lnTo>
                  <a:cubicBezTo>
                    <a:pt x="190195" y="232714"/>
                    <a:pt x="188671" y="229971"/>
                    <a:pt x="186538" y="227228"/>
                  </a:cubicBezTo>
                  <a:lnTo>
                    <a:pt x="183794" y="231343"/>
                  </a:lnTo>
                  <a:cubicBezTo>
                    <a:pt x="182880" y="230428"/>
                    <a:pt x="182118" y="229362"/>
                    <a:pt x="181508" y="228142"/>
                  </a:cubicBezTo>
                  <a:cubicBezTo>
                    <a:pt x="180899" y="226923"/>
                    <a:pt x="179756" y="224866"/>
                    <a:pt x="178079" y="221970"/>
                  </a:cubicBezTo>
                  <a:cubicBezTo>
                    <a:pt x="176403" y="219075"/>
                    <a:pt x="174727" y="216789"/>
                    <a:pt x="173050" y="215112"/>
                  </a:cubicBezTo>
                  <a:cubicBezTo>
                    <a:pt x="171374" y="213436"/>
                    <a:pt x="171450" y="208254"/>
                    <a:pt x="173279" y="199567"/>
                  </a:cubicBezTo>
                  <a:cubicBezTo>
                    <a:pt x="175108" y="190881"/>
                    <a:pt x="176022" y="181813"/>
                    <a:pt x="176022" y="172364"/>
                  </a:cubicBezTo>
                  <a:cubicBezTo>
                    <a:pt x="176022" y="162915"/>
                    <a:pt x="175565" y="156362"/>
                    <a:pt x="174650" y="152704"/>
                  </a:cubicBezTo>
                  <a:cubicBezTo>
                    <a:pt x="173736" y="149047"/>
                    <a:pt x="173126" y="144170"/>
                    <a:pt x="172822" y="138074"/>
                  </a:cubicBezTo>
                  <a:lnTo>
                    <a:pt x="170536" y="144018"/>
                  </a:lnTo>
                  <a:lnTo>
                    <a:pt x="159106" y="149504"/>
                  </a:lnTo>
                  <a:lnTo>
                    <a:pt x="160020" y="156819"/>
                  </a:lnTo>
                  <a:cubicBezTo>
                    <a:pt x="155753" y="155600"/>
                    <a:pt x="152400" y="154609"/>
                    <a:pt x="149962" y="153847"/>
                  </a:cubicBezTo>
                  <a:cubicBezTo>
                    <a:pt x="147523" y="153085"/>
                    <a:pt x="144704" y="153085"/>
                    <a:pt x="141504" y="153847"/>
                  </a:cubicBezTo>
                  <a:cubicBezTo>
                    <a:pt x="138303" y="154609"/>
                    <a:pt x="133502" y="155905"/>
                    <a:pt x="127102" y="157734"/>
                  </a:cubicBezTo>
                  <a:cubicBezTo>
                    <a:pt x="125882" y="158648"/>
                    <a:pt x="125197" y="159867"/>
                    <a:pt x="125044" y="161391"/>
                  </a:cubicBezTo>
                  <a:cubicBezTo>
                    <a:pt x="124892" y="162915"/>
                    <a:pt x="124816" y="166801"/>
                    <a:pt x="124816" y="173050"/>
                  </a:cubicBezTo>
                  <a:cubicBezTo>
                    <a:pt x="124816" y="179298"/>
                    <a:pt x="124816" y="190195"/>
                    <a:pt x="124816" y="205740"/>
                  </a:cubicBezTo>
                  <a:cubicBezTo>
                    <a:pt x="136093" y="210921"/>
                    <a:pt x="147828" y="215036"/>
                    <a:pt x="160020" y="218084"/>
                  </a:cubicBezTo>
                  <a:lnTo>
                    <a:pt x="167792" y="226314"/>
                  </a:lnTo>
                  <a:cubicBezTo>
                    <a:pt x="166268" y="230581"/>
                    <a:pt x="166421" y="234696"/>
                    <a:pt x="168250" y="238658"/>
                  </a:cubicBezTo>
                  <a:cubicBezTo>
                    <a:pt x="165506" y="240487"/>
                    <a:pt x="163144" y="242163"/>
                    <a:pt x="161163" y="243687"/>
                  </a:cubicBezTo>
                  <a:cubicBezTo>
                    <a:pt x="159182" y="245211"/>
                    <a:pt x="155600" y="245973"/>
                    <a:pt x="150419" y="245973"/>
                  </a:cubicBezTo>
                  <a:cubicBezTo>
                    <a:pt x="145237" y="245973"/>
                    <a:pt x="140970" y="244983"/>
                    <a:pt x="137617" y="243001"/>
                  </a:cubicBezTo>
                  <a:cubicBezTo>
                    <a:pt x="134264" y="241020"/>
                    <a:pt x="129540" y="238353"/>
                    <a:pt x="123444" y="235000"/>
                  </a:cubicBezTo>
                  <a:cubicBezTo>
                    <a:pt x="123444" y="238048"/>
                    <a:pt x="123292" y="240106"/>
                    <a:pt x="122987" y="241173"/>
                  </a:cubicBezTo>
                  <a:cubicBezTo>
                    <a:pt x="122682" y="242239"/>
                    <a:pt x="122911" y="243763"/>
                    <a:pt x="123673" y="245745"/>
                  </a:cubicBezTo>
                  <a:cubicBezTo>
                    <a:pt x="124435" y="247726"/>
                    <a:pt x="124282" y="251917"/>
                    <a:pt x="123215" y="258318"/>
                  </a:cubicBezTo>
                  <a:cubicBezTo>
                    <a:pt x="122149" y="264718"/>
                    <a:pt x="121691" y="274091"/>
                    <a:pt x="121844" y="286435"/>
                  </a:cubicBezTo>
                  <a:cubicBezTo>
                    <a:pt x="121996" y="298780"/>
                    <a:pt x="122377" y="309219"/>
                    <a:pt x="122987" y="317754"/>
                  </a:cubicBezTo>
                  <a:cubicBezTo>
                    <a:pt x="123597" y="326288"/>
                    <a:pt x="124587" y="332613"/>
                    <a:pt x="125959" y="336728"/>
                  </a:cubicBezTo>
                  <a:cubicBezTo>
                    <a:pt x="127330" y="340842"/>
                    <a:pt x="128473" y="345262"/>
                    <a:pt x="129388" y="349986"/>
                  </a:cubicBezTo>
                  <a:cubicBezTo>
                    <a:pt x="130302" y="354711"/>
                    <a:pt x="129769" y="358140"/>
                    <a:pt x="127787" y="360273"/>
                  </a:cubicBezTo>
                  <a:cubicBezTo>
                    <a:pt x="125806" y="362407"/>
                    <a:pt x="123292" y="365760"/>
                    <a:pt x="120244" y="370332"/>
                  </a:cubicBezTo>
                  <a:cubicBezTo>
                    <a:pt x="118110" y="370332"/>
                    <a:pt x="116510" y="370179"/>
                    <a:pt x="115443" y="369875"/>
                  </a:cubicBezTo>
                  <a:cubicBezTo>
                    <a:pt x="114376" y="369570"/>
                    <a:pt x="112548" y="369798"/>
                    <a:pt x="109957" y="370560"/>
                  </a:cubicBezTo>
                  <a:cubicBezTo>
                    <a:pt x="107366" y="371322"/>
                    <a:pt x="104851" y="371094"/>
                    <a:pt x="102413" y="369875"/>
                  </a:cubicBezTo>
                  <a:cubicBezTo>
                    <a:pt x="99975" y="368655"/>
                    <a:pt x="96164" y="366827"/>
                    <a:pt x="90983" y="364388"/>
                  </a:cubicBezTo>
                  <a:cubicBezTo>
                    <a:pt x="88849" y="359207"/>
                    <a:pt x="87173" y="355320"/>
                    <a:pt x="85954" y="352730"/>
                  </a:cubicBezTo>
                  <a:cubicBezTo>
                    <a:pt x="84734" y="350139"/>
                    <a:pt x="83439" y="346710"/>
                    <a:pt x="82068" y="342443"/>
                  </a:cubicBezTo>
                  <a:cubicBezTo>
                    <a:pt x="80696" y="338175"/>
                    <a:pt x="80162" y="334137"/>
                    <a:pt x="80467" y="330327"/>
                  </a:cubicBezTo>
                  <a:cubicBezTo>
                    <a:pt x="80772" y="326517"/>
                    <a:pt x="80315" y="322783"/>
                    <a:pt x="79096" y="319125"/>
                  </a:cubicBezTo>
                  <a:cubicBezTo>
                    <a:pt x="77876" y="315468"/>
                    <a:pt x="75972" y="312344"/>
                    <a:pt x="73381" y="309753"/>
                  </a:cubicBezTo>
                  <a:cubicBezTo>
                    <a:pt x="70790" y="307162"/>
                    <a:pt x="66751" y="302057"/>
                    <a:pt x="61265" y="294436"/>
                  </a:cubicBezTo>
                  <a:lnTo>
                    <a:pt x="56236" y="297637"/>
                  </a:lnTo>
                  <a:lnTo>
                    <a:pt x="54864" y="295808"/>
                  </a:lnTo>
                  <a:lnTo>
                    <a:pt x="50749" y="294436"/>
                  </a:lnTo>
                  <a:lnTo>
                    <a:pt x="47549" y="286664"/>
                  </a:lnTo>
                  <a:cubicBezTo>
                    <a:pt x="47244" y="291846"/>
                    <a:pt x="46330" y="296722"/>
                    <a:pt x="44806" y="301294"/>
                  </a:cubicBezTo>
                  <a:lnTo>
                    <a:pt x="42520" y="294894"/>
                  </a:lnTo>
                  <a:lnTo>
                    <a:pt x="39319" y="297637"/>
                  </a:lnTo>
                  <a:cubicBezTo>
                    <a:pt x="39929" y="299770"/>
                    <a:pt x="40386" y="301904"/>
                    <a:pt x="40691" y="304038"/>
                  </a:cubicBezTo>
                  <a:lnTo>
                    <a:pt x="39319" y="303123"/>
                  </a:lnTo>
                  <a:lnTo>
                    <a:pt x="37033" y="306324"/>
                  </a:lnTo>
                  <a:lnTo>
                    <a:pt x="35205" y="306781"/>
                  </a:lnTo>
                  <a:cubicBezTo>
                    <a:pt x="35205" y="306171"/>
                    <a:pt x="35281" y="305409"/>
                    <a:pt x="35433" y="304495"/>
                  </a:cubicBezTo>
                  <a:cubicBezTo>
                    <a:pt x="35586" y="303581"/>
                    <a:pt x="35281" y="302666"/>
                    <a:pt x="34519" y="301752"/>
                  </a:cubicBezTo>
                  <a:cubicBezTo>
                    <a:pt x="33757" y="300837"/>
                    <a:pt x="32918" y="298551"/>
                    <a:pt x="32004" y="294894"/>
                  </a:cubicBezTo>
                  <a:lnTo>
                    <a:pt x="25146" y="297637"/>
                  </a:lnTo>
                  <a:cubicBezTo>
                    <a:pt x="24536" y="296113"/>
                    <a:pt x="24232" y="295046"/>
                    <a:pt x="24232" y="294436"/>
                  </a:cubicBezTo>
                  <a:cubicBezTo>
                    <a:pt x="24232" y="293827"/>
                    <a:pt x="23774" y="292608"/>
                    <a:pt x="22860" y="290779"/>
                  </a:cubicBezTo>
                  <a:cubicBezTo>
                    <a:pt x="21946" y="288950"/>
                    <a:pt x="21412" y="286054"/>
                    <a:pt x="21260" y="282092"/>
                  </a:cubicBezTo>
                  <a:cubicBezTo>
                    <a:pt x="21107" y="278130"/>
                    <a:pt x="22784" y="273177"/>
                    <a:pt x="26289" y="267233"/>
                  </a:cubicBezTo>
                  <a:cubicBezTo>
                    <a:pt x="29794" y="261289"/>
                    <a:pt x="35662" y="237591"/>
                    <a:pt x="43891" y="196138"/>
                  </a:cubicBezTo>
                  <a:lnTo>
                    <a:pt x="39776" y="198882"/>
                  </a:lnTo>
                  <a:lnTo>
                    <a:pt x="36119" y="204825"/>
                  </a:lnTo>
                  <a:cubicBezTo>
                    <a:pt x="35205" y="205130"/>
                    <a:pt x="34366" y="205359"/>
                    <a:pt x="33604" y="205511"/>
                  </a:cubicBezTo>
                  <a:cubicBezTo>
                    <a:pt x="32842" y="205663"/>
                    <a:pt x="31928" y="205359"/>
                    <a:pt x="30861" y="204597"/>
                  </a:cubicBezTo>
                  <a:cubicBezTo>
                    <a:pt x="29794" y="203835"/>
                    <a:pt x="28118" y="203454"/>
                    <a:pt x="25832" y="203454"/>
                  </a:cubicBezTo>
                  <a:cubicBezTo>
                    <a:pt x="23546" y="203454"/>
                    <a:pt x="21260" y="202234"/>
                    <a:pt x="18974" y="199796"/>
                  </a:cubicBezTo>
                  <a:cubicBezTo>
                    <a:pt x="16688" y="197358"/>
                    <a:pt x="14859" y="196138"/>
                    <a:pt x="13488" y="196138"/>
                  </a:cubicBezTo>
                  <a:cubicBezTo>
                    <a:pt x="12116" y="196138"/>
                    <a:pt x="10363" y="196138"/>
                    <a:pt x="8230" y="196138"/>
                  </a:cubicBezTo>
                  <a:lnTo>
                    <a:pt x="9601" y="190652"/>
                  </a:lnTo>
                  <a:lnTo>
                    <a:pt x="0" y="180136"/>
                  </a:lnTo>
                  <a:lnTo>
                    <a:pt x="1829" y="176479"/>
                  </a:lnTo>
                  <a:cubicBezTo>
                    <a:pt x="5486" y="175260"/>
                    <a:pt x="8077" y="174421"/>
                    <a:pt x="9601" y="173964"/>
                  </a:cubicBezTo>
                  <a:cubicBezTo>
                    <a:pt x="11125" y="173507"/>
                    <a:pt x="14478" y="173355"/>
                    <a:pt x="19660" y="173507"/>
                  </a:cubicBezTo>
                  <a:cubicBezTo>
                    <a:pt x="24841" y="173659"/>
                    <a:pt x="50902" y="160629"/>
                    <a:pt x="97841" y="134416"/>
                  </a:cubicBezTo>
                  <a:cubicBezTo>
                    <a:pt x="99365" y="122224"/>
                    <a:pt x="100584" y="113919"/>
                    <a:pt x="101499" y="109499"/>
                  </a:cubicBezTo>
                  <a:cubicBezTo>
                    <a:pt x="102413" y="105079"/>
                    <a:pt x="102794" y="101041"/>
                    <a:pt x="102641" y="97383"/>
                  </a:cubicBezTo>
                  <a:cubicBezTo>
                    <a:pt x="102489" y="93726"/>
                    <a:pt x="102413" y="88239"/>
                    <a:pt x="102413" y="80924"/>
                  </a:cubicBezTo>
                  <a:lnTo>
                    <a:pt x="93726" y="73609"/>
                  </a:lnTo>
                  <a:cubicBezTo>
                    <a:pt x="94640" y="70866"/>
                    <a:pt x="95555" y="68122"/>
                    <a:pt x="96469" y="65379"/>
                  </a:cubicBezTo>
                  <a:cubicBezTo>
                    <a:pt x="97688" y="65684"/>
                    <a:pt x="100203" y="65913"/>
                    <a:pt x="104013" y="66065"/>
                  </a:cubicBezTo>
                  <a:cubicBezTo>
                    <a:pt x="107823" y="66217"/>
                    <a:pt x="111862" y="66827"/>
                    <a:pt x="116129" y="67894"/>
                  </a:cubicBezTo>
                  <a:cubicBezTo>
                    <a:pt x="120396" y="68961"/>
                    <a:pt x="123520" y="70256"/>
                    <a:pt x="125502" y="71780"/>
                  </a:cubicBezTo>
                  <a:cubicBezTo>
                    <a:pt x="127483" y="73304"/>
                    <a:pt x="129693" y="74980"/>
                    <a:pt x="132131" y="76809"/>
                  </a:cubicBezTo>
                  <a:lnTo>
                    <a:pt x="128473" y="77724"/>
                  </a:lnTo>
                  <a:cubicBezTo>
                    <a:pt x="129388" y="81381"/>
                    <a:pt x="129083" y="84277"/>
                    <a:pt x="127559" y="86410"/>
                  </a:cubicBezTo>
                  <a:cubicBezTo>
                    <a:pt x="125730" y="86715"/>
                    <a:pt x="124054" y="86410"/>
                    <a:pt x="122530" y="85496"/>
                  </a:cubicBezTo>
                  <a:lnTo>
                    <a:pt x="122073" y="120700"/>
                  </a:lnTo>
                  <a:cubicBezTo>
                    <a:pt x="130912" y="120396"/>
                    <a:pt x="137617" y="120015"/>
                    <a:pt x="142189" y="119557"/>
                  </a:cubicBezTo>
                  <a:cubicBezTo>
                    <a:pt x="146761" y="119100"/>
                    <a:pt x="150876" y="119634"/>
                    <a:pt x="154534" y="121158"/>
                  </a:cubicBezTo>
                  <a:cubicBezTo>
                    <a:pt x="158191" y="122682"/>
                    <a:pt x="163373" y="124815"/>
                    <a:pt x="170078" y="127558"/>
                  </a:cubicBezTo>
                  <a:lnTo>
                    <a:pt x="172364" y="136702"/>
                  </a:lnTo>
                  <a:cubicBezTo>
                    <a:pt x="172669" y="129387"/>
                    <a:pt x="172060" y="121920"/>
                    <a:pt x="170536" y="114300"/>
                  </a:cubicBezTo>
                  <a:lnTo>
                    <a:pt x="189738" y="120700"/>
                  </a:lnTo>
                  <a:lnTo>
                    <a:pt x="197510" y="150876"/>
                  </a:lnTo>
                  <a:cubicBezTo>
                    <a:pt x="196596" y="144780"/>
                    <a:pt x="195910" y="140512"/>
                    <a:pt x="195453" y="138074"/>
                  </a:cubicBezTo>
                  <a:cubicBezTo>
                    <a:pt x="194996" y="135636"/>
                    <a:pt x="194920" y="134035"/>
                    <a:pt x="195224" y="133273"/>
                  </a:cubicBezTo>
                  <a:cubicBezTo>
                    <a:pt x="195529" y="132511"/>
                    <a:pt x="195834" y="131826"/>
                    <a:pt x="196139" y="131216"/>
                  </a:cubicBezTo>
                  <a:cubicBezTo>
                    <a:pt x="197968" y="138226"/>
                    <a:pt x="200863" y="144475"/>
                    <a:pt x="204826" y="149961"/>
                  </a:cubicBezTo>
                  <a:cubicBezTo>
                    <a:pt x="208178" y="147828"/>
                    <a:pt x="210617" y="146227"/>
                    <a:pt x="212141" y="145161"/>
                  </a:cubicBezTo>
                  <a:cubicBezTo>
                    <a:pt x="213665" y="144094"/>
                    <a:pt x="215417" y="142646"/>
                    <a:pt x="217399" y="140817"/>
                  </a:cubicBezTo>
                  <a:cubicBezTo>
                    <a:pt x="219380" y="138988"/>
                    <a:pt x="222656" y="135940"/>
                    <a:pt x="227228" y="131673"/>
                  </a:cubicBezTo>
                  <a:lnTo>
                    <a:pt x="227228" y="127558"/>
                  </a:lnTo>
                  <a:lnTo>
                    <a:pt x="224028" y="128930"/>
                  </a:lnTo>
                  <a:lnTo>
                    <a:pt x="221742" y="128016"/>
                  </a:lnTo>
                  <a:cubicBezTo>
                    <a:pt x="221132" y="131064"/>
                    <a:pt x="219913" y="133807"/>
                    <a:pt x="218084" y="136245"/>
                  </a:cubicBezTo>
                  <a:lnTo>
                    <a:pt x="215341" y="131673"/>
                  </a:lnTo>
                  <a:lnTo>
                    <a:pt x="212598" y="133502"/>
                  </a:lnTo>
                  <a:cubicBezTo>
                    <a:pt x="211379" y="132283"/>
                    <a:pt x="210160" y="130378"/>
                    <a:pt x="208940" y="127787"/>
                  </a:cubicBezTo>
                  <a:cubicBezTo>
                    <a:pt x="207721" y="125196"/>
                    <a:pt x="207645" y="121081"/>
                    <a:pt x="208712" y="115443"/>
                  </a:cubicBezTo>
                  <a:cubicBezTo>
                    <a:pt x="209779" y="109804"/>
                    <a:pt x="209779" y="106756"/>
                    <a:pt x="208712" y="106299"/>
                  </a:cubicBezTo>
                  <a:cubicBezTo>
                    <a:pt x="207645" y="105841"/>
                    <a:pt x="206959" y="104851"/>
                    <a:pt x="206654" y="103327"/>
                  </a:cubicBezTo>
                  <a:lnTo>
                    <a:pt x="202540" y="106984"/>
                  </a:lnTo>
                  <a:cubicBezTo>
                    <a:pt x="192481" y="102108"/>
                    <a:pt x="183337" y="95707"/>
                    <a:pt x="175108" y="87782"/>
                  </a:cubicBezTo>
                  <a:lnTo>
                    <a:pt x="176936" y="84124"/>
                  </a:lnTo>
                  <a:lnTo>
                    <a:pt x="176479" y="81838"/>
                  </a:lnTo>
                  <a:cubicBezTo>
                    <a:pt x="177089" y="81534"/>
                    <a:pt x="177622" y="81153"/>
                    <a:pt x="178079" y="80695"/>
                  </a:cubicBezTo>
                  <a:cubicBezTo>
                    <a:pt x="178537" y="80238"/>
                    <a:pt x="180213" y="80467"/>
                    <a:pt x="183109" y="81381"/>
                  </a:cubicBezTo>
                  <a:cubicBezTo>
                    <a:pt x="186004" y="82296"/>
                    <a:pt x="189357" y="81915"/>
                    <a:pt x="193167" y="80238"/>
                  </a:cubicBezTo>
                  <a:cubicBezTo>
                    <a:pt x="196977" y="78562"/>
                    <a:pt x="202387" y="76504"/>
                    <a:pt x="209398" y="74066"/>
                  </a:cubicBezTo>
                  <a:cubicBezTo>
                    <a:pt x="209398" y="51816"/>
                    <a:pt x="209550" y="36880"/>
                    <a:pt x="209855" y="29260"/>
                  </a:cubicBezTo>
                  <a:cubicBezTo>
                    <a:pt x="210160" y="21640"/>
                    <a:pt x="210312" y="16764"/>
                    <a:pt x="210312" y="14630"/>
                  </a:cubicBezTo>
                  <a:cubicBezTo>
                    <a:pt x="211531" y="15240"/>
                    <a:pt x="212522" y="15544"/>
                    <a:pt x="213284" y="15544"/>
                  </a:cubicBezTo>
                  <a:cubicBezTo>
                    <a:pt x="214046" y="15544"/>
                    <a:pt x="216103" y="15392"/>
                    <a:pt x="219456" y="15087"/>
                  </a:cubicBezTo>
                  <a:cubicBezTo>
                    <a:pt x="222809" y="14782"/>
                    <a:pt x="225781" y="15773"/>
                    <a:pt x="228371" y="18059"/>
                  </a:cubicBezTo>
                  <a:cubicBezTo>
                    <a:pt x="230962" y="20345"/>
                    <a:pt x="234696" y="23774"/>
                    <a:pt x="239573" y="28346"/>
                  </a:cubicBezTo>
                  <a:cubicBezTo>
                    <a:pt x="236830" y="28956"/>
                    <a:pt x="234544" y="29870"/>
                    <a:pt x="232715" y="31089"/>
                  </a:cubicBezTo>
                  <a:lnTo>
                    <a:pt x="234086" y="63550"/>
                  </a:lnTo>
                  <a:cubicBezTo>
                    <a:pt x="240182" y="60807"/>
                    <a:pt x="245440" y="59055"/>
                    <a:pt x="249860" y="58293"/>
                  </a:cubicBezTo>
                  <a:cubicBezTo>
                    <a:pt x="254279" y="57531"/>
                    <a:pt x="258623" y="56540"/>
                    <a:pt x="262890" y="55321"/>
                  </a:cubicBezTo>
                  <a:cubicBezTo>
                    <a:pt x="267157" y="54102"/>
                    <a:pt x="270815" y="53263"/>
                    <a:pt x="273863" y="52806"/>
                  </a:cubicBezTo>
                  <a:cubicBezTo>
                    <a:pt x="276911" y="52349"/>
                    <a:pt x="279349" y="51358"/>
                    <a:pt x="281178" y="49834"/>
                  </a:cubicBezTo>
                  <a:cubicBezTo>
                    <a:pt x="282397" y="40995"/>
                    <a:pt x="283312" y="34747"/>
                    <a:pt x="283921" y="31089"/>
                  </a:cubicBezTo>
                  <a:cubicBezTo>
                    <a:pt x="284531" y="27432"/>
                    <a:pt x="284531" y="23469"/>
                    <a:pt x="283921" y="19202"/>
                  </a:cubicBezTo>
                  <a:cubicBezTo>
                    <a:pt x="283312" y="14935"/>
                    <a:pt x="282321" y="12039"/>
                    <a:pt x="280949" y="10515"/>
                  </a:cubicBezTo>
                  <a:cubicBezTo>
                    <a:pt x="279578" y="8991"/>
                    <a:pt x="277825" y="7010"/>
                    <a:pt x="275692" y="457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ctr"/>
              <a:endParaRPr lang="zh-CN" altLang="en-US" sz="3600" dirty="0">
                <a:latin typeface="叶根友毛笔行书简体2012版" panose="02010601030101010101" pitchFamily="2" charset="-122"/>
                <a:ea typeface="叶根友毛笔行书简体2012版" panose="02010601030101010101" pitchFamily="2" charset="-122"/>
              </a:endParaRPr>
            </a:p>
          </p:txBody>
        </p:sp>
      </p:grpSp>
      <p:cxnSp>
        <p:nvCxnSpPr>
          <p:cNvPr id="32" name="PA_库_直接连接符 26"/>
          <p:cNvCxnSpPr/>
          <p:nvPr>
            <p:custDataLst>
              <p:tags r:id="rId4"/>
            </p:custDataLst>
          </p:nvPr>
        </p:nvCxnSpPr>
        <p:spPr>
          <a:xfrm>
            <a:off x="4991526" y="1995336"/>
            <a:ext cx="0" cy="2735574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古风翻唱 故人叹-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175500" y="-1982788"/>
            <a:ext cx="609600" cy="6096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994D0D02-2BFE-4600-9A0D-5E68501E6651}"/>
              </a:ext>
            </a:extLst>
          </p:cNvPr>
          <p:cNvSpPr/>
          <p:nvPr/>
        </p:nvSpPr>
        <p:spPr>
          <a:xfrm>
            <a:off x="1096620" y="887340"/>
            <a:ext cx="686277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600" dirty="0"/>
              <a:t>CHINESE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5" grpId="0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千图PPT彼岸天：ID 8661124库_组合 3"/>
          <p:cNvGrpSpPr/>
          <p:nvPr>
            <p:custDataLst>
              <p:tags r:id="rId1"/>
            </p:custDataLst>
          </p:nvPr>
        </p:nvGrpSpPr>
        <p:grpSpPr>
          <a:xfrm>
            <a:off x="1985065" y="1469467"/>
            <a:ext cx="3862167" cy="2249800"/>
            <a:chOff x="998244" y="1469467"/>
            <a:chExt cx="3220470" cy="1875997"/>
          </a:xfrm>
        </p:grpSpPr>
        <p:grpSp>
          <p:nvGrpSpPr>
            <p:cNvPr id="24" name="组合 23"/>
            <p:cNvGrpSpPr/>
            <p:nvPr/>
          </p:nvGrpSpPr>
          <p:grpSpPr>
            <a:xfrm>
              <a:off x="998244" y="1469467"/>
              <a:ext cx="3220470" cy="1875997"/>
              <a:chOff x="3287072" y="1345115"/>
              <a:chExt cx="2531662" cy="1474751"/>
            </a:xfrm>
          </p:grpSpPr>
          <p:sp>
            <p:nvSpPr>
              <p:cNvPr id="28" name="矩形 27"/>
              <p:cNvSpPr/>
              <p:nvPr/>
            </p:nvSpPr>
            <p:spPr>
              <a:xfrm>
                <a:off x="3287072" y="1413122"/>
                <a:ext cx="2531662" cy="1406744"/>
              </a:xfrm>
              <a:prstGeom prst="rect">
                <a:avLst/>
              </a:prstGeom>
              <a:noFill/>
              <a:ln w="6350" cmpd="sng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3355880" y="1345115"/>
                <a:ext cx="600362" cy="69823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b">
                <a:normAutofit/>
              </a:bodyPr>
              <a:lstStyle/>
              <a:p>
                <a:pPr algn="ctr"/>
                <a:r>
                  <a:rPr lang="en-US" sz="2500"/>
                  <a:t>01</a:t>
                </a:r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1937009" y="1774951"/>
              <a:ext cx="2214775" cy="1164253"/>
              <a:chOff x="1937009" y="2084727"/>
              <a:chExt cx="2214775" cy="1164253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1937009" y="2084727"/>
                <a:ext cx="2214775" cy="228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</p:spPr>
            <p:txBody>
              <a:bodyPr wrap="none" lIns="0" tIns="0" rIns="0" bIns="0" anchor="t">
                <a:normAutofit/>
              </a:bodyPr>
              <a:lstStyle/>
              <a:p>
                <a:pPr marL="0" lvl="1"/>
                <a:r>
                  <a:rPr lang="zh-CN" altLang="en-US" sz="1400" b="1" dirty="0">
                    <a:solidFill>
                      <a:schemeClr val="accent1"/>
                    </a:solidFill>
                  </a:rPr>
                  <a:t>Enter the title text</a:t>
                </a:r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1937009" y="2312876"/>
                <a:ext cx="2214775" cy="93610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anchor="t">
                <a:normAutofit/>
              </a:bodyPr>
              <a:lstStyle/>
              <a:p>
                <a:pPr marL="0" lvl="1">
                  <a:lnSpc>
                    <a:spcPct val="120000"/>
                  </a:lnSpc>
                </a:pPr>
                <a:r>
                  <a:rPr lang="zh-CN" altLang="en-US" sz="1100" dirty="0"/>
                  <a:t>Please replace the text content copy your content to this</a:t>
                </a:r>
                <a:br>
                  <a:rPr lang="zh-CN" altLang="en-US" sz="1100" dirty="0"/>
                </a:br>
                <a:endParaRPr lang="zh-CN" altLang="en-US" sz="1100" dirty="0"/>
              </a:p>
            </p:txBody>
          </p:sp>
        </p:grpSp>
      </p:grpSp>
      <p:grpSp>
        <p:nvGrpSpPr>
          <p:cNvPr id="5" name="千图PPT彼岸天：ID 8661124库_组合 4"/>
          <p:cNvGrpSpPr/>
          <p:nvPr>
            <p:custDataLst>
              <p:tags r:id="rId2"/>
            </p:custDataLst>
          </p:nvPr>
        </p:nvGrpSpPr>
        <p:grpSpPr>
          <a:xfrm>
            <a:off x="6326738" y="1469467"/>
            <a:ext cx="3862167" cy="2249800"/>
            <a:chOff x="4479402" y="1469467"/>
            <a:chExt cx="3220470" cy="1875997"/>
          </a:xfrm>
        </p:grpSpPr>
        <p:sp>
          <p:nvSpPr>
            <p:cNvPr id="19" name="矩形 18"/>
            <p:cNvSpPr/>
            <p:nvPr/>
          </p:nvSpPr>
          <p:spPr>
            <a:xfrm>
              <a:off x="4479402" y="1555977"/>
              <a:ext cx="3220470" cy="1789487"/>
            </a:xfrm>
            <a:prstGeom prst="rect">
              <a:avLst/>
            </a:prstGeom>
            <a:noFill/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" name="矩形 19"/>
            <p:cNvSpPr/>
            <p:nvPr/>
          </p:nvSpPr>
          <p:spPr>
            <a:xfrm>
              <a:off x="4566931" y="1469467"/>
              <a:ext cx="763707" cy="88820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rmAutofit/>
            </a:bodyPr>
            <a:lstStyle/>
            <a:p>
              <a:pPr algn="ctr"/>
              <a:r>
                <a:rPr lang="en-US" sz="2500"/>
                <a:t>03</a:t>
              </a: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5400457" y="1774951"/>
              <a:ext cx="2214775" cy="1164253"/>
              <a:chOff x="1937009" y="2084727"/>
              <a:chExt cx="2214775" cy="1164253"/>
            </a:xfrm>
          </p:grpSpPr>
          <p:sp>
            <p:nvSpPr>
              <p:cNvPr id="22" name="矩形 21"/>
              <p:cNvSpPr/>
              <p:nvPr/>
            </p:nvSpPr>
            <p:spPr>
              <a:xfrm>
                <a:off x="1937009" y="2084727"/>
                <a:ext cx="2214775" cy="228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</p:spPr>
            <p:txBody>
              <a:bodyPr wrap="none" lIns="0" tIns="0" rIns="0" bIns="0" anchor="t">
                <a:normAutofit/>
              </a:bodyPr>
              <a:lstStyle/>
              <a:p>
                <a:pPr marL="0" lvl="1"/>
                <a:r>
                  <a:rPr lang="zh-CN" altLang="en-US" sz="1400" b="1" dirty="0">
                    <a:solidFill>
                      <a:schemeClr val="accent2">
                        <a:lumMod val="100000"/>
                      </a:schemeClr>
                    </a:solidFill>
                  </a:rPr>
                  <a:t>Enter the title text</a:t>
                </a: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1937009" y="2312876"/>
                <a:ext cx="2214775" cy="93610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anchor="t">
                <a:normAutofit/>
              </a:bodyPr>
              <a:lstStyle/>
              <a:p>
                <a:pPr marL="0" lvl="1">
                  <a:lnSpc>
                    <a:spcPct val="120000"/>
                  </a:lnSpc>
                </a:pPr>
                <a:r>
                  <a:rPr lang="zh-CN" altLang="en-US" sz="1100" dirty="0"/>
                  <a:t>Please replace the text content copy your content to this</a:t>
                </a:r>
                <a:br>
                  <a:rPr lang="zh-CN" altLang="en-US" sz="1100" dirty="0"/>
                </a:br>
                <a:endParaRPr lang="zh-CN" altLang="en-US" sz="1100" dirty="0"/>
              </a:p>
            </p:txBody>
          </p:sp>
        </p:grpSp>
      </p:grpSp>
      <p:grpSp>
        <p:nvGrpSpPr>
          <p:cNvPr id="6" name="千图PPT彼岸天：ID 8661124库_组合 5"/>
          <p:cNvGrpSpPr/>
          <p:nvPr>
            <p:custDataLst>
              <p:tags r:id="rId3"/>
            </p:custDataLst>
          </p:nvPr>
        </p:nvGrpSpPr>
        <p:grpSpPr>
          <a:xfrm>
            <a:off x="2014773" y="3843496"/>
            <a:ext cx="3862167" cy="2249800"/>
            <a:chOff x="1027952" y="3518963"/>
            <a:chExt cx="3220470" cy="1875997"/>
          </a:xfrm>
        </p:grpSpPr>
        <p:sp>
          <p:nvSpPr>
            <p:cNvPr id="14" name="矩形 13"/>
            <p:cNvSpPr/>
            <p:nvPr/>
          </p:nvSpPr>
          <p:spPr>
            <a:xfrm>
              <a:off x="1027952" y="3605473"/>
              <a:ext cx="3220470" cy="1789487"/>
            </a:xfrm>
            <a:prstGeom prst="rect">
              <a:avLst/>
            </a:prstGeom>
            <a:noFill/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" name="矩形 14"/>
            <p:cNvSpPr/>
            <p:nvPr/>
          </p:nvSpPr>
          <p:spPr>
            <a:xfrm>
              <a:off x="1115481" y="3518963"/>
              <a:ext cx="763707" cy="88820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rmAutofit/>
            </a:bodyPr>
            <a:lstStyle/>
            <a:p>
              <a:pPr algn="ctr"/>
              <a:r>
                <a:rPr lang="en-US" sz="2500"/>
                <a:t>02</a:t>
              </a: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1937009" y="3905128"/>
              <a:ext cx="2214775" cy="1164253"/>
              <a:chOff x="1937009" y="2084727"/>
              <a:chExt cx="2214775" cy="1164253"/>
            </a:xfrm>
          </p:grpSpPr>
          <p:sp>
            <p:nvSpPr>
              <p:cNvPr id="17" name="矩形 16"/>
              <p:cNvSpPr/>
              <p:nvPr/>
            </p:nvSpPr>
            <p:spPr>
              <a:xfrm>
                <a:off x="1937009" y="2084727"/>
                <a:ext cx="2214775" cy="228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</p:spPr>
            <p:txBody>
              <a:bodyPr wrap="none" lIns="0" tIns="0" rIns="0" bIns="0" anchor="t">
                <a:normAutofit/>
              </a:bodyPr>
              <a:lstStyle/>
              <a:p>
                <a:pPr marL="0" lvl="1"/>
                <a:r>
                  <a:rPr lang="zh-CN" altLang="en-US" sz="1400" b="1" dirty="0">
                    <a:solidFill>
                      <a:schemeClr val="accent4">
                        <a:lumMod val="100000"/>
                      </a:schemeClr>
                    </a:solidFill>
                  </a:rPr>
                  <a:t>Enter the title text</a:t>
                </a:r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1937009" y="2312876"/>
                <a:ext cx="2214775" cy="93610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</p:spPr>
            <p:txBody>
              <a:bodyPr wrap="square" lIns="0" tIns="0" rIns="0" bIns="0" anchor="t">
                <a:normAutofit/>
              </a:bodyPr>
              <a:lstStyle/>
              <a:p>
                <a:pPr marL="0" lvl="1">
                  <a:lnSpc>
                    <a:spcPct val="120000"/>
                  </a:lnSpc>
                </a:pPr>
                <a:r>
                  <a:rPr lang="zh-CN" altLang="en-US" sz="1100" dirty="0"/>
                  <a:t>Please replace the text content copy your content to this</a:t>
                </a:r>
                <a:br>
                  <a:rPr lang="zh-CN" altLang="en-US" sz="1100" dirty="0"/>
                </a:br>
                <a:endParaRPr lang="zh-CN" altLang="en-US" sz="1100" dirty="0"/>
              </a:p>
            </p:txBody>
          </p:sp>
        </p:grpSp>
      </p:grpSp>
      <p:grpSp>
        <p:nvGrpSpPr>
          <p:cNvPr id="7" name="千图PPT彼岸天：ID 8661124库_组合 6"/>
          <p:cNvGrpSpPr/>
          <p:nvPr>
            <p:custDataLst>
              <p:tags r:id="rId4"/>
            </p:custDataLst>
          </p:nvPr>
        </p:nvGrpSpPr>
        <p:grpSpPr>
          <a:xfrm>
            <a:off x="6344769" y="3843496"/>
            <a:ext cx="3862167" cy="2249800"/>
            <a:chOff x="4497433" y="3518963"/>
            <a:chExt cx="3220470" cy="1875997"/>
          </a:xfrm>
        </p:grpSpPr>
        <p:grpSp>
          <p:nvGrpSpPr>
            <p:cNvPr id="8" name="组合 7"/>
            <p:cNvGrpSpPr/>
            <p:nvPr/>
          </p:nvGrpSpPr>
          <p:grpSpPr>
            <a:xfrm>
              <a:off x="4497433" y="3605473"/>
              <a:ext cx="3220470" cy="1789487"/>
              <a:chOff x="4497433" y="3605473"/>
              <a:chExt cx="3220470" cy="1789487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4497433" y="3605473"/>
                <a:ext cx="3220470" cy="1789487"/>
              </a:xfrm>
              <a:prstGeom prst="rect">
                <a:avLst/>
              </a:prstGeom>
              <a:noFill/>
              <a:ln w="6350" cmpd="sng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11" name="组合 10"/>
              <p:cNvGrpSpPr/>
              <p:nvPr/>
            </p:nvGrpSpPr>
            <p:grpSpPr>
              <a:xfrm>
                <a:off x="5400457" y="3905128"/>
                <a:ext cx="2214775" cy="1164253"/>
                <a:chOff x="1937009" y="2084727"/>
                <a:chExt cx="2214775" cy="1164253"/>
              </a:xfrm>
            </p:grpSpPr>
            <p:sp>
              <p:nvSpPr>
                <p:cNvPr id="12" name="矩形 11"/>
                <p:cNvSpPr/>
                <p:nvPr/>
              </p:nvSpPr>
              <p:spPr>
                <a:xfrm>
                  <a:off x="1937009" y="2084727"/>
                  <a:ext cx="2214775" cy="228149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</p:spPr>
              <p:txBody>
                <a:bodyPr wrap="none" lIns="0" tIns="0" rIns="0" bIns="0" anchor="t">
                  <a:normAutofit/>
                </a:bodyPr>
                <a:lstStyle/>
                <a:p>
                  <a:pPr marL="0" lvl="1"/>
                  <a:r>
                    <a:rPr lang="zh-CN" altLang="en-US" sz="1400" b="1" dirty="0">
                      <a:solidFill>
                        <a:schemeClr val="accent5">
                          <a:lumMod val="100000"/>
                        </a:schemeClr>
                      </a:solidFill>
                    </a:rPr>
                    <a:t>Enter the title text</a:t>
                  </a:r>
                </a:p>
              </p:txBody>
            </p:sp>
            <p:sp>
              <p:nvSpPr>
                <p:cNvPr id="13" name="矩形 12"/>
                <p:cNvSpPr/>
                <p:nvPr/>
              </p:nvSpPr>
              <p:spPr>
                <a:xfrm>
                  <a:off x="1937009" y="2312876"/>
                  <a:ext cx="2214775" cy="936104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</p:spPr>
              <p:txBody>
                <a:bodyPr wrap="square" lIns="0" tIns="0" rIns="0" bIns="0" anchor="t">
                  <a:normAutofit/>
                </a:bodyPr>
                <a:lstStyle/>
                <a:p>
                  <a:pPr marL="0" lvl="1">
                    <a:lnSpc>
                      <a:spcPct val="120000"/>
                    </a:lnSpc>
                  </a:pPr>
                  <a:r>
                    <a:rPr lang="zh-CN" altLang="en-US" sz="1100" dirty="0"/>
                    <a:t>Please replace the text content copy your content to this</a:t>
                  </a:r>
                  <a:br>
                    <a:rPr lang="zh-CN" altLang="en-US" sz="1100" dirty="0"/>
                  </a:br>
                  <a:endParaRPr lang="zh-CN" altLang="en-US" sz="1100" dirty="0"/>
                </a:p>
              </p:txBody>
            </p:sp>
          </p:grpSp>
        </p:grpSp>
        <p:sp>
          <p:nvSpPr>
            <p:cNvPr id="9" name="矩形 8"/>
            <p:cNvSpPr/>
            <p:nvPr/>
          </p:nvSpPr>
          <p:spPr>
            <a:xfrm>
              <a:off x="4584962" y="3518963"/>
              <a:ext cx="763707" cy="88820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rmAutofit/>
            </a:bodyPr>
            <a:lstStyle/>
            <a:p>
              <a:pPr algn="ctr"/>
              <a:r>
                <a:rPr lang="en-US" sz="2500"/>
                <a:t>04</a:t>
              </a:r>
              <a:endParaRPr lang="en-US" sz="2500" dirty="0"/>
            </a:p>
          </p:txBody>
        </p:sp>
      </p:grpSp>
      <p:sp>
        <p:nvSpPr>
          <p:cNvPr id="2" name="TextBox 6"/>
          <p:cNvSpPr txBox="1">
            <a:spLocks noChangeArrowheads="1"/>
          </p:cNvSpPr>
          <p:nvPr userDrawn="1"/>
        </p:nvSpPr>
        <p:spPr bwMode="auto">
          <a:xfrm flipH="1">
            <a:off x="3645380" y="292657"/>
            <a:ext cx="624074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165"/>
            <a:r>
              <a:rPr lang="zh-CN" altLang="en-US" sz="4000" b="1" dirty="0">
                <a:latin typeface="腾祥铁山楷书简繁合集" panose="01010104010101010101" pitchFamily="2" charset="-122"/>
                <a:ea typeface="腾祥铁山楷书简繁合集" panose="01010104010101010101" pitchFamily="2" charset="-122"/>
                <a:cs typeface="+mn-ea"/>
                <a:sym typeface="+mn-lt"/>
              </a:rPr>
              <a:t>Click here to add a title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:a14="http://schemas.microsoft.com/office/drawing/2010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千图PPT彼岸天：ID 8661124库_组合 4"/>
          <p:cNvGrpSpPr/>
          <p:nvPr>
            <p:custDataLst>
              <p:tags r:id="rId1"/>
            </p:custDataLst>
          </p:nvPr>
        </p:nvGrpSpPr>
        <p:grpSpPr>
          <a:xfrm>
            <a:off x="4253083" y="1807323"/>
            <a:ext cx="3685833" cy="3684159"/>
            <a:chOff x="599351" y="2215578"/>
            <a:chExt cx="3266532" cy="3265048"/>
          </a:xfrm>
        </p:grpSpPr>
        <p:sp>
          <p:nvSpPr>
            <p:cNvPr id="45" name="Freeform: Shape 5"/>
            <p:cNvSpPr/>
            <p:nvPr/>
          </p:nvSpPr>
          <p:spPr bwMode="auto">
            <a:xfrm>
              <a:off x="599351" y="2215579"/>
              <a:ext cx="1948951" cy="1948951"/>
            </a:xfrm>
            <a:custGeom>
              <a:avLst/>
              <a:gdLst>
                <a:gd name="T0" fmla="*/ 1315 w 1315"/>
                <a:gd name="T1" fmla="*/ 657 h 1315"/>
                <a:gd name="T2" fmla="*/ 1204 w 1315"/>
                <a:gd name="T3" fmla="*/ 768 h 1315"/>
                <a:gd name="T4" fmla="*/ 1101 w 1315"/>
                <a:gd name="T5" fmla="*/ 665 h 1315"/>
                <a:gd name="T6" fmla="*/ 1111 w 1315"/>
                <a:gd name="T7" fmla="*/ 657 h 1315"/>
                <a:gd name="T8" fmla="*/ 1101 w 1315"/>
                <a:gd name="T9" fmla="*/ 650 h 1315"/>
                <a:gd name="T10" fmla="*/ 1000 w 1315"/>
                <a:gd name="T11" fmla="*/ 547 h 1315"/>
                <a:gd name="T12" fmla="*/ 658 w 1315"/>
                <a:gd name="T13" fmla="*/ 205 h 1315"/>
                <a:gd name="T14" fmla="*/ 205 w 1315"/>
                <a:gd name="T15" fmla="*/ 657 h 1315"/>
                <a:gd name="T16" fmla="*/ 547 w 1315"/>
                <a:gd name="T17" fmla="*/ 999 h 1315"/>
                <a:gd name="T18" fmla="*/ 446 w 1315"/>
                <a:gd name="T19" fmla="*/ 1103 h 1315"/>
                <a:gd name="T20" fmla="*/ 0 w 1315"/>
                <a:gd name="T21" fmla="*/ 657 h 1315"/>
                <a:gd name="T22" fmla="*/ 658 w 1315"/>
                <a:gd name="T23" fmla="*/ 0 h 1315"/>
                <a:gd name="T24" fmla="*/ 1101 w 1315"/>
                <a:gd name="T25" fmla="*/ 445 h 1315"/>
                <a:gd name="T26" fmla="*/ 1204 w 1315"/>
                <a:gd name="T27" fmla="*/ 547 h 1315"/>
                <a:gd name="T28" fmla="*/ 1315 w 1315"/>
                <a:gd name="T29" fmla="*/ 657 h 1315"/>
                <a:gd name="T30" fmla="*/ 769 w 1315"/>
                <a:gd name="T31" fmla="*/ 999 h 1315"/>
                <a:gd name="T32" fmla="*/ 665 w 1315"/>
                <a:gd name="T33" fmla="*/ 1103 h 1315"/>
                <a:gd name="T34" fmla="*/ 658 w 1315"/>
                <a:gd name="T35" fmla="*/ 1110 h 1315"/>
                <a:gd name="T36" fmla="*/ 650 w 1315"/>
                <a:gd name="T37" fmla="*/ 1103 h 1315"/>
                <a:gd name="T38" fmla="*/ 547 w 1315"/>
                <a:gd name="T39" fmla="*/ 1204 h 1315"/>
                <a:gd name="T40" fmla="*/ 658 w 1315"/>
                <a:gd name="T41" fmla="*/ 1315 h 1315"/>
                <a:gd name="T42" fmla="*/ 769 w 1315"/>
                <a:gd name="T43" fmla="*/ 1204 h 1315"/>
                <a:gd name="T44" fmla="*/ 870 w 1315"/>
                <a:gd name="T45" fmla="*/ 1103 h 1315"/>
                <a:gd name="T46" fmla="*/ 1101 w 1315"/>
                <a:gd name="T47" fmla="*/ 869 h 1315"/>
                <a:gd name="T48" fmla="*/ 1000 w 1315"/>
                <a:gd name="T49" fmla="*/ 768 h 1315"/>
                <a:gd name="T50" fmla="*/ 769 w 1315"/>
                <a:gd name="T51" fmla="*/ 999 h 1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15" h="1315">
                  <a:moveTo>
                    <a:pt x="1315" y="657"/>
                  </a:moveTo>
                  <a:lnTo>
                    <a:pt x="1204" y="768"/>
                  </a:lnTo>
                  <a:lnTo>
                    <a:pt x="1101" y="665"/>
                  </a:lnTo>
                  <a:lnTo>
                    <a:pt x="1111" y="657"/>
                  </a:lnTo>
                  <a:lnTo>
                    <a:pt x="1101" y="650"/>
                  </a:lnTo>
                  <a:lnTo>
                    <a:pt x="1000" y="547"/>
                  </a:lnTo>
                  <a:lnTo>
                    <a:pt x="658" y="205"/>
                  </a:lnTo>
                  <a:lnTo>
                    <a:pt x="205" y="657"/>
                  </a:lnTo>
                  <a:lnTo>
                    <a:pt x="547" y="999"/>
                  </a:lnTo>
                  <a:lnTo>
                    <a:pt x="446" y="1103"/>
                  </a:lnTo>
                  <a:lnTo>
                    <a:pt x="0" y="657"/>
                  </a:lnTo>
                  <a:lnTo>
                    <a:pt x="658" y="0"/>
                  </a:lnTo>
                  <a:lnTo>
                    <a:pt x="1101" y="445"/>
                  </a:lnTo>
                  <a:lnTo>
                    <a:pt x="1204" y="547"/>
                  </a:lnTo>
                  <a:lnTo>
                    <a:pt x="1315" y="657"/>
                  </a:lnTo>
                  <a:close/>
                  <a:moveTo>
                    <a:pt x="769" y="999"/>
                  </a:moveTo>
                  <a:lnTo>
                    <a:pt x="665" y="1103"/>
                  </a:lnTo>
                  <a:lnTo>
                    <a:pt x="658" y="1110"/>
                  </a:lnTo>
                  <a:lnTo>
                    <a:pt x="650" y="1103"/>
                  </a:lnTo>
                  <a:lnTo>
                    <a:pt x="547" y="1204"/>
                  </a:lnTo>
                  <a:lnTo>
                    <a:pt x="658" y="1315"/>
                  </a:lnTo>
                  <a:lnTo>
                    <a:pt x="769" y="1204"/>
                  </a:lnTo>
                  <a:lnTo>
                    <a:pt x="870" y="1103"/>
                  </a:lnTo>
                  <a:lnTo>
                    <a:pt x="1101" y="869"/>
                  </a:lnTo>
                  <a:lnTo>
                    <a:pt x="1000" y="768"/>
                  </a:lnTo>
                  <a:lnTo>
                    <a:pt x="769" y="99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" name="Freeform: Shape 6"/>
            <p:cNvSpPr/>
            <p:nvPr/>
          </p:nvSpPr>
          <p:spPr bwMode="auto">
            <a:xfrm>
              <a:off x="1916931" y="2215578"/>
              <a:ext cx="1948951" cy="1948950"/>
            </a:xfrm>
            <a:custGeom>
              <a:avLst/>
              <a:gdLst>
                <a:gd name="T0" fmla="*/ 546 w 1315"/>
                <a:gd name="T1" fmla="*/ 999 h 1315"/>
                <a:gd name="T2" fmla="*/ 445 w 1315"/>
                <a:gd name="T3" fmla="*/ 1103 h 1315"/>
                <a:gd name="T4" fmla="*/ 212 w 1315"/>
                <a:gd name="T5" fmla="*/ 869 h 1315"/>
                <a:gd name="T6" fmla="*/ 111 w 1315"/>
                <a:gd name="T7" fmla="*/ 768 h 1315"/>
                <a:gd name="T8" fmla="*/ 0 w 1315"/>
                <a:gd name="T9" fmla="*/ 657 h 1315"/>
                <a:gd name="T10" fmla="*/ 111 w 1315"/>
                <a:gd name="T11" fmla="*/ 547 h 1315"/>
                <a:gd name="T12" fmla="*/ 212 w 1315"/>
                <a:gd name="T13" fmla="*/ 650 h 1315"/>
                <a:gd name="T14" fmla="*/ 204 w 1315"/>
                <a:gd name="T15" fmla="*/ 657 h 1315"/>
                <a:gd name="T16" fmla="*/ 212 w 1315"/>
                <a:gd name="T17" fmla="*/ 665 h 1315"/>
                <a:gd name="T18" fmla="*/ 315 w 1315"/>
                <a:gd name="T19" fmla="*/ 768 h 1315"/>
                <a:gd name="T20" fmla="*/ 546 w 1315"/>
                <a:gd name="T21" fmla="*/ 999 h 1315"/>
                <a:gd name="T22" fmla="*/ 657 w 1315"/>
                <a:gd name="T23" fmla="*/ 0 h 1315"/>
                <a:gd name="T24" fmla="*/ 212 w 1315"/>
                <a:gd name="T25" fmla="*/ 445 h 1315"/>
                <a:gd name="T26" fmla="*/ 315 w 1315"/>
                <a:gd name="T27" fmla="*/ 547 h 1315"/>
                <a:gd name="T28" fmla="*/ 657 w 1315"/>
                <a:gd name="T29" fmla="*/ 205 h 1315"/>
                <a:gd name="T30" fmla="*/ 1110 w 1315"/>
                <a:gd name="T31" fmla="*/ 657 h 1315"/>
                <a:gd name="T32" fmla="*/ 768 w 1315"/>
                <a:gd name="T33" fmla="*/ 999 h 1315"/>
                <a:gd name="T34" fmla="*/ 665 w 1315"/>
                <a:gd name="T35" fmla="*/ 1103 h 1315"/>
                <a:gd name="T36" fmla="*/ 657 w 1315"/>
                <a:gd name="T37" fmla="*/ 1110 h 1315"/>
                <a:gd name="T38" fmla="*/ 650 w 1315"/>
                <a:gd name="T39" fmla="*/ 1103 h 1315"/>
                <a:gd name="T40" fmla="*/ 546 w 1315"/>
                <a:gd name="T41" fmla="*/ 1204 h 1315"/>
                <a:gd name="T42" fmla="*/ 657 w 1315"/>
                <a:gd name="T43" fmla="*/ 1315 h 1315"/>
                <a:gd name="T44" fmla="*/ 768 w 1315"/>
                <a:gd name="T45" fmla="*/ 1204 h 1315"/>
                <a:gd name="T46" fmla="*/ 869 w 1315"/>
                <a:gd name="T47" fmla="*/ 1103 h 1315"/>
                <a:gd name="T48" fmla="*/ 1315 w 1315"/>
                <a:gd name="T49" fmla="*/ 657 h 1315"/>
                <a:gd name="T50" fmla="*/ 657 w 1315"/>
                <a:gd name="T51" fmla="*/ 0 h 1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15" h="1315">
                  <a:moveTo>
                    <a:pt x="546" y="999"/>
                  </a:moveTo>
                  <a:lnTo>
                    <a:pt x="445" y="1103"/>
                  </a:lnTo>
                  <a:lnTo>
                    <a:pt x="212" y="869"/>
                  </a:lnTo>
                  <a:lnTo>
                    <a:pt x="111" y="768"/>
                  </a:lnTo>
                  <a:lnTo>
                    <a:pt x="0" y="657"/>
                  </a:lnTo>
                  <a:lnTo>
                    <a:pt x="111" y="547"/>
                  </a:lnTo>
                  <a:lnTo>
                    <a:pt x="212" y="650"/>
                  </a:lnTo>
                  <a:lnTo>
                    <a:pt x="204" y="657"/>
                  </a:lnTo>
                  <a:lnTo>
                    <a:pt x="212" y="665"/>
                  </a:lnTo>
                  <a:lnTo>
                    <a:pt x="315" y="768"/>
                  </a:lnTo>
                  <a:lnTo>
                    <a:pt x="546" y="999"/>
                  </a:lnTo>
                  <a:close/>
                  <a:moveTo>
                    <a:pt x="657" y="0"/>
                  </a:moveTo>
                  <a:lnTo>
                    <a:pt x="212" y="445"/>
                  </a:lnTo>
                  <a:lnTo>
                    <a:pt x="315" y="547"/>
                  </a:lnTo>
                  <a:lnTo>
                    <a:pt x="657" y="205"/>
                  </a:lnTo>
                  <a:lnTo>
                    <a:pt x="1110" y="657"/>
                  </a:lnTo>
                  <a:lnTo>
                    <a:pt x="768" y="999"/>
                  </a:lnTo>
                  <a:lnTo>
                    <a:pt x="665" y="1103"/>
                  </a:lnTo>
                  <a:lnTo>
                    <a:pt x="657" y="1110"/>
                  </a:lnTo>
                  <a:lnTo>
                    <a:pt x="650" y="1103"/>
                  </a:lnTo>
                  <a:lnTo>
                    <a:pt x="546" y="1204"/>
                  </a:lnTo>
                  <a:lnTo>
                    <a:pt x="657" y="1315"/>
                  </a:lnTo>
                  <a:lnTo>
                    <a:pt x="768" y="1204"/>
                  </a:lnTo>
                  <a:lnTo>
                    <a:pt x="869" y="1103"/>
                  </a:lnTo>
                  <a:lnTo>
                    <a:pt x="1315" y="657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" name="Freeform: Shape 7"/>
            <p:cNvSpPr/>
            <p:nvPr/>
          </p:nvSpPr>
          <p:spPr bwMode="auto">
            <a:xfrm>
              <a:off x="1916932" y="3533156"/>
              <a:ext cx="1948951" cy="1947468"/>
            </a:xfrm>
            <a:custGeom>
              <a:avLst/>
              <a:gdLst>
                <a:gd name="T0" fmla="*/ 315 w 1315"/>
                <a:gd name="T1" fmla="*/ 546 h 1314"/>
                <a:gd name="T2" fmla="*/ 212 w 1315"/>
                <a:gd name="T3" fmla="*/ 445 h 1314"/>
                <a:gd name="T4" fmla="*/ 445 w 1315"/>
                <a:gd name="T5" fmla="*/ 214 h 1314"/>
                <a:gd name="T6" fmla="*/ 546 w 1315"/>
                <a:gd name="T7" fmla="*/ 110 h 1314"/>
                <a:gd name="T8" fmla="*/ 657 w 1315"/>
                <a:gd name="T9" fmla="*/ 0 h 1314"/>
                <a:gd name="T10" fmla="*/ 768 w 1315"/>
                <a:gd name="T11" fmla="*/ 110 h 1314"/>
                <a:gd name="T12" fmla="*/ 665 w 1315"/>
                <a:gd name="T13" fmla="*/ 214 h 1314"/>
                <a:gd name="T14" fmla="*/ 657 w 1315"/>
                <a:gd name="T15" fmla="*/ 204 h 1314"/>
                <a:gd name="T16" fmla="*/ 650 w 1315"/>
                <a:gd name="T17" fmla="*/ 214 h 1314"/>
                <a:gd name="T18" fmla="*/ 546 w 1315"/>
                <a:gd name="T19" fmla="*/ 315 h 1314"/>
                <a:gd name="T20" fmla="*/ 315 w 1315"/>
                <a:gd name="T21" fmla="*/ 546 h 1314"/>
                <a:gd name="T22" fmla="*/ 869 w 1315"/>
                <a:gd name="T23" fmla="*/ 214 h 1314"/>
                <a:gd name="T24" fmla="*/ 768 w 1315"/>
                <a:gd name="T25" fmla="*/ 315 h 1314"/>
                <a:gd name="T26" fmla="*/ 1110 w 1315"/>
                <a:gd name="T27" fmla="*/ 657 h 1314"/>
                <a:gd name="T28" fmla="*/ 657 w 1315"/>
                <a:gd name="T29" fmla="*/ 1109 h 1314"/>
                <a:gd name="T30" fmla="*/ 315 w 1315"/>
                <a:gd name="T31" fmla="*/ 767 h 1314"/>
                <a:gd name="T32" fmla="*/ 212 w 1315"/>
                <a:gd name="T33" fmla="*/ 664 h 1314"/>
                <a:gd name="T34" fmla="*/ 204 w 1315"/>
                <a:gd name="T35" fmla="*/ 657 h 1314"/>
                <a:gd name="T36" fmla="*/ 212 w 1315"/>
                <a:gd name="T37" fmla="*/ 649 h 1314"/>
                <a:gd name="T38" fmla="*/ 111 w 1315"/>
                <a:gd name="T39" fmla="*/ 546 h 1314"/>
                <a:gd name="T40" fmla="*/ 0 w 1315"/>
                <a:gd name="T41" fmla="*/ 657 h 1314"/>
                <a:gd name="T42" fmla="*/ 111 w 1315"/>
                <a:gd name="T43" fmla="*/ 767 h 1314"/>
                <a:gd name="T44" fmla="*/ 212 w 1315"/>
                <a:gd name="T45" fmla="*/ 869 h 1314"/>
                <a:gd name="T46" fmla="*/ 657 w 1315"/>
                <a:gd name="T47" fmla="*/ 1314 h 1314"/>
                <a:gd name="T48" fmla="*/ 1315 w 1315"/>
                <a:gd name="T49" fmla="*/ 657 h 1314"/>
                <a:gd name="T50" fmla="*/ 869 w 1315"/>
                <a:gd name="T51" fmla="*/ 214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15" h="1314">
                  <a:moveTo>
                    <a:pt x="315" y="546"/>
                  </a:moveTo>
                  <a:lnTo>
                    <a:pt x="212" y="445"/>
                  </a:lnTo>
                  <a:lnTo>
                    <a:pt x="445" y="214"/>
                  </a:lnTo>
                  <a:lnTo>
                    <a:pt x="546" y="110"/>
                  </a:lnTo>
                  <a:lnTo>
                    <a:pt x="657" y="0"/>
                  </a:lnTo>
                  <a:lnTo>
                    <a:pt x="768" y="110"/>
                  </a:lnTo>
                  <a:lnTo>
                    <a:pt x="665" y="214"/>
                  </a:lnTo>
                  <a:lnTo>
                    <a:pt x="657" y="204"/>
                  </a:lnTo>
                  <a:lnTo>
                    <a:pt x="650" y="214"/>
                  </a:lnTo>
                  <a:lnTo>
                    <a:pt x="546" y="315"/>
                  </a:lnTo>
                  <a:lnTo>
                    <a:pt x="315" y="546"/>
                  </a:lnTo>
                  <a:close/>
                  <a:moveTo>
                    <a:pt x="869" y="214"/>
                  </a:moveTo>
                  <a:lnTo>
                    <a:pt x="768" y="315"/>
                  </a:lnTo>
                  <a:lnTo>
                    <a:pt x="1110" y="657"/>
                  </a:lnTo>
                  <a:lnTo>
                    <a:pt x="657" y="1109"/>
                  </a:lnTo>
                  <a:lnTo>
                    <a:pt x="315" y="767"/>
                  </a:lnTo>
                  <a:lnTo>
                    <a:pt x="212" y="664"/>
                  </a:lnTo>
                  <a:lnTo>
                    <a:pt x="204" y="657"/>
                  </a:lnTo>
                  <a:lnTo>
                    <a:pt x="212" y="649"/>
                  </a:lnTo>
                  <a:lnTo>
                    <a:pt x="111" y="546"/>
                  </a:lnTo>
                  <a:lnTo>
                    <a:pt x="0" y="657"/>
                  </a:lnTo>
                  <a:lnTo>
                    <a:pt x="111" y="767"/>
                  </a:lnTo>
                  <a:lnTo>
                    <a:pt x="212" y="869"/>
                  </a:lnTo>
                  <a:lnTo>
                    <a:pt x="657" y="1314"/>
                  </a:lnTo>
                  <a:lnTo>
                    <a:pt x="1315" y="657"/>
                  </a:lnTo>
                  <a:lnTo>
                    <a:pt x="869" y="21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" name="Freeform: Shape 8"/>
            <p:cNvSpPr/>
            <p:nvPr/>
          </p:nvSpPr>
          <p:spPr bwMode="auto">
            <a:xfrm>
              <a:off x="599351" y="3533158"/>
              <a:ext cx="1948951" cy="1947468"/>
            </a:xfrm>
            <a:custGeom>
              <a:avLst/>
              <a:gdLst>
                <a:gd name="T0" fmla="*/ 1315 w 1315"/>
                <a:gd name="T1" fmla="*/ 657 h 1314"/>
                <a:gd name="T2" fmla="*/ 1204 w 1315"/>
                <a:gd name="T3" fmla="*/ 767 h 1314"/>
                <a:gd name="T4" fmla="*/ 1101 w 1315"/>
                <a:gd name="T5" fmla="*/ 664 h 1314"/>
                <a:gd name="T6" fmla="*/ 1111 w 1315"/>
                <a:gd name="T7" fmla="*/ 657 h 1314"/>
                <a:gd name="T8" fmla="*/ 1101 w 1315"/>
                <a:gd name="T9" fmla="*/ 649 h 1314"/>
                <a:gd name="T10" fmla="*/ 1000 w 1315"/>
                <a:gd name="T11" fmla="*/ 546 h 1314"/>
                <a:gd name="T12" fmla="*/ 769 w 1315"/>
                <a:gd name="T13" fmla="*/ 315 h 1314"/>
                <a:gd name="T14" fmla="*/ 870 w 1315"/>
                <a:gd name="T15" fmla="*/ 214 h 1314"/>
                <a:gd name="T16" fmla="*/ 1101 w 1315"/>
                <a:gd name="T17" fmla="*/ 445 h 1314"/>
                <a:gd name="T18" fmla="*/ 1204 w 1315"/>
                <a:gd name="T19" fmla="*/ 546 h 1314"/>
                <a:gd name="T20" fmla="*/ 1315 w 1315"/>
                <a:gd name="T21" fmla="*/ 657 h 1314"/>
                <a:gd name="T22" fmla="*/ 658 w 1315"/>
                <a:gd name="T23" fmla="*/ 1109 h 1314"/>
                <a:gd name="T24" fmla="*/ 205 w 1315"/>
                <a:gd name="T25" fmla="*/ 657 h 1314"/>
                <a:gd name="T26" fmla="*/ 547 w 1315"/>
                <a:gd name="T27" fmla="*/ 315 h 1314"/>
                <a:gd name="T28" fmla="*/ 650 w 1315"/>
                <a:gd name="T29" fmla="*/ 214 h 1314"/>
                <a:gd name="T30" fmla="*/ 658 w 1315"/>
                <a:gd name="T31" fmla="*/ 204 h 1314"/>
                <a:gd name="T32" fmla="*/ 665 w 1315"/>
                <a:gd name="T33" fmla="*/ 214 h 1314"/>
                <a:gd name="T34" fmla="*/ 769 w 1315"/>
                <a:gd name="T35" fmla="*/ 110 h 1314"/>
                <a:gd name="T36" fmla="*/ 658 w 1315"/>
                <a:gd name="T37" fmla="*/ 0 h 1314"/>
                <a:gd name="T38" fmla="*/ 547 w 1315"/>
                <a:gd name="T39" fmla="*/ 110 h 1314"/>
                <a:gd name="T40" fmla="*/ 446 w 1315"/>
                <a:gd name="T41" fmla="*/ 214 h 1314"/>
                <a:gd name="T42" fmla="*/ 0 w 1315"/>
                <a:gd name="T43" fmla="*/ 657 h 1314"/>
                <a:gd name="T44" fmla="*/ 658 w 1315"/>
                <a:gd name="T45" fmla="*/ 1314 h 1314"/>
                <a:gd name="T46" fmla="*/ 1101 w 1315"/>
                <a:gd name="T47" fmla="*/ 869 h 1314"/>
                <a:gd name="T48" fmla="*/ 1000 w 1315"/>
                <a:gd name="T49" fmla="*/ 767 h 1314"/>
                <a:gd name="T50" fmla="*/ 658 w 1315"/>
                <a:gd name="T51" fmla="*/ 1109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15" h="1314">
                  <a:moveTo>
                    <a:pt x="1315" y="657"/>
                  </a:moveTo>
                  <a:lnTo>
                    <a:pt x="1204" y="767"/>
                  </a:lnTo>
                  <a:lnTo>
                    <a:pt x="1101" y="664"/>
                  </a:lnTo>
                  <a:lnTo>
                    <a:pt x="1111" y="657"/>
                  </a:lnTo>
                  <a:lnTo>
                    <a:pt x="1101" y="649"/>
                  </a:lnTo>
                  <a:lnTo>
                    <a:pt x="1000" y="546"/>
                  </a:lnTo>
                  <a:lnTo>
                    <a:pt x="769" y="315"/>
                  </a:lnTo>
                  <a:lnTo>
                    <a:pt x="870" y="214"/>
                  </a:lnTo>
                  <a:lnTo>
                    <a:pt x="1101" y="445"/>
                  </a:lnTo>
                  <a:lnTo>
                    <a:pt x="1204" y="546"/>
                  </a:lnTo>
                  <a:lnTo>
                    <a:pt x="1315" y="657"/>
                  </a:lnTo>
                  <a:close/>
                  <a:moveTo>
                    <a:pt x="658" y="1109"/>
                  </a:moveTo>
                  <a:lnTo>
                    <a:pt x="205" y="657"/>
                  </a:lnTo>
                  <a:lnTo>
                    <a:pt x="547" y="315"/>
                  </a:lnTo>
                  <a:lnTo>
                    <a:pt x="650" y="214"/>
                  </a:lnTo>
                  <a:lnTo>
                    <a:pt x="658" y="204"/>
                  </a:lnTo>
                  <a:lnTo>
                    <a:pt x="665" y="214"/>
                  </a:lnTo>
                  <a:lnTo>
                    <a:pt x="769" y="110"/>
                  </a:lnTo>
                  <a:lnTo>
                    <a:pt x="658" y="0"/>
                  </a:lnTo>
                  <a:lnTo>
                    <a:pt x="547" y="110"/>
                  </a:lnTo>
                  <a:lnTo>
                    <a:pt x="446" y="214"/>
                  </a:lnTo>
                  <a:lnTo>
                    <a:pt x="0" y="657"/>
                  </a:lnTo>
                  <a:lnTo>
                    <a:pt x="658" y="1314"/>
                  </a:lnTo>
                  <a:lnTo>
                    <a:pt x="1101" y="869"/>
                  </a:lnTo>
                  <a:lnTo>
                    <a:pt x="1000" y="767"/>
                  </a:lnTo>
                  <a:lnTo>
                    <a:pt x="658" y="110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5" name="千图PPT彼岸天：ID 8661124库_组合 3"/>
          <p:cNvGrpSpPr/>
          <p:nvPr>
            <p:custDataLst>
              <p:tags r:id="rId2"/>
            </p:custDataLst>
          </p:nvPr>
        </p:nvGrpSpPr>
        <p:grpSpPr>
          <a:xfrm>
            <a:off x="8418752" y="1614901"/>
            <a:ext cx="2213318" cy="4069003"/>
            <a:chOff x="8082800" y="1603669"/>
            <a:chExt cx="2213318" cy="4069003"/>
          </a:xfrm>
        </p:grpSpPr>
        <p:sp>
          <p:nvSpPr>
            <p:cNvPr id="31" name="Flowchart: Connector 19"/>
            <p:cNvSpPr/>
            <p:nvPr/>
          </p:nvSpPr>
          <p:spPr>
            <a:xfrm>
              <a:off x="8873356" y="1603669"/>
              <a:ext cx="673069" cy="673069"/>
            </a:xfrm>
            <a:prstGeom prst="flowChartConnector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" name="Flowchart: Connector 20"/>
            <p:cNvSpPr/>
            <p:nvPr/>
          </p:nvSpPr>
          <p:spPr>
            <a:xfrm>
              <a:off x="8852924" y="3863028"/>
              <a:ext cx="673069" cy="673069"/>
            </a:xfrm>
            <a:prstGeom prst="flowChartConnector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33" name="Group 36"/>
            <p:cNvGrpSpPr/>
            <p:nvPr/>
          </p:nvGrpSpPr>
          <p:grpSpPr>
            <a:xfrm>
              <a:off x="8996535" y="1747954"/>
              <a:ext cx="385847" cy="374111"/>
              <a:chOff x="4411266" y="2303265"/>
              <a:chExt cx="325040" cy="315154"/>
            </a:xfrm>
            <a:solidFill>
              <a:schemeClr val="bg1"/>
            </a:solidFill>
          </p:grpSpPr>
          <p:sp>
            <p:nvSpPr>
              <p:cNvPr id="43" name="Freeform: Shape 37"/>
              <p:cNvSpPr/>
              <p:nvPr/>
            </p:nvSpPr>
            <p:spPr bwMode="auto">
              <a:xfrm>
                <a:off x="4411266" y="2336007"/>
                <a:ext cx="291108" cy="282412"/>
              </a:xfrm>
              <a:custGeom>
                <a:avLst/>
                <a:gdLst>
                  <a:gd name="T0" fmla="*/ 417 w 21600"/>
                  <a:gd name="T1" fmla="*/ 102 h 21600"/>
                  <a:gd name="T2" fmla="*/ 384 w 21600"/>
                  <a:gd name="T3" fmla="*/ 65 h 21600"/>
                  <a:gd name="T4" fmla="*/ 316 w 21600"/>
                  <a:gd name="T5" fmla="*/ 0 h 21600"/>
                  <a:gd name="T6" fmla="*/ 283 w 21600"/>
                  <a:gd name="T7" fmla="*/ 33 h 21600"/>
                  <a:gd name="T8" fmla="*/ 149 w 21600"/>
                  <a:gd name="T9" fmla="*/ 102 h 21600"/>
                  <a:gd name="T10" fmla="*/ 0 w 21600"/>
                  <a:gd name="T11" fmla="*/ 465 h 21600"/>
                  <a:gd name="T12" fmla="*/ 182 w 21600"/>
                  <a:gd name="T13" fmla="*/ 265 h 21600"/>
                  <a:gd name="T14" fmla="*/ 182 w 21600"/>
                  <a:gd name="T15" fmla="*/ 265 h 21600"/>
                  <a:gd name="T16" fmla="*/ 197 w 21600"/>
                  <a:gd name="T17" fmla="*/ 181 h 21600"/>
                  <a:gd name="T18" fmla="*/ 302 w 21600"/>
                  <a:gd name="T19" fmla="*/ 181 h 21600"/>
                  <a:gd name="T20" fmla="*/ 302 w 21600"/>
                  <a:gd name="T21" fmla="*/ 283 h 21600"/>
                  <a:gd name="T22" fmla="*/ 216 w 21600"/>
                  <a:gd name="T23" fmla="*/ 297 h 21600"/>
                  <a:gd name="T24" fmla="*/ 216 w 21600"/>
                  <a:gd name="T25" fmla="*/ 297 h 21600"/>
                  <a:gd name="T26" fmla="*/ 10 w 21600"/>
                  <a:gd name="T27" fmla="*/ 474 h 21600"/>
                  <a:gd name="T28" fmla="*/ 384 w 21600"/>
                  <a:gd name="T29" fmla="*/ 330 h 21600"/>
                  <a:gd name="T30" fmla="*/ 451 w 21600"/>
                  <a:gd name="T31" fmla="*/ 200 h 21600"/>
                  <a:gd name="T32" fmla="*/ 489 w 21600"/>
                  <a:gd name="T33" fmla="*/ 167 h 21600"/>
                  <a:gd name="T34" fmla="*/ 417 w 21600"/>
                  <a:gd name="T35" fmla="*/ 102 h 21600"/>
                  <a:gd name="T36" fmla="*/ 417 w 21600"/>
                  <a:gd name="T37" fmla="*/ 102 h 2160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1600" h="21600">
                    <a:moveTo>
                      <a:pt x="18424" y="4659"/>
                    </a:moveTo>
                    <a:cubicBezTo>
                      <a:pt x="16941" y="2965"/>
                      <a:pt x="16941" y="2965"/>
                      <a:pt x="16941" y="2965"/>
                    </a:cubicBezTo>
                    <a:cubicBezTo>
                      <a:pt x="13976" y="0"/>
                      <a:pt x="13976" y="0"/>
                      <a:pt x="13976" y="0"/>
                    </a:cubicBezTo>
                    <a:cubicBezTo>
                      <a:pt x="13976" y="0"/>
                      <a:pt x="13976" y="0"/>
                      <a:pt x="12494" y="1482"/>
                    </a:cubicBezTo>
                    <a:cubicBezTo>
                      <a:pt x="11012" y="2965"/>
                      <a:pt x="6565" y="4659"/>
                      <a:pt x="6565" y="4659"/>
                    </a:cubicBezTo>
                    <a:cubicBezTo>
                      <a:pt x="0" y="21176"/>
                      <a:pt x="0" y="21176"/>
                      <a:pt x="0" y="21176"/>
                    </a:cubicBezTo>
                    <a:cubicBezTo>
                      <a:pt x="8047" y="12071"/>
                      <a:pt x="8047" y="12071"/>
                      <a:pt x="8047" y="12071"/>
                    </a:cubicBezTo>
                    <a:cubicBezTo>
                      <a:pt x="7624" y="10800"/>
                      <a:pt x="7835" y="9318"/>
                      <a:pt x="8682" y="8259"/>
                    </a:cubicBezTo>
                    <a:cubicBezTo>
                      <a:pt x="9953" y="6988"/>
                      <a:pt x="12071" y="6988"/>
                      <a:pt x="13341" y="8259"/>
                    </a:cubicBezTo>
                    <a:cubicBezTo>
                      <a:pt x="14400" y="9529"/>
                      <a:pt x="14400" y="11647"/>
                      <a:pt x="13341" y="12918"/>
                    </a:cubicBezTo>
                    <a:cubicBezTo>
                      <a:pt x="12282" y="13765"/>
                      <a:pt x="10800" y="13976"/>
                      <a:pt x="9529" y="13553"/>
                    </a:cubicBezTo>
                    <a:cubicBezTo>
                      <a:pt x="424" y="21600"/>
                      <a:pt x="424" y="21600"/>
                      <a:pt x="424" y="21600"/>
                    </a:cubicBezTo>
                    <a:cubicBezTo>
                      <a:pt x="16941" y="15035"/>
                      <a:pt x="16941" y="15035"/>
                      <a:pt x="16941" y="15035"/>
                    </a:cubicBezTo>
                    <a:cubicBezTo>
                      <a:pt x="16941" y="15035"/>
                      <a:pt x="18424" y="10588"/>
                      <a:pt x="19906" y="9106"/>
                    </a:cubicBezTo>
                    <a:cubicBezTo>
                      <a:pt x="21600" y="7624"/>
                      <a:pt x="21600" y="7624"/>
                      <a:pt x="21600" y="7624"/>
                    </a:cubicBezTo>
                    <a:lnTo>
                      <a:pt x="18424" y="4659"/>
                    </a:lnTo>
                    <a:close/>
                    <a:moveTo>
                      <a:pt x="18424" y="4659"/>
                    </a:moveTo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4" name="Freeform: Shape 38"/>
              <p:cNvSpPr/>
              <p:nvPr/>
            </p:nvSpPr>
            <p:spPr bwMode="auto">
              <a:xfrm>
                <a:off x="4619625" y="2303265"/>
                <a:ext cx="116681" cy="113109"/>
              </a:xfrm>
              <a:custGeom>
                <a:avLst/>
                <a:gdLst>
                  <a:gd name="T0" fmla="*/ 24 w 21600"/>
                  <a:gd name="T1" fmla="*/ 0 h 21600"/>
                  <a:gd name="T2" fmla="*/ 196 w 21600"/>
                  <a:gd name="T3" fmla="*/ 167 h 21600"/>
                  <a:gd name="T4" fmla="*/ 172 w 21600"/>
                  <a:gd name="T5" fmla="*/ 190 h 21600"/>
                  <a:gd name="T6" fmla="*/ 0 w 21600"/>
                  <a:gd name="T7" fmla="*/ 23 h 21600"/>
                  <a:gd name="T8" fmla="*/ 24 w 21600"/>
                  <a:gd name="T9" fmla="*/ 0 h 21600"/>
                  <a:gd name="T10" fmla="*/ 24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2667" y="0"/>
                    </a:moveTo>
                    <a:lnTo>
                      <a:pt x="21600" y="18933"/>
                    </a:lnTo>
                    <a:lnTo>
                      <a:pt x="18933" y="21600"/>
                    </a:lnTo>
                    <a:lnTo>
                      <a:pt x="0" y="2667"/>
                    </a:lnTo>
                    <a:lnTo>
                      <a:pt x="2667" y="0"/>
                    </a:lnTo>
                    <a:close/>
                    <a:moveTo>
                      <a:pt x="2667" y="0"/>
                    </a:moveTo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34" name="Group 39"/>
            <p:cNvGrpSpPr/>
            <p:nvPr/>
          </p:nvGrpSpPr>
          <p:grpSpPr>
            <a:xfrm>
              <a:off x="8976307" y="4020914"/>
              <a:ext cx="449123" cy="376096"/>
              <a:chOff x="5099051" y="3930651"/>
              <a:chExt cx="390525" cy="327025"/>
            </a:xfrm>
            <a:solidFill>
              <a:schemeClr val="bg1"/>
            </a:solidFill>
          </p:grpSpPr>
          <p:sp>
            <p:nvSpPr>
              <p:cNvPr id="41" name="Freeform: Shape 40"/>
              <p:cNvSpPr/>
              <p:nvPr/>
            </p:nvSpPr>
            <p:spPr bwMode="auto">
              <a:xfrm>
                <a:off x="5165726" y="4027488"/>
                <a:ext cx="255588" cy="230188"/>
              </a:xfrm>
              <a:custGeom>
                <a:avLst/>
                <a:gdLst>
                  <a:gd name="T0" fmla="*/ 0 w 161"/>
                  <a:gd name="T1" fmla="*/ 62 h 145"/>
                  <a:gd name="T2" fmla="*/ 0 w 161"/>
                  <a:gd name="T3" fmla="*/ 145 h 145"/>
                  <a:gd name="T4" fmla="*/ 31 w 161"/>
                  <a:gd name="T5" fmla="*/ 145 h 145"/>
                  <a:gd name="T6" fmla="*/ 130 w 161"/>
                  <a:gd name="T7" fmla="*/ 145 h 145"/>
                  <a:gd name="T8" fmla="*/ 161 w 161"/>
                  <a:gd name="T9" fmla="*/ 145 h 145"/>
                  <a:gd name="T10" fmla="*/ 161 w 161"/>
                  <a:gd name="T11" fmla="*/ 62 h 145"/>
                  <a:gd name="T12" fmla="*/ 81 w 161"/>
                  <a:gd name="T13" fmla="*/ 0 h 145"/>
                  <a:gd name="T14" fmla="*/ 0 w 161"/>
                  <a:gd name="T15" fmla="*/ 62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1" h="145">
                    <a:moveTo>
                      <a:pt x="0" y="62"/>
                    </a:moveTo>
                    <a:lnTo>
                      <a:pt x="0" y="145"/>
                    </a:lnTo>
                    <a:lnTo>
                      <a:pt x="31" y="145"/>
                    </a:lnTo>
                    <a:lnTo>
                      <a:pt x="130" y="145"/>
                    </a:lnTo>
                    <a:lnTo>
                      <a:pt x="161" y="145"/>
                    </a:lnTo>
                    <a:lnTo>
                      <a:pt x="161" y="62"/>
                    </a:lnTo>
                    <a:lnTo>
                      <a:pt x="81" y="0"/>
                    </a:lnTo>
                    <a:lnTo>
                      <a:pt x="0" y="6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2" name="Freeform: Shape 41"/>
              <p:cNvSpPr/>
              <p:nvPr/>
            </p:nvSpPr>
            <p:spPr bwMode="auto">
              <a:xfrm>
                <a:off x="5099051" y="3930651"/>
                <a:ext cx="390525" cy="195263"/>
              </a:xfrm>
              <a:custGeom>
                <a:avLst/>
                <a:gdLst>
                  <a:gd name="T0" fmla="*/ 225 w 246"/>
                  <a:gd name="T1" fmla="*/ 80 h 123"/>
                  <a:gd name="T2" fmla="*/ 225 w 246"/>
                  <a:gd name="T3" fmla="*/ 21 h 123"/>
                  <a:gd name="T4" fmla="*/ 182 w 246"/>
                  <a:gd name="T5" fmla="*/ 21 h 123"/>
                  <a:gd name="T6" fmla="*/ 182 w 246"/>
                  <a:gd name="T7" fmla="*/ 47 h 123"/>
                  <a:gd name="T8" fmla="*/ 123 w 246"/>
                  <a:gd name="T9" fmla="*/ 0 h 123"/>
                  <a:gd name="T10" fmla="*/ 123 w 246"/>
                  <a:gd name="T11" fmla="*/ 0 h 123"/>
                  <a:gd name="T12" fmla="*/ 123 w 246"/>
                  <a:gd name="T13" fmla="*/ 0 h 123"/>
                  <a:gd name="T14" fmla="*/ 123 w 246"/>
                  <a:gd name="T15" fmla="*/ 0 h 123"/>
                  <a:gd name="T16" fmla="*/ 123 w 246"/>
                  <a:gd name="T17" fmla="*/ 0 h 123"/>
                  <a:gd name="T18" fmla="*/ 0 w 246"/>
                  <a:gd name="T19" fmla="*/ 97 h 123"/>
                  <a:gd name="T20" fmla="*/ 21 w 246"/>
                  <a:gd name="T21" fmla="*/ 123 h 123"/>
                  <a:gd name="T22" fmla="*/ 123 w 246"/>
                  <a:gd name="T23" fmla="*/ 42 h 123"/>
                  <a:gd name="T24" fmla="*/ 225 w 246"/>
                  <a:gd name="T25" fmla="*/ 123 h 123"/>
                  <a:gd name="T26" fmla="*/ 246 w 246"/>
                  <a:gd name="T27" fmla="*/ 97 h 123"/>
                  <a:gd name="T28" fmla="*/ 225 w 246"/>
                  <a:gd name="T29" fmla="*/ 8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6" h="123">
                    <a:moveTo>
                      <a:pt x="225" y="80"/>
                    </a:moveTo>
                    <a:lnTo>
                      <a:pt x="225" y="21"/>
                    </a:lnTo>
                    <a:lnTo>
                      <a:pt x="182" y="21"/>
                    </a:lnTo>
                    <a:lnTo>
                      <a:pt x="182" y="47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0" y="97"/>
                    </a:lnTo>
                    <a:lnTo>
                      <a:pt x="21" y="123"/>
                    </a:lnTo>
                    <a:lnTo>
                      <a:pt x="123" y="42"/>
                    </a:lnTo>
                    <a:lnTo>
                      <a:pt x="225" y="123"/>
                    </a:lnTo>
                    <a:lnTo>
                      <a:pt x="246" y="97"/>
                    </a:lnTo>
                    <a:lnTo>
                      <a:pt x="225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35" name="Group 43"/>
            <p:cNvGrpSpPr/>
            <p:nvPr/>
          </p:nvGrpSpPr>
          <p:grpSpPr>
            <a:xfrm>
              <a:off x="8082800" y="2302009"/>
              <a:ext cx="2213318" cy="1136575"/>
              <a:chOff x="6108435" y="2302009"/>
              <a:chExt cx="1678651" cy="1136575"/>
            </a:xfrm>
          </p:grpSpPr>
          <p:sp>
            <p:nvSpPr>
              <p:cNvPr id="39" name="Rectangle 44"/>
              <p:cNvSpPr/>
              <p:nvPr/>
            </p:nvSpPr>
            <p:spPr>
              <a:xfrm>
                <a:off x="6108435" y="2640545"/>
                <a:ext cx="1678651" cy="798039"/>
              </a:xfrm>
              <a:prstGeom prst="rect">
                <a:avLst/>
              </a:prstGeom>
            </p:spPr>
            <p:txBody>
              <a:bodyPr wrap="square" lIns="0" tIns="0" rIns="0" bIns="0">
                <a:norm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1100" dirty="0"/>
                  <a:t>Please replace the text content copy your content to this</a:t>
                </a:r>
                <a:br>
                  <a:rPr lang="zh-CN" altLang="en-US" sz="1100" dirty="0"/>
                </a:br>
                <a:endParaRPr lang="zh-CN" altLang="en-US" sz="1100" dirty="0"/>
              </a:p>
            </p:txBody>
          </p:sp>
          <p:sp>
            <p:nvSpPr>
              <p:cNvPr id="40" name="TextBox 45"/>
              <p:cNvSpPr txBox="1"/>
              <p:nvPr/>
            </p:nvSpPr>
            <p:spPr>
              <a:xfrm>
                <a:off x="6410891" y="2302009"/>
                <a:ext cx="1073739" cy="338536"/>
              </a:xfrm>
              <a:prstGeom prst="rect">
                <a:avLst/>
              </a:prstGeom>
              <a:noFill/>
            </p:spPr>
            <p:txBody>
              <a:bodyPr wrap="none" lIns="91422" tIns="45711" rIns="91422" bIns="45711">
                <a:normAutofit/>
              </a:bodyPr>
              <a:lstStyle/>
              <a:p>
                <a:pPr algn="ctr"/>
                <a:r>
                  <a:rPr lang="zh-CN" altLang="en-US" sz="1600" b="1" dirty="0">
                    <a:solidFill>
                      <a:schemeClr val="accent2">
                        <a:lumMod val="100000"/>
                      </a:schemeClr>
                    </a:solidFill>
                  </a:rPr>
                  <a:t>Enter the title text</a:t>
                </a:r>
              </a:p>
            </p:txBody>
          </p:sp>
        </p:grpSp>
        <p:grpSp>
          <p:nvGrpSpPr>
            <p:cNvPr id="36" name="Group 46"/>
            <p:cNvGrpSpPr/>
            <p:nvPr/>
          </p:nvGrpSpPr>
          <p:grpSpPr>
            <a:xfrm>
              <a:off x="8082800" y="4536097"/>
              <a:ext cx="2213318" cy="1136575"/>
              <a:chOff x="6108435" y="2302009"/>
              <a:chExt cx="1678651" cy="1136575"/>
            </a:xfrm>
          </p:grpSpPr>
          <p:sp>
            <p:nvSpPr>
              <p:cNvPr id="37" name="Rectangle 47"/>
              <p:cNvSpPr/>
              <p:nvPr/>
            </p:nvSpPr>
            <p:spPr>
              <a:xfrm>
                <a:off x="6108435" y="2640545"/>
                <a:ext cx="1678651" cy="798039"/>
              </a:xfrm>
              <a:prstGeom prst="rect">
                <a:avLst/>
              </a:prstGeom>
            </p:spPr>
            <p:txBody>
              <a:bodyPr wrap="square" lIns="0" tIns="0" rIns="0" bIns="0">
                <a:norm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1100" dirty="0"/>
                  <a:t>Please replace the text content copy your content to this</a:t>
                </a:r>
                <a:br>
                  <a:rPr lang="zh-CN" altLang="en-US" sz="1100" dirty="0"/>
                </a:br>
                <a:endParaRPr lang="zh-CN" altLang="en-US" sz="1100" dirty="0"/>
              </a:p>
            </p:txBody>
          </p:sp>
          <p:sp>
            <p:nvSpPr>
              <p:cNvPr id="38" name="TextBox 48"/>
              <p:cNvSpPr txBox="1"/>
              <p:nvPr/>
            </p:nvSpPr>
            <p:spPr>
              <a:xfrm>
                <a:off x="6410891" y="2302009"/>
                <a:ext cx="1073739" cy="338536"/>
              </a:xfrm>
              <a:prstGeom prst="rect">
                <a:avLst/>
              </a:prstGeom>
              <a:noFill/>
            </p:spPr>
            <p:txBody>
              <a:bodyPr wrap="none" lIns="91422" tIns="45711" rIns="91422" bIns="45711">
                <a:normAutofit/>
              </a:bodyPr>
              <a:lstStyle/>
              <a:p>
                <a:pPr algn="ctr"/>
                <a:r>
                  <a:rPr lang="zh-CN" altLang="en-US" sz="1600" b="1" dirty="0">
                    <a:solidFill>
                      <a:schemeClr val="accent3">
                        <a:lumMod val="100000"/>
                      </a:schemeClr>
                    </a:solidFill>
                  </a:rPr>
                  <a:t>Enter the title text</a:t>
                </a:r>
              </a:p>
            </p:txBody>
          </p:sp>
        </p:grpSp>
      </p:grpSp>
      <p:grpSp>
        <p:nvGrpSpPr>
          <p:cNvPr id="6" name="千图PPT彼岸天：ID 8661124库_组合 2"/>
          <p:cNvGrpSpPr/>
          <p:nvPr>
            <p:custDataLst>
              <p:tags r:id="rId3"/>
            </p:custDataLst>
          </p:nvPr>
        </p:nvGrpSpPr>
        <p:grpSpPr>
          <a:xfrm>
            <a:off x="1559930" y="1616305"/>
            <a:ext cx="2213318" cy="4066195"/>
            <a:chOff x="1223978" y="1628940"/>
            <a:chExt cx="2213318" cy="4066195"/>
          </a:xfrm>
        </p:grpSpPr>
        <p:grpSp>
          <p:nvGrpSpPr>
            <p:cNvPr id="7" name="Group 1"/>
            <p:cNvGrpSpPr/>
            <p:nvPr/>
          </p:nvGrpSpPr>
          <p:grpSpPr>
            <a:xfrm>
              <a:off x="1223978" y="2302009"/>
              <a:ext cx="2213318" cy="1136575"/>
              <a:chOff x="6108435" y="2302009"/>
              <a:chExt cx="1678651" cy="1136575"/>
            </a:xfrm>
          </p:grpSpPr>
          <p:sp>
            <p:nvSpPr>
              <p:cNvPr id="29" name="Rectangle 13"/>
              <p:cNvSpPr/>
              <p:nvPr/>
            </p:nvSpPr>
            <p:spPr>
              <a:xfrm>
                <a:off x="6108435" y="2640545"/>
                <a:ext cx="1678651" cy="798039"/>
              </a:xfrm>
              <a:prstGeom prst="rect">
                <a:avLst/>
              </a:prstGeom>
            </p:spPr>
            <p:txBody>
              <a:bodyPr wrap="square" lIns="0" tIns="0" rIns="0" bIns="0">
                <a:norm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1100" dirty="0"/>
                  <a:t>Please replace the text content copy your content to this</a:t>
                </a:r>
                <a:br>
                  <a:rPr lang="zh-CN" altLang="en-US" sz="1100" dirty="0"/>
                </a:br>
                <a:endParaRPr lang="zh-CN" altLang="en-US" sz="1100" dirty="0"/>
              </a:p>
            </p:txBody>
          </p:sp>
          <p:sp>
            <p:nvSpPr>
              <p:cNvPr id="30" name="TextBox 14"/>
              <p:cNvSpPr txBox="1"/>
              <p:nvPr/>
            </p:nvSpPr>
            <p:spPr>
              <a:xfrm>
                <a:off x="6410891" y="2302009"/>
                <a:ext cx="1073739" cy="338536"/>
              </a:xfrm>
              <a:prstGeom prst="rect">
                <a:avLst/>
              </a:prstGeom>
              <a:noFill/>
            </p:spPr>
            <p:txBody>
              <a:bodyPr wrap="none" lIns="91422" tIns="45711" rIns="91422" bIns="45711">
                <a:normAutofit/>
              </a:bodyPr>
              <a:lstStyle/>
              <a:p>
                <a:pPr algn="ctr"/>
                <a:r>
                  <a:rPr lang="zh-CN" altLang="en-US" sz="1600" b="1" dirty="0">
                    <a:solidFill>
                      <a:schemeClr val="accent1"/>
                    </a:solidFill>
                  </a:rPr>
                  <a:t>Enter the title text</a:t>
                </a:r>
              </a:p>
            </p:txBody>
          </p:sp>
        </p:grpSp>
        <p:sp>
          <p:nvSpPr>
            <p:cNvPr id="8" name="Flowchart: Connector 17"/>
            <p:cNvSpPr/>
            <p:nvPr/>
          </p:nvSpPr>
          <p:spPr>
            <a:xfrm>
              <a:off x="1994102" y="1628940"/>
              <a:ext cx="673069" cy="673069"/>
            </a:xfrm>
            <a:prstGeom prst="flowChartConnector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" name="Flowchart: Connector 18"/>
            <p:cNvSpPr/>
            <p:nvPr/>
          </p:nvSpPr>
          <p:spPr>
            <a:xfrm>
              <a:off x="1994102" y="3885491"/>
              <a:ext cx="673069" cy="673069"/>
            </a:xfrm>
            <a:prstGeom prst="flowChartConnector">
              <a:avLst/>
            </a:prstGeom>
            <a:solidFill>
              <a:schemeClr val="accent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0" name="Group 21"/>
            <p:cNvGrpSpPr/>
            <p:nvPr/>
          </p:nvGrpSpPr>
          <p:grpSpPr>
            <a:xfrm>
              <a:off x="2183780" y="1801462"/>
              <a:ext cx="334960" cy="337098"/>
              <a:chOff x="3886200" y="3605213"/>
              <a:chExt cx="1243013" cy="1250950"/>
            </a:xfrm>
            <a:solidFill>
              <a:schemeClr val="bg1"/>
            </a:solidFill>
          </p:grpSpPr>
          <p:sp>
            <p:nvSpPr>
              <p:cNvPr id="15" name="Freeform: Shape 22"/>
              <p:cNvSpPr/>
              <p:nvPr/>
            </p:nvSpPr>
            <p:spPr bwMode="auto">
              <a:xfrm>
                <a:off x="4732338" y="3605213"/>
                <a:ext cx="174625" cy="263525"/>
              </a:xfrm>
              <a:custGeom>
                <a:avLst/>
                <a:gdLst>
                  <a:gd name="T0" fmla="*/ 23 w 46"/>
                  <a:gd name="T1" fmla="*/ 70 h 70"/>
                  <a:gd name="T2" fmla="*/ 46 w 46"/>
                  <a:gd name="T3" fmla="*/ 47 h 70"/>
                  <a:gd name="T4" fmla="*/ 46 w 46"/>
                  <a:gd name="T5" fmla="*/ 23 h 70"/>
                  <a:gd name="T6" fmla="*/ 23 w 46"/>
                  <a:gd name="T7" fmla="*/ 0 h 70"/>
                  <a:gd name="T8" fmla="*/ 0 w 46"/>
                  <a:gd name="T9" fmla="*/ 23 h 70"/>
                  <a:gd name="T10" fmla="*/ 0 w 46"/>
                  <a:gd name="T11" fmla="*/ 47 h 70"/>
                  <a:gd name="T12" fmla="*/ 23 w 46"/>
                  <a:gd name="T13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70">
                    <a:moveTo>
                      <a:pt x="23" y="70"/>
                    </a:moveTo>
                    <a:cubicBezTo>
                      <a:pt x="35" y="70"/>
                      <a:pt x="46" y="60"/>
                      <a:pt x="46" y="47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46" y="10"/>
                      <a:pt x="35" y="0"/>
                      <a:pt x="23" y="0"/>
                    </a:cubicBezTo>
                    <a:cubicBezTo>
                      <a:pt x="10" y="0"/>
                      <a:pt x="0" y="10"/>
                      <a:pt x="0" y="23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60"/>
                      <a:pt x="10" y="70"/>
                      <a:pt x="23" y="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" name="Freeform: Shape 23"/>
              <p:cNvSpPr/>
              <p:nvPr/>
            </p:nvSpPr>
            <p:spPr bwMode="auto">
              <a:xfrm>
                <a:off x="3886200" y="3751263"/>
                <a:ext cx="1243013" cy="1104900"/>
              </a:xfrm>
              <a:custGeom>
                <a:avLst/>
                <a:gdLst>
                  <a:gd name="T0" fmla="*/ 329 w 329"/>
                  <a:gd name="T1" fmla="*/ 1 h 294"/>
                  <a:gd name="T2" fmla="*/ 282 w 329"/>
                  <a:gd name="T3" fmla="*/ 1 h 294"/>
                  <a:gd name="T4" fmla="*/ 282 w 329"/>
                  <a:gd name="T5" fmla="*/ 13 h 294"/>
                  <a:gd name="T6" fmla="*/ 247 w 329"/>
                  <a:gd name="T7" fmla="*/ 48 h 294"/>
                  <a:gd name="T8" fmla="*/ 212 w 329"/>
                  <a:gd name="T9" fmla="*/ 13 h 294"/>
                  <a:gd name="T10" fmla="*/ 212 w 329"/>
                  <a:gd name="T11" fmla="*/ 1 h 294"/>
                  <a:gd name="T12" fmla="*/ 118 w 329"/>
                  <a:gd name="T13" fmla="*/ 1 h 294"/>
                  <a:gd name="T14" fmla="*/ 118 w 329"/>
                  <a:gd name="T15" fmla="*/ 13 h 294"/>
                  <a:gd name="T16" fmla="*/ 83 w 329"/>
                  <a:gd name="T17" fmla="*/ 48 h 294"/>
                  <a:gd name="T18" fmla="*/ 47 w 329"/>
                  <a:gd name="T19" fmla="*/ 13 h 294"/>
                  <a:gd name="T20" fmla="*/ 47 w 329"/>
                  <a:gd name="T21" fmla="*/ 1 h 294"/>
                  <a:gd name="T22" fmla="*/ 0 w 329"/>
                  <a:gd name="T23" fmla="*/ 0 h 294"/>
                  <a:gd name="T24" fmla="*/ 0 w 329"/>
                  <a:gd name="T25" fmla="*/ 294 h 294"/>
                  <a:gd name="T26" fmla="*/ 24 w 329"/>
                  <a:gd name="T27" fmla="*/ 294 h 294"/>
                  <a:gd name="T28" fmla="*/ 306 w 329"/>
                  <a:gd name="T29" fmla="*/ 294 h 294"/>
                  <a:gd name="T30" fmla="*/ 329 w 329"/>
                  <a:gd name="T31" fmla="*/ 294 h 294"/>
                  <a:gd name="T32" fmla="*/ 329 w 329"/>
                  <a:gd name="T33" fmla="*/ 1 h 294"/>
                  <a:gd name="T34" fmla="*/ 306 w 329"/>
                  <a:gd name="T35" fmla="*/ 271 h 294"/>
                  <a:gd name="T36" fmla="*/ 24 w 329"/>
                  <a:gd name="T37" fmla="*/ 271 h 294"/>
                  <a:gd name="T38" fmla="*/ 24 w 329"/>
                  <a:gd name="T39" fmla="*/ 83 h 294"/>
                  <a:gd name="T40" fmla="*/ 306 w 329"/>
                  <a:gd name="T41" fmla="*/ 83 h 294"/>
                  <a:gd name="T42" fmla="*/ 306 w 329"/>
                  <a:gd name="T43" fmla="*/ 271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9" h="294">
                    <a:moveTo>
                      <a:pt x="329" y="1"/>
                    </a:moveTo>
                    <a:cubicBezTo>
                      <a:pt x="282" y="1"/>
                      <a:pt x="282" y="1"/>
                      <a:pt x="282" y="1"/>
                    </a:cubicBezTo>
                    <a:cubicBezTo>
                      <a:pt x="282" y="13"/>
                      <a:pt x="282" y="13"/>
                      <a:pt x="282" y="13"/>
                    </a:cubicBezTo>
                    <a:cubicBezTo>
                      <a:pt x="282" y="32"/>
                      <a:pt x="266" y="48"/>
                      <a:pt x="247" y="48"/>
                    </a:cubicBezTo>
                    <a:cubicBezTo>
                      <a:pt x="228" y="48"/>
                      <a:pt x="212" y="32"/>
                      <a:pt x="212" y="13"/>
                    </a:cubicBezTo>
                    <a:cubicBezTo>
                      <a:pt x="212" y="1"/>
                      <a:pt x="212" y="1"/>
                      <a:pt x="212" y="1"/>
                    </a:cubicBezTo>
                    <a:cubicBezTo>
                      <a:pt x="118" y="1"/>
                      <a:pt x="118" y="1"/>
                      <a:pt x="118" y="1"/>
                    </a:cubicBezTo>
                    <a:cubicBezTo>
                      <a:pt x="118" y="13"/>
                      <a:pt x="118" y="13"/>
                      <a:pt x="118" y="13"/>
                    </a:cubicBezTo>
                    <a:cubicBezTo>
                      <a:pt x="118" y="32"/>
                      <a:pt x="102" y="48"/>
                      <a:pt x="83" y="48"/>
                    </a:cubicBezTo>
                    <a:cubicBezTo>
                      <a:pt x="63" y="48"/>
                      <a:pt x="47" y="32"/>
                      <a:pt x="47" y="13"/>
                    </a:cubicBezTo>
                    <a:cubicBezTo>
                      <a:pt x="47" y="1"/>
                      <a:pt x="47" y="1"/>
                      <a:pt x="47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94"/>
                      <a:pt x="0" y="294"/>
                      <a:pt x="0" y="294"/>
                    </a:cubicBezTo>
                    <a:cubicBezTo>
                      <a:pt x="24" y="294"/>
                      <a:pt x="24" y="294"/>
                      <a:pt x="24" y="294"/>
                    </a:cubicBezTo>
                    <a:cubicBezTo>
                      <a:pt x="306" y="294"/>
                      <a:pt x="306" y="294"/>
                      <a:pt x="306" y="294"/>
                    </a:cubicBezTo>
                    <a:cubicBezTo>
                      <a:pt x="329" y="294"/>
                      <a:pt x="329" y="294"/>
                      <a:pt x="329" y="294"/>
                    </a:cubicBezTo>
                    <a:lnTo>
                      <a:pt x="329" y="1"/>
                    </a:lnTo>
                    <a:close/>
                    <a:moveTo>
                      <a:pt x="306" y="271"/>
                    </a:moveTo>
                    <a:cubicBezTo>
                      <a:pt x="24" y="271"/>
                      <a:pt x="24" y="271"/>
                      <a:pt x="24" y="271"/>
                    </a:cubicBezTo>
                    <a:cubicBezTo>
                      <a:pt x="24" y="83"/>
                      <a:pt x="24" y="83"/>
                      <a:pt x="24" y="83"/>
                    </a:cubicBezTo>
                    <a:cubicBezTo>
                      <a:pt x="306" y="83"/>
                      <a:pt x="306" y="83"/>
                      <a:pt x="306" y="83"/>
                    </a:cubicBezTo>
                    <a:lnTo>
                      <a:pt x="306" y="27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" name="Freeform: Shape 24"/>
              <p:cNvSpPr/>
              <p:nvPr/>
            </p:nvSpPr>
            <p:spPr bwMode="auto">
              <a:xfrm>
                <a:off x="4108450" y="3605213"/>
                <a:ext cx="174625" cy="263525"/>
              </a:xfrm>
              <a:custGeom>
                <a:avLst/>
                <a:gdLst>
                  <a:gd name="T0" fmla="*/ 23 w 46"/>
                  <a:gd name="T1" fmla="*/ 70 h 70"/>
                  <a:gd name="T2" fmla="*/ 46 w 46"/>
                  <a:gd name="T3" fmla="*/ 47 h 70"/>
                  <a:gd name="T4" fmla="*/ 46 w 46"/>
                  <a:gd name="T5" fmla="*/ 23 h 70"/>
                  <a:gd name="T6" fmla="*/ 23 w 46"/>
                  <a:gd name="T7" fmla="*/ 0 h 70"/>
                  <a:gd name="T8" fmla="*/ 0 w 46"/>
                  <a:gd name="T9" fmla="*/ 23 h 70"/>
                  <a:gd name="T10" fmla="*/ 0 w 46"/>
                  <a:gd name="T11" fmla="*/ 47 h 70"/>
                  <a:gd name="T12" fmla="*/ 23 w 46"/>
                  <a:gd name="T13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70">
                    <a:moveTo>
                      <a:pt x="23" y="70"/>
                    </a:moveTo>
                    <a:cubicBezTo>
                      <a:pt x="36" y="70"/>
                      <a:pt x="46" y="60"/>
                      <a:pt x="46" y="47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46" y="10"/>
                      <a:pt x="36" y="0"/>
                      <a:pt x="23" y="0"/>
                    </a:cubicBezTo>
                    <a:cubicBezTo>
                      <a:pt x="10" y="0"/>
                      <a:pt x="0" y="10"/>
                      <a:pt x="0" y="23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60"/>
                      <a:pt x="10" y="70"/>
                      <a:pt x="23" y="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" name="Rectangle 25"/>
              <p:cNvSpPr/>
              <p:nvPr/>
            </p:nvSpPr>
            <p:spPr bwMode="auto">
              <a:xfrm>
                <a:off x="4332288" y="4157663"/>
                <a:ext cx="139700" cy="1238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" name="Rectangle 26"/>
              <p:cNvSpPr/>
              <p:nvPr/>
            </p:nvSpPr>
            <p:spPr bwMode="auto">
              <a:xfrm>
                <a:off x="4559300" y="4157663"/>
                <a:ext cx="139700" cy="1238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" name="Rectangle 27"/>
              <p:cNvSpPr/>
              <p:nvPr/>
            </p:nvSpPr>
            <p:spPr bwMode="auto">
              <a:xfrm>
                <a:off x="4767263" y="4157663"/>
                <a:ext cx="139700" cy="1238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1" name="Rectangle 28"/>
              <p:cNvSpPr/>
              <p:nvPr/>
            </p:nvSpPr>
            <p:spPr bwMode="auto">
              <a:xfrm>
                <a:off x="4332288" y="4364038"/>
                <a:ext cx="139700" cy="1206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" name="Rectangle 29"/>
              <p:cNvSpPr/>
              <p:nvPr/>
            </p:nvSpPr>
            <p:spPr bwMode="auto">
              <a:xfrm>
                <a:off x="4559300" y="4364038"/>
                <a:ext cx="139700" cy="1206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3" name="Rectangle 30"/>
              <p:cNvSpPr/>
              <p:nvPr/>
            </p:nvSpPr>
            <p:spPr bwMode="auto">
              <a:xfrm>
                <a:off x="4767263" y="4364038"/>
                <a:ext cx="139700" cy="1206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4" name="Rectangle 31"/>
              <p:cNvSpPr/>
              <p:nvPr/>
            </p:nvSpPr>
            <p:spPr bwMode="auto">
              <a:xfrm>
                <a:off x="4332288" y="4570413"/>
                <a:ext cx="139700" cy="125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5" name="Rectangle 32"/>
              <p:cNvSpPr/>
              <p:nvPr/>
            </p:nvSpPr>
            <p:spPr bwMode="auto">
              <a:xfrm>
                <a:off x="4108450" y="4364038"/>
                <a:ext cx="141288" cy="1206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" name="Rectangle 33"/>
              <p:cNvSpPr/>
              <p:nvPr/>
            </p:nvSpPr>
            <p:spPr bwMode="auto">
              <a:xfrm>
                <a:off x="4108450" y="4570413"/>
                <a:ext cx="141288" cy="125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" name="Rectangle 34"/>
              <p:cNvSpPr/>
              <p:nvPr/>
            </p:nvSpPr>
            <p:spPr bwMode="auto">
              <a:xfrm>
                <a:off x="4559300" y="4570413"/>
                <a:ext cx="139700" cy="125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8" name="Rectangle 35"/>
              <p:cNvSpPr/>
              <p:nvPr/>
            </p:nvSpPr>
            <p:spPr bwMode="auto">
              <a:xfrm>
                <a:off x="4767263" y="4570413"/>
                <a:ext cx="139700" cy="125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1" name="Freeform: Shape 42"/>
            <p:cNvSpPr/>
            <p:nvPr/>
          </p:nvSpPr>
          <p:spPr bwMode="auto">
            <a:xfrm flipH="1">
              <a:off x="2127772" y="4044855"/>
              <a:ext cx="401135" cy="352142"/>
            </a:xfrm>
            <a:custGeom>
              <a:avLst/>
              <a:gdLst>
                <a:gd name="T0" fmla="*/ 110 w 111"/>
                <a:gd name="T1" fmla="*/ 13 h 97"/>
                <a:gd name="T2" fmla="*/ 101 w 111"/>
                <a:gd name="T3" fmla="*/ 3 h 97"/>
                <a:gd name="T4" fmla="*/ 96 w 111"/>
                <a:gd name="T5" fmla="*/ 3 h 97"/>
                <a:gd name="T6" fmla="*/ 95 w 111"/>
                <a:gd name="T7" fmla="*/ 5 h 97"/>
                <a:gd name="T8" fmla="*/ 92 w 111"/>
                <a:gd name="T9" fmla="*/ 6 h 97"/>
                <a:gd name="T10" fmla="*/ 92 w 111"/>
                <a:gd name="T11" fmla="*/ 6 h 97"/>
                <a:gd name="T12" fmla="*/ 67 w 111"/>
                <a:gd name="T13" fmla="*/ 32 h 97"/>
                <a:gd name="T14" fmla="*/ 66 w 111"/>
                <a:gd name="T15" fmla="*/ 37 h 97"/>
                <a:gd name="T16" fmla="*/ 68 w 111"/>
                <a:gd name="T17" fmla="*/ 41 h 97"/>
                <a:gd name="T18" fmla="*/ 68 w 111"/>
                <a:gd name="T19" fmla="*/ 41 h 97"/>
                <a:gd name="T20" fmla="*/ 69 w 111"/>
                <a:gd name="T21" fmla="*/ 41 h 97"/>
                <a:gd name="T22" fmla="*/ 63 w 111"/>
                <a:gd name="T23" fmla="*/ 46 h 97"/>
                <a:gd name="T24" fmla="*/ 45 w 111"/>
                <a:gd name="T25" fmla="*/ 28 h 97"/>
                <a:gd name="T26" fmla="*/ 39 w 111"/>
                <a:gd name="T27" fmla="*/ 7 h 97"/>
                <a:gd name="T28" fmla="*/ 18 w 111"/>
                <a:gd name="T29" fmla="*/ 1 h 97"/>
                <a:gd name="T30" fmla="*/ 30 w 111"/>
                <a:gd name="T31" fmla="*/ 14 h 97"/>
                <a:gd name="T32" fmla="*/ 27 w 111"/>
                <a:gd name="T33" fmla="*/ 26 h 97"/>
                <a:gd name="T34" fmla="*/ 15 w 111"/>
                <a:gd name="T35" fmla="*/ 29 h 97"/>
                <a:gd name="T36" fmla="*/ 3 w 111"/>
                <a:gd name="T37" fmla="*/ 17 h 97"/>
                <a:gd name="T38" fmla="*/ 9 w 111"/>
                <a:gd name="T39" fmla="*/ 37 h 97"/>
                <a:gd name="T40" fmla="*/ 31 w 111"/>
                <a:gd name="T41" fmla="*/ 43 h 97"/>
                <a:gd name="T42" fmla="*/ 31 w 111"/>
                <a:gd name="T43" fmla="*/ 43 h 97"/>
                <a:gd name="T44" fmla="*/ 48 w 111"/>
                <a:gd name="T45" fmla="*/ 60 h 97"/>
                <a:gd name="T46" fmla="*/ 32 w 111"/>
                <a:gd name="T47" fmla="*/ 78 h 97"/>
                <a:gd name="T48" fmla="*/ 31 w 111"/>
                <a:gd name="T49" fmla="*/ 77 h 97"/>
                <a:gd name="T50" fmla="*/ 26 w 111"/>
                <a:gd name="T51" fmla="*/ 80 h 97"/>
                <a:gd name="T52" fmla="*/ 18 w 111"/>
                <a:gd name="T53" fmla="*/ 93 h 97"/>
                <a:gd name="T54" fmla="*/ 20 w 111"/>
                <a:gd name="T55" fmla="*/ 95 h 97"/>
                <a:gd name="T56" fmla="*/ 33 w 111"/>
                <a:gd name="T57" fmla="*/ 87 h 97"/>
                <a:gd name="T58" fmla="*/ 37 w 111"/>
                <a:gd name="T59" fmla="*/ 83 h 97"/>
                <a:gd name="T60" fmla="*/ 35 w 111"/>
                <a:gd name="T61" fmla="*/ 82 h 97"/>
                <a:gd name="T62" fmla="*/ 53 w 111"/>
                <a:gd name="T63" fmla="*/ 64 h 97"/>
                <a:gd name="T64" fmla="*/ 82 w 111"/>
                <a:gd name="T65" fmla="*/ 93 h 97"/>
                <a:gd name="T66" fmla="*/ 89 w 111"/>
                <a:gd name="T67" fmla="*/ 97 h 97"/>
                <a:gd name="T68" fmla="*/ 96 w 111"/>
                <a:gd name="T69" fmla="*/ 93 h 97"/>
                <a:gd name="T70" fmla="*/ 96 w 111"/>
                <a:gd name="T71" fmla="*/ 79 h 97"/>
                <a:gd name="T72" fmla="*/ 67 w 111"/>
                <a:gd name="T73" fmla="*/ 50 h 97"/>
                <a:gd name="T74" fmla="*/ 72 w 111"/>
                <a:gd name="T75" fmla="*/ 45 h 97"/>
                <a:gd name="T76" fmla="*/ 75 w 111"/>
                <a:gd name="T77" fmla="*/ 47 h 97"/>
                <a:gd name="T78" fmla="*/ 82 w 111"/>
                <a:gd name="T79" fmla="*/ 46 h 97"/>
                <a:gd name="T80" fmla="*/ 106 w 111"/>
                <a:gd name="T81" fmla="*/ 21 h 97"/>
                <a:gd name="T82" fmla="*/ 106 w 111"/>
                <a:gd name="T83" fmla="*/ 20 h 97"/>
                <a:gd name="T84" fmla="*/ 106 w 111"/>
                <a:gd name="T85" fmla="*/ 20 h 97"/>
                <a:gd name="T86" fmla="*/ 107 w 111"/>
                <a:gd name="T87" fmla="*/ 18 h 97"/>
                <a:gd name="T88" fmla="*/ 110 w 111"/>
                <a:gd name="T89" fmla="*/ 18 h 97"/>
                <a:gd name="T90" fmla="*/ 110 w 111"/>
                <a:gd name="T91" fmla="*/ 13 h 97"/>
                <a:gd name="T92" fmla="*/ 90 w 111"/>
                <a:gd name="T93" fmla="*/ 84 h 97"/>
                <a:gd name="T94" fmla="*/ 94 w 111"/>
                <a:gd name="T95" fmla="*/ 87 h 97"/>
                <a:gd name="T96" fmla="*/ 90 w 111"/>
                <a:gd name="T97" fmla="*/ 92 h 97"/>
                <a:gd name="T98" fmla="*/ 86 w 111"/>
                <a:gd name="T99" fmla="*/ 87 h 97"/>
                <a:gd name="T100" fmla="*/ 90 w 111"/>
                <a:gd name="T101" fmla="*/ 84 h 97"/>
                <a:gd name="T102" fmla="*/ 76 w 111"/>
                <a:gd name="T103" fmla="*/ 32 h 97"/>
                <a:gd name="T104" fmla="*/ 74 w 111"/>
                <a:gd name="T105" fmla="*/ 31 h 97"/>
                <a:gd name="T106" fmla="*/ 93 w 111"/>
                <a:gd name="T107" fmla="*/ 13 h 97"/>
                <a:gd name="T108" fmla="*/ 95 w 111"/>
                <a:gd name="T109" fmla="*/ 14 h 97"/>
                <a:gd name="T110" fmla="*/ 76 w 111"/>
                <a:gd name="T111" fmla="*/ 32 h 97"/>
                <a:gd name="T112" fmla="*/ 76 w 111"/>
                <a:gd name="T113" fmla="*/ 32 h 97"/>
                <a:gd name="T114" fmla="*/ 82 w 111"/>
                <a:gd name="T115" fmla="*/ 39 h 97"/>
                <a:gd name="T116" fmla="*/ 80 w 111"/>
                <a:gd name="T117" fmla="*/ 37 h 97"/>
                <a:gd name="T118" fmla="*/ 99 w 111"/>
                <a:gd name="T119" fmla="*/ 18 h 97"/>
                <a:gd name="T120" fmla="*/ 101 w 111"/>
                <a:gd name="T121" fmla="*/ 20 h 97"/>
                <a:gd name="T122" fmla="*/ 82 w 111"/>
                <a:gd name="T123" fmla="*/ 39 h 97"/>
                <a:gd name="T124" fmla="*/ 82 w 111"/>
                <a:gd name="T125" fmla="*/ 3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1" h="97">
                  <a:moveTo>
                    <a:pt x="110" y="13"/>
                  </a:moveTo>
                  <a:cubicBezTo>
                    <a:pt x="101" y="3"/>
                    <a:pt x="101" y="3"/>
                    <a:pt x="101" y="3"/>
                  </a:cubicBezTo>
                  <a:cubicBezTo>
                    <a:pt x="99" y="1"/>
                    <a:pt x="97" y="1"/>
                    <a:pt x="96" y="3"/>
                  </a:cubicBezTo>
                  <a:cubicBezTo>
                    <a:pt x="95" y="4"/>
                    <a:pt x="95" y="4"/>
                    <a:pt x="95" y="5"/>
                  </a:cubicBezTo>
                  <a:cubicBezTo>
                    <a:pt x="94" y="5"/>
                    <a:pt x="93" y="6"/>
                    <a:pt x="92" y="6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67" y="32"/>
                    <a:pt x="67" y="32"/>
                    <a:pt x="67" y="32"/>
                  </a:cubicBezTo>
                  <a:cubicBezTo>
                    <a:pt x="67" y="33"/>
                    <a:pt x="67" y="36"/>
                    <a:pt x="66" y="37"/>
                  </a:cubicBezTo>
                  <a:cubicBezTo>
                    <a:pt x="68" y="41"/>
                    <a:pt x="68" y="41"/>
                    <a:pt x="68" y="41"/>
                  </a:cubicBezTo>
                  <a:cubicBezTo>
                    <a:pt x="68" y="41"/>
                    <a:pt x="68" y="41"/>
                    <a:pt x="68" y="41"/>
                  </a:cubicBezTo>
                  <a:cubicBezTo>
                    <a:pt x="69" y="41"/>
                    <a:pt x="69" y="41"/>
                    <a:pt x="69" y="41"/>
                  </a:cubicBezTo>
                  <a:cubicBezTo>
                    <a:pt x="63" y="46"/>
                    <a:pt x="63" y="46"/>
                    <a:pt x="63" y="46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7" y="21"/>
                    <a:pt x="45" y="13"/>
                    <a:pt x="39" y="7"/>
                  </a:cubicBezTo>
                  <a:cubicBezTo>
                    <a:pt x="34" y="1"/>
                    <a:pt x="25" y="0"/>
                    <a:pt x="18" y="1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23"/>
                    <a:pt x="3" y="32"/>
                    <a:pt x="9" y="37"/>
                  </a:cubicBezTo>
                  <a:cubicBezTo>
                    <a:pt x="14" y="43"/>
                    <a:pt x="23" y="46"/>
                    <a:pt x="31" y="43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48" y="60"/>
                    <a:pt x="48" y="60"/>
                    <a:pt x="48" y="60"/>
                  </a:cubicBezTo>
                  <a:cubicBezTo>
                    <a:pt x="32" y="78"/>
                    <a:pt x="32" y="78"/>
                    <a:pt x="32" y="78"/>
                  </a:cubicBezTo>
                  <a:cubicBezTo>
                    <a:pt x="31" y="77"/>
                    <a:pt x="31" y="77"/>
                    <a:pt x="31" y="77"/>
                  </a:cubicBezTo>
                  <a:cubicBezTo>
                    <a:pt x="26" y="80"/>
                    <a:pt x="26" y="80"/>
                    <a:pt x="26" y="80"/>
                  </a:cubicBezTo>
                  <a:cubicBezTo>
                    <a:pt x="18" y="93"/>
                    <a:pt x="18" y="93"/>
                    <a:pt x="18" y="93"/>
                  </a:cubicBezTo>
                  <a:cubicBezTo>
                    <a:pt x="20" y="95"/>
                    <a:pt x="20" y="95"/>
                    <a:pt x="20" y="95"/>
                  </a:cubicBezTo>
                  <a:cubicBezTo>
                    <a:pt x="33" y="87"/>
                    <a:pt x="33" y="87"/>
                    <a:pt x="33" y="87"/>
                  </a:cubicBezTo>
                  <a:cubicBezTo>
                    <a:pt x="37" y="83"/>
                    <a:pt x="37" y="83"/>
                    <a:pt x="37" y="83"/>
                  </a:cubicBezTo>
                  <a:cubicBezTo>
                    <a:pt x="35" y="82"/>
                    <a:pt x="35" y="82"/>
                    <a:pt x="35" y="82"/>
                  </a:cubicBezTo>
                  <a:cubicBezTo>
                    <a:pt x="53" y="64"/>
                    <a:pt x="53" y="64"/>
                    <a:pt x="53" y="64"/>
                  </a:cubicBezTo>
                  <a:cubicBezTo>
                    <a:pt x="82" y="93"/>
                    <a:pt x="82" y="93"/>
                    <a:pt x="82" y="93"/>
                  </a:cubicBezTo>
                  <a:cubicBezTo>
                    <a:pt x="84" y="96"/>
                    <a:pt x="86" y="97"/>
                    <a:pt x="89" y="97"/>
                  </a:cubicBezTo>
                  <a:cubicBezTo>
                    <a:pt x="91" y="97"/>
                    <a:pt x="94" y="96"/>
                    <a:pt x="96" y="93"/>
                  </a:cubicBezTo>
                  <a:cubicBezTo>
                    <a:pt x="101" y="89"/>
                    <a:pt x="101" y="83"/>
                    <a:pt x="96" y="79"/>
                  </a:cubicBezTo>
                  <a:cubicBezTo>
                    <a:pt x="67" y="50"/>
                    <a:pt x="67" y="50"/>
                    <a:pt x="67" y="50"/>
                  </a:cubicBezTo>
                  <a:cubicBezTo>
                    <a:pt x="72" y="45"/>
                    <a:pt x="72" y="45"/>
                    <a:pt x="72" y="45"/>
                  </a:cubicBezTo>
                  <a:cubicBezTo>
                    <a:pt x="75" y="47"/>
                    <a:pt x="75" y="47"/>
                    <a:pt x="75" y="47"/>
                  </a:cubicBezTo>
                  <a:cubicBezTo>
                    <a:pt x="77" y="46"/>
                    <a:pt x="79" y="46"/>
                    <a:pt x="82" y="46"/>
                  </a:cubicBezTo>
                  <a:cubicBezTo>
                    <a:pt x="106" y="21"/>
                    <a:pt x="106" y="21"/>
                    <a:pt x="106" y="21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107" y="19"/>
                    <a:pt x="107" y="19"/>
                    <a:pt x="107" y="18"/>
                  </a:cubicBezTo>
                  <a:cubicBezTo>
                    <a:pt x="109" y="18"/>
                    <a:pt x="110" y="18"/>
                    <a:pt x="110" y="18"/>
                  </a:cubicBezTo>
                  <a:cubicBezTo>
                    <a:pt x="111" y="16"/>
                    <a:pt x="111" y="14"/>
                    <a:pt x="110" y="13"/>
                  </a:cubicBezTo>
                  <a:close/>
                  <a:moveTo>
                    <a:pt x="90" y="84"/>
                  </a:moveTo>
                  <a:cubicBezTo>
                    <a:pt x="92" y="84"/>
                    <a:pt x="94" y="86"/>
                    <a:pt x="94" y="87"/>
                  </a:cubicBezTo>
                  <a:cubicBezTo>
                    <a:pt x="94" y="90"/>
                    <a:pt x="92" y="92"/>
                    <a:pt x="90" y="92"/>
                  </a:cubicBezTo>
                  <a:cubicBezTo>
                    <a:pt x="87" y="92"/>
                    <a:pt x="86" y="90"/>
                    <a:pt x="86" y="87"/>
                  </a:cubicBezTo>
                  <a:cubicBezTo>
                    <a:pt x="86" y="86"/>
                    <a:pt x="87" y="84"/>
                    <a:pt x="90" y="84"/>
                  </a:cubicBezTo>
                  <a:close/>
                  <a:moveTo>
                    <a:pt x="76" y="32"/>
                  </a:moveTo>
                  <a:cubicBezTo>
                    <a:pt x="74" y="31"/>
                    <a:pt x="74" y="31"/>
                    <a:pt x="74" y="31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95" y="14"/>
                    <a:pt x="95" y="14"/>
                    <a:pt x="95" y="14"/>
                  </a:cubicBezTo>
                  <a:cubicBezTo>
                    <a:pt x="76" y="32"/>
                    <a:pt x="76" y="32"/>
                    <a:pt x="76" y="32"/>
                  </a:cubicBezTo>
                  <a:cubicBezTo>
                    <a:pt x="76" y="32"/>
                    <a:pt x="76" y="32"/>
                    <a:pt x="76" y="32"/>
                  </a:cubicBezTo>
                  <a:close/>
                  <a:moveTo>
                    <a:pt x="82" y="39"/>
                  </a:moveTo>
                  <a:cubicBezTo>
                    <a:pt x="80" y="37"/>
                    <a:pt x="80" y="37"/>
                    <a:pt x="80" y="37"/>
                  </a:cubicBezTo>
                  <a:cubicBezTo>
                    <a:pt x="99" y="18"/>
                    <a:pt x="99" y="18"/>
                    <a:pt x="99" y="18"/>
                  </a:cubicBezTo>
                  <a:cubicBezTo>
                    <a:pt x="101" y="20"/>
                    <a:pt x="101" y="20"/>
                    <a:pt x="101" y="20"/>
                  </a:cubicBezTo>
                  <a:cubicBezTo>
                    <a:pt x="82" y="39"/>
                    <a:pt x="82" y="39"/>
                    <a:pt x="82" y="39"/>
                  </a:cubicBezTo>
                  <a:cubicBezTo>
                    <a:pt x="82" y="39"/>
                    <a:pt x="82" y="39"/>
                    <a:pt x="82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2" name="Group 49"/>
            <p:cNvGrpSpPr/>
            <p:nvPr/>
          </p:nvGrpSpPr>
          <p:grpSpPr>
            <a:xfrm>
              <a:off x="1223978" y="4558560"/>
              <a:ext cx="2213318" cy="1136575"/>
              <a:chOff x="6108435" y="2302009"/>
              <a:chExt cx="1678651" cy="1136575"/>
            </a:xfrm>
          </p:grpSpPr>
          <p:sp>
            <p:nvSpPr>
              <p:cNvPr id="13" name="Rectangle 50"/>
              <p:cNvSpPr/>
              <p:nvPr/>
            </p:nvSpPr>
            <p:spPr>
              <a:xfrm>
                <a:off x="6108435" y="2640545"/>
                <a:ext cx="1678651" cy="798039"/>
              </a:xfrm>
              <a:prstGeom prst="rect">
                <a:avLst/>
              </a:prstGeom>
            </p:spPr>
            <p:txBody>
              <a:bodyPr wrap="square" lIns="0" tIns="0" rIns="0" bIns="0">
                <a:norm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1100" dirty="0"/>
                  <a:t>Please replace the text content copy your content to this</a:t>
                </a:r>
                <a:br>
                  <a:rPr lang="zh-CN" altLang="en-US" sz="1100" dirty="0"/>
                </a:br>
                <a:endParaRPr lang="zh-CN" altLang="en-US" sz="1100" dirty="0"/>
              </a:p>
            </p:txBody>
          </p:sp>
          <p:sp>
            <p:nvSpPr>
              <p:cNvPr id="14" name="TextBox 51"/>
              <p:cNvSpPr txBox="1"/>
              <p:nvPr/>
            </p:nvSpPr>
            <p:spPr>
              <a:xfrm>
                <a:off x="6410891" y="2302009"/>
                <a:ext cx="1073739" cy="338536"/>
              </a:xfrm>
              <a:prstGeom prst="rect">
                <a:avLst/>
              </a:prstGeom>
              <a:noFill/>
            </p:spPr>
            <p:txBody>
              <a:bodyPr wrap="none" lIns="91422" tIns="45711" rIns="91422" bIns="45711">
                <a:normAutofit/>
              </a:bodyPr>
              <a:lstStyle/>
              <a:p>
                <a:pPr algn="ctr"/>
                <a:r>
                  <a:rPr lang="zh-CN" altLang="en-US" sz="1600" b="1" dirty="0">
                    <a:solidFill>
                      <a:schemeClr val="accent4">
                        <a:lumMod val="100000"/>
                      </a:schemeClr>
                    </a:solidFill>
                  </a:rPr>
                  <a:t>Enter the title text</a:t>
                </a:r>
              </a:p>
            </p:txBody>
          </p:sp>
        </p:grpSp>
      </p:grpSp>
      <p:sp>
        <p:nvSpPr>
          <p:cNvPr id="2" name="TextBox 6"/>
          <p:cNvSpPr txBox="1">
            <a:spLocks noChangeArrowheads="1"/>
          </p:cNvSpPr>
          <p:nvPr userDrawn="1"/>
        </p:nvSpPr>
        <p:spPr bwMode="auto">
          <a:xfrm flipH="1">
            <a:off x="3645380" y="292657"/>
            <a:ext cx="593444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165"/>
            <a:r>
              <a:rPr lang="zh-CN" altLang="en-US" sz="4000" b="1" dirty="0">
                <a:latin typeface="腾祥铁山楷书简繁合集" panose="01010104010101010101" pitchFamily="2" charset="-122"/>
                <a:ea typeface="腾祥铁山楷书简繁合集" panose="01010104010101010101" pitchFamily="2" charset="-122"/>
                <a:cs typeface="+mn-ea"/>
                <a:sym typeface="+mn-lt"/>
              </a:rPr>
              <a:t>Click here to add a title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:a14="http://schemas.microsoft.com/office/drawing/2010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千图PPT彼岸天：ID 8661124库_组合 1"/>
          <p:cNvGrpSpPr/>
          <p:nvPr>
            <p:custDataLst>
              <p:tags r:id="rId1"/>
            </p:custDataLst>
          </p:nvPr>
        </p:nvGrpSpPr>
        <p:grpSpPr>
          <a:xfrm>
            <a:off x="-18087" y="1519290"/>
            <a:ext cx="12210087" cy="587932"/>
            <a:chOff x="-18087" y="1519290"/>
            <a:chExt cx="12210087" cy="587932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-18087" y="1808820"/>
              <a:ext cx="1728192" cy="0"/>
            </a:xfrm>
            <a:prstGeom prst="line">
              <a:avLst/>
            </a:prstGeom>
            <a:ln w="6350">
              <a:solidFill>
                <a:schemeClr val="tx2"/>
              </a:solidFill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2603612" y="1821498"/>
              <a:ext cx="1656184" cy="0"/>
            </a:xfrm>
            <a:prstGeom prst="line">
              <a:avLst/>
            </a:prstGeom>
            <a:ln w="6350">
              <a:solidFill>
                <a:schemeClr val="tx2"/>
              </a:solidFill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: Shape 27"/>
            <p:cNvSpPr/>
            <p:nvPr/>
          </p:nvSpPr>
          <p:spPr bwMode="auto">
            <a:xfrm>
              <a:off x="1890141" y="1519290"/>
              <a:ext cx="569653" cy="569653"/>
            </a:xfrm>
            <a:custGeom>
              <a:avLst/>
              <a:gdLst>
                <a:gd name="T0" fmla="*/ 545 w 913"/>
                <a:gd name="T1" fmla="*/ 9 h 913"/>
                <a:gd name="T2" fmla="*/ 367 w 913"/>
                <a:gd name="T3" fmla="*/ 9 h 913"/>
                <a:gd name="T4" fmla="*/ 0 w 913"/>
                <a:gd name="T5" fmla="*/ 456 h 913"/>
                <a:gd name="T6" fmla="*/ 367 w 913"/>
                <a:gd name="T7" fmla="*/ 904 h 913"/>
                <a:gd name="T8" fmla="*/ 545 w 913"/>
                <a:gd name="T9" fmla="*/ 904 h 913"/>
                <a:gd name="T10" fmla="*/ 913 w 913"/>
                <a:gd name="T11" fmla="*/ 456 h 913"/>
                <a:gd name="T12" fmla="*/ 339 w 913"/>
                <a:gd name="T13" fmla="*/ 108 h 913"/>
                <a:gd name="T14" fmla="*/ 171 w 913"/>
                <a:gd name="T15" fmla="*/ 225 h 913"/>
                <a:gd name="T16" fmla="*/ 118 w 913"/>
                <a:gd name="T17" fmla="*/ 314 h 913"/>
                <a:gd name="T18" fmla="*/ 181 w 913"/>
                <a:gd name="T19" fmla="*/ 403 h 913"/>
                <a:gd name="T20" fmla="*/ 118 w 913"/>
                <a:gd name="T21" fmla="*/ 314 h 913"/>
                <a:gd name="T22" fmla="*/ 91 w 913"/>
                <a:gd name="T23" fmla="*/ 492 h 913"/>
                <a:gd name="T24" fmla="*/ 196 w 913"/>
                <a:gd name="T25" fmla="*/ 581 h 913"/>
                <a:gd name="T26" fmla="*/ 158 w 913"/>
                <a:gd name="T27" fmla="*/ 670 h 913"/>
                <a:gd name="T28" fmla="*/ 339 w 913"/>
                <a:gd name="T29" fmla="*/ 804 h 913"/>
                <a:gd name="T30" fmla="*/ 412 w 913"/>
                <a:gd name="T31" fmla="*/ 748 h 913"/>
                <a:gd name="T32" fmla="*/ 412 w 913"/>
                <a:gd name="T33" fmla="*/ 670 h 913"/>
                <a:gd name="T34" fmla="*/ 412 w 913"/>
                <a:gd name="T35" fmla="*/ 581 h 913"/>
                <a:gd name="T36" fmla="*/ 269 w 913"/>
                <a:gd name="T37" fmla="*/ 492 h 913"/>
                <a:gd name="T38" fmla="*/ 412 w 913"/>
                <a:gd name="T39" fmla="*/ 581 h 913"/>
                <a:gd name="T40" fmla="*/ 271 w 913"/>
                <a:gd name="T41" fmla="*/ 403 h 913"/>
                <a:gd name="T42" fmla="*/ 412 w 913"/>
                <a:gd name="T43" fmla="*/ 314 h 913"/>
                <a:gd name="T44" fmla="*/ 412 w 913"/>
                <a:gd name="T45" fmla="*/ 225 h 913"/>
                <a:gd name="T46" fmla="*/ 412 w 913"/>
                <a:gd name="T47" fmla="*/ 165 h 913"/>
                <a:gd name="T48" fmla="*/ 795 w 913"/>
                <a:gd name="T49" fmla="*/ 314 h 913"/>
                <a:gd name="T50" fmla="*/ 732 w 913"/>
                <a:gd name="T51" fmla="*/ 403 h 913"/>
                <a:gd name="T52" fmla="*/ 795 w 913"/>
                <a:gd name="T53" fmla="*/ 314 h 913"/>
                <a:gd name="T54" fmla="*/ 672 w 913"/>
                <a:gd name="T55" fmla="*/ 225 h 913"/>
                <a:gd name="T56" fmla="*/ 742 w 913"/>
                <a:gd name="T57" fmla="*/ 225 h 913"/>
                <a:gd name="T58" fmla="*/ 564 w 913"/>
                <a:gd name="T59" fmla="*/ 225 h 913"/>
                <a:gd name="T60" fmla="*/ 501 w 913"/>
                <a:gd name="T61" fmla="*/ 165 h 913"/>
                <a:gd name="T62" fmla="*/ 617 w 913"/>
                <a:gd name="T63" fmla="*/ 314 h 913"/>
                <a:gd name="T64" fmla="*/ 501 w 913"/>
                <a:gd name="T65" fmla="*/ 403 h 913"/>
                <a:gd name="T66" fmla="*/ 501 w 913"/>
                <a:gd name="T67" fmla="*/ 492 h 913"/>
                <a:gd name="T68" fmla="*/ 624 w 913"/>
                <a:gd name="T69" fmla="*/ 581 h 913"/>
                <a:gd name="T70" fmla="*/ 501 w 913"/>
                <a:gd name="T71" fmla="*/ 492 h 913"/>
                <a:gd name="T72" fmla="*/ 501 w 913"/>
                <a:gd name="T73" fmla="*/ 670 h 913"/>
                <a:gd name="T74" fmla="*/ 501 w 913"/>
                <a:gd name="T75" fmla="*/ 748 h 913"/>
                <a:gd name="T76" fmla="*/ 682 w 913"/>
                <a:gd name="T77" fmla="*/ 670 h 913"/>
                <a:gd name="T78" fmla="*/ 573 w 913"/>
                <a:gd name="T79" fmla="*/ 804 h 913"/>
                <a:gd name="T80" fmla="*/ 733 w 913"/>
                <a:gd name="T81" fmla="*/ 492 h 913"/>
                <a:gd name="T82" fmla="*/ 802 w 913"/>
                <a:gd name="T83" fmla="*/ 581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13" h="913">
                  <a:moveTo>
                    <a:pt x="751" y="108"/>
                  </a:moveTo>
                  <a:cubicBezTo>
                    <a:pt x="693" y="59"/>
                    <a:pt x="623" y="24"/>
                    <a:pt x="545" y="9"/>
                  </a:cubicBezTo>
                  <a:cubicBezTo>
                    <a:pt x="517" y="3"/>
                    <a:pt x="487" y="0"/>
                    <a:pt x="456" y="0"/>
                  </a:cubicBezTo>
                  <a:cubicBezTo>
                    <a:pt x="426" y="0"/>
                    <a:pt x="396" y="3"/>
                    <a:pt x="367" y="9"/>
                  </a:cubicBezTo>
                  <a:cubicBezTo>
                    <a:pt x="290" y="24"/>
                    <a:pt x="219" y="59"/>
                    <a:pt x="161" y="108"/>
                  </a:cubicBezTo>
                  <a:cubicBezTo>
                    <a:pt x="63" y="192"/>
                    <a:pt x="0" y="317"/>
                    <a:pt x="0" y="456"/>
                  </a:cubicBezTo>
                  <a:cubicBezTo>
                    <a:pt x="0" y="596"/>
                    <a:pt x="63" y="721"/>
                    <a:pt x="161" y="804"/>
                  </a:cubicBezTo>
                  <a:cubicBezTo>
                    <a:pt x="219" y="854"/>
                    <a:pt x="290" y="889"/>
                    <a:pt x="367" y="904"/>
                  </a:cubicBezTo>
                  <a:cubicBezTo>
                    <a:pt x="396" y="910"/>
                    <a:pt x="426" y="913"/>
                    <a:pt x="456" y="913"/>
                  </a:cubicBezTo>
                  <a:cubicBezTo>
                    <a:pt x="487" y="913"/>
                    <a:pt x="517" y="910"/>
                    <a:pt x="545" y="904"/>
                  </a:cubicBezTo>
                  <a:cubicBezTo>
                    <a:pt x="623" y="889"/>
                    <a:pt x="693" y="854"/>
                    <a:pt x="751" y="804"/>
                  </a:cubicBezTo>
                  <a:cubicBezTo>
                    <a:pt x="850" y="721"/>
                    <a:pt x="913" y="596"/>
                    <a:pt x="913" y="456"/>
                  </a:cubicBezTo>
                  <a:cubicBezTo>
                    <a:pt x="913" y="317"/>
                    <a:pt x="850" y="192"/>
                    <a:pt x="751" y="108"/>
                  </a:cubicBezTo>
                  <a:close/>
                  <a:moveTo>
                    <a:pt x="339" y="108"/>
                  </a:moveTo>
                  <a:cubicBezTo>
                    <a:pt x="301" y="141"/>
                    <a:pt x="267" y="181"/>
                    <a:pt x="241" y="225"/>
                  </a:cubicBezTo>
                  <a:cubicBezTo>
                    <a:pt x="171" y="225"/>
                    <a:pt x="171" y="225"/>
                    <a:pt x="171" y="225"/>
                  </a:cubicBezTo>
                  <a:cubicBezTo>
                    <a:pt x="215" y="172"/>
                    <a:pt x="273" y="131"/>
                    <a:pt x="339" y="108"/>
                  </a:cubicBezTo>
                  <a:close/>
                  <a:moveTo>
                    <a:pt x="118" y="314"/>
                  </a:moveTo>
                  <a:cubicBezTo>
                    <a:pt x="201" y="314"/>
                    <a:pt x="201" y="314"/>
                    <a:pt x="201" y="314"/>
                  </a:cubicBezTo>
                  <a:cubicBezTo>
                    <a:pt x="191" y="343"/>
                    <a:pt x="185" y="372"/>
                    <a:pt x="181" y="403"/>
                  </a:cubicBezTo>
                  <a:cubicBezTo>
                    <a:pt x="93" y="403"/>
                    <a:pt x="93" y="403"/>
                    <a:pt x="93" y="403"/>
                  </a:cubicBezTo>
                  <a:cubicBezTo>
                    <a:pt x="98" y="372"/>
                    <a:pt x="106" y="342"/>
                    <a:pt x="118" y="314"/>
                  </a:cubicBezTo>
                  <a:close/>
                  <a:moveTo>
                    <a:pt x="111" y="581"/>
                  </a:moveTo>
                  <a:cubicBezTo>
                    <a:pt x="101" y="553"/>
                    <a:pt x="94" y="523"/>
                    <a:pt x="91" y="492"/>
                  </a:cubicBezTo>
                  <a:cubicBezTo>
                    <a:pt x="180" y="492"/>
                    <a:pt x="180" y="492"/>
                    <a:pt x="180" y="492"/>
                  </a:cubicBezTo>
                  <a:cubicBezTo>
                    <a:pt x="182" y="523"/>
                    <a:pt x="188" y="553"/>
                    <a:pt x="196" y="581"/>
                  </a:cubicBezTo>
                  <a:lnTo>
                    <a:pt x="111" y="581"/>
                  </a:lnTo>
                  <a:close/>
                  <a:moveTo>
                    <a:pt x="158" y="670"/>
                  </a:moveTo>
                  <a:cubicBezTo>
                    <a:pt x="231" y="670"/>
                    <a:pt x="231" y="670"/>
                    <a:pt x="231" y="670"/>
                  </a:cubicBezTo>
                  <a:cubicBezTo>
                    <a:pt x="259" y="722"/>
                    <a:pt x="295" y="767"/>
                    <a:pt x="339" y="804"/>
                  </a:cubicBezTo>
                  <a:cubicBezTo>
                    <a:pt x="266" y="780"/>
                    <a:pt x="203" y="732"/>
                    <a:pt x="158" y="670"/>
                  </a:cubicBezTo>
                  <a:close/>
                  <a:moveTo>
                    <a:pt x="412" y="748"/>
                  </a:moveTo>
                  <a:cubicBezTo>
                    <a:pt x="383" y="726"/>
                    <a:pt x="357" y="700"/>
                    <a:pt x="336" y="670"/>
                  </a:cubicBezTo>
                  <a:cubicBezTo>
                    <a:pt x="412" y="670"/>
                    <a:pt x="412" y="670"/>
                    <a:pt x="412" y="670"/>
                  </a:cubicBezTo>
                  <a:lnTo>
                    <a:pt x="412" y="748"/>
                  </a:lnTo>
                  <a:close/>
                  <a:moveTo>
                    <a:pt x="412" y="581"/>
                  </a:moveTo>
                  <a:cubicBezTo>
                    <a:pt x="289" y="581"/>
                    <a:pt x="289" y="581"/>
                    <a:pt x="289" y="581"/>
                  </a:cubicBezTo>
                  <a:cubicBezTo>
                    <a:pt x="279" y="553"/>
                    <a:pt x="272" y="523"/>
                    <a:pt x="269" y="492"/>
                  </a:cubicBezTo>
                  <a:cubicBezTo>
                    <a:pt x="412" y="492"/>
                    <a:pt x="412" y="492"/>
                    <a:pt x="412" y="492"/>
                  </a:cubicBezTo>
                  <a:lnTo>
                    <a:pt x="412" y="581"/>
                  </a:lnTo>
                  <a:close/>
                  <a:moveTo>
                    <a:pt x="412" y="403"/>
                  </a:moveTo>
                  <a:cubicBezTo>
                    <a:pt x="271" y="403"/>
                    <a:pt x="271" y="403"/>
                    <a:pt x="271" y="403"/>
                  </a:cubicBezTo>
                  <a:cubicBezTo>
                    <a:pt x="276" y="372"/>
                    <a:pt x="284" y="342"/>
                    <a:pt x="296" y="314"/>
                  </a:cubicBezTo>
                  <a:cubicBezTo>
                    <a:pt x="412" y="314"/>
                    <a:pt x="412" y="314"/>
                    <a:pt x="412" y="314"/>
                  </a:cubicBezTo>
                  <a:lnTo>
                    <a:pt x="412" y="403"/>
                  </a:lnTo>
                  <a:close/>
                  <a:moveTo>
                    <a:pt x="412" y="225"/>
                  </a:moveTo>
                  <a:cubicBezTo>
                    <a:pt x="349" y="225"/>
                    <a:pt x="349" y="225"/>
                    <a:pt x="349" y="225"/>
                  </a:cubicBezTo>
                  <a:cubicBezTo>
                    <a:pt x="368" y="202"/>
                    <a:pt x="389" y="182"/>
                    <a:pt x="412" y="165"/>
                  </a:cubicBezTo>
                  <a:lnTo>
                    <a:pt x="412" y="225"/>
                  </a:lnTo>
                  <a:close/>
                  <a:moveTo>
                    <a:pt x="795" y="314"/>
                  </a:moveTo>
                  <a:cubicBezTo>
                    <a:pt x="807" y="342"/>
                    <a:pt x="815" y="372"/>
                    <a:pt x="820" y="403"/>
                  </a:cubicBezTo>
                  <a:cubicBezTo>
                    <a:pt x="732" y="403"/>
                    <a:pt x="732" y="403"/>
                    <a:pt x="732" y="403"/>
                  </a:cubicBezTo>
                  <a:cubicBezTo>
                    <a:pt x="728" y="372"/>
                    <a:pt x="721" y="343"/>
                    <a:pt x="712" y="314"/>
                  </a:cubicBezTo>
                  <a:lnTo>
                    <a:pt x="795" y="314"/>
                  </a:lnTo>
                  <a:close/>
                  <a:moveTo>
                    <a:pt x="742" y="225"/>
                  </a:moveTo>
                  <a:cubicBezTo>
                    <a:pt x="672" y="225"/>
                    <a:pt x="672" y="225"/>
                    <a:pt x="672" y="225"/>
                  </a:cubicBezTo>
                  <a:cubicBezTo>
                    <a:pt x="645" y="181"/>
                    <a:pt x="612" y="141"/>
                    <a:pt x="573" y="108"/>
                  </a:cubicBezTo>
                  <a:cubicBezTo>
                    <a:pt x="640" y="131"/>
                    <a:pt x="698" y="172"/>
                    <a:pt x="742" y="225"/>
                  </a:cubicBezTo>
                  <a:close/>
                  <a:moveTo>
                    <a:pt x="501" y="165"/>
                  </a:moveTo>
                  <a:cubicBezTo>
                    <a:pt x="524" y="182"/>
                    <a:pt x="545" y="202"/>
                    <a:pt x="564" y="225"/>
                  </a:cubicBezTo>
                  <a:cubicBezTo>
                    <a:pt x="501" y="225"/>
                    <a:pt x="501" y="225"/>
                    <a:pt x="501" y="225"/>
                  </a:cubicBezTo>
                  <a:lnTo>
                    <a:pt x="501" y="165"/>
                  </a:lnTo>
                  <a:close/>
                  <a:moveTo>
                    <a:pt x="501" y="314"/>
                  </a:moveTo>
                  <a:cubicBezTo>
                    <a:pt x="617" y="314"/>
                    <a:pt x="617" y="314"/>
                    <a:pt x="617" y="314"/>
                  </a:cubicBezTo>
                  <a:cubicBezTo>
                    <a:pt x="629" y="342"/>
                    <a:pt x="637" y="372"/>
                    <a:pt x="642" y="403"/>
                  </a:cubicBezTo>
                  <a:cubicBezTo>
                    <a:pt x="501" y="403"/>
                    <a:pt x="501" y="403"/>
                    <a:pt x="501" y="403"/>
                  </a:cubicBezTo>
                  <a:lnTo>
                    <a:pt x="501" y="314"/>
                  </a:lnTo>
                  <a:close/>
                  <a:moveTo>
                    <a:pt x="501" y="492"/>
                  </a:moveTo>
                  <a:cubicBezTo>
                    <a:pt x="644" y="492"/>
                    <a:pt x="644" y="492"/>
                    <a:pt x="644" y="492"/>
                  </a:cubicBezTo>
                  <a:cubicBezTo>
                    <a:pt x="641" y="523"/>
                    <a:pt x="634" y="553"/>
                    <a:pt x="624" y="581"/>
                  </a:cubicBezTo>
                  <a:cubicBezTo>
                    <a:pt x="501" y="581"/>
                    <a:pt x="501" y="581"/>
                    <a:pt x="501" y="581"/>
                  </a:cubicBezTo>
                  <a:lnTo>
                    <a:pt x="501" y="492"/>
                  </a:lnTo>
                  <a:close/>
                  <a:moveTo>
                    <a:pt x="501" y="748"/>
                  </a:moveTo>
                  <a:cubicBezTo>
                    <a:pt x="501" y="670"/>
                    <a:pt x="501" y="670"/>
                    <a:pt x="501" y="670"/>
                  </a:cubicBezTo>
                  <a:cubicBezTo>
                    <a:pt x="577" y="670"/>
                    <a:pt x="577" y="670"/>
                    <a:pt x="577" y="670"/>
                  </a:cubicBezTo>
                  <a:cubicBezTo>
                    <a:pt x="555" y="700"/>
                    <a:pt x="530" y="726"/>
                    <a:pt x="501" y="748"/>
                  </a:cubicBezTo>
                  <a:close/>
                  <a:moveTo>
                    <a:pt x="573" y="804"/>
                  </a:moveTo>
                  <a:cubicBezTo>
                    <a:pt x="617" y="767"/>
                    <a:pt x="654" y="722"/>
                    <a:pt x="682" y="670"/>
                  </a:cubicBezTo>
                  <a:cubicBezTo>
                    <a:pt x="755" y="670"/>
                    <a:pt x="755" y="670"/>
                    <a:pt x="755" y="670"/>
                  </a:cubicBezTo>
                  <a:cubicBezTo>
                    <a:pt x="710" y="732"/>
                    <a:pt x="647" y="780"/>
                    <a:pt x="573" y="804"/>
                  </a:cubicBezTo>
                  <a:close/>
                  <a:moveTo>
                    <a:pt x="717" y="581"/>
                  </a:moveTo>
                  <a:cubicBezTo>
                    <a:pt x="725" y="553"/>
                    <a:pt x="731" y="523"/>
                    <a:pt x="733" y="492"/>
                  </a:cubicBezTo>
                  <a:cubicBezTo>
                    <a:pt x="822" y="492"/>
                    <a:pt x="822" y="492"/>
                    <a:pt x="822" y="492"/>
                  </a:cubicBezTo>
                  <a:cubicBezTo>
                    <a:pt x="819" y="523"/>
                    <a:pt x="812" y="553"/>
                    <a:pt x="802" y="581"/>
                  </a:cubicBezTo>
                  <a:lnTo>
                    <a:pt x="717" y="58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1" name="Group 28"/>
            <p:cNvGrpSpPr/>
            <p:nvPr/>
          </p:nvGrpSpPr>
          <p:grpSpPr>
            <a:xfrm>
              <a:off x="4339359" y="1594117"/>
              <a:ext cx="805481" cy="454765"/>
              <a:chOff x="6475413" y="254001"/>
              <a:chExt cx="762000" cy="430212"/>
            </a:xfrm>
            <a:solidFill>
              <a:schemeClr val="accent2"/>
            </a:solidFill>
          </p:grpSpPr>
          <p:sp>
            <p:nvSpPr>
              <p:cNvPr id="27" name="Freeform: Shape 29"/>
              <p:cNvSpPr/>
              <p:nvPr/>
            </p:nvSpPr>
            <p:spPr bwMode="auto">
              <a:xfrm>
                <a:off x="6475413" y="652463"/>
                <a:ext cx="762000" cy="31750"/>
              </a:xfrm>
              <a:custGeom>
                <a:avLst/>
                <a:gdLst>
                  <a:gd name="T0" fmla="*/ 0 w 1140"/>
                  <a:gd name="T1" fmla="*/ 0 h 47"/>
                  <a:gd name="T2" fmla="*/ 197 w 1140"/>
                  <a:gd name="T3" fmla="*/ 47 h 47"/>
                  <a:gd name="T4" fmla="*/ 992 w 1140"/>
                  <a:gd name="T5" fmla="*/ 45 h 47"/>
                  <a:gd name="T6" fmla="*/ 1140 w 1140"/>
                  <a:gd name="T7" fmla="*/ 0 h 47"/>
                  <a:gd name="T8" fmla="*/ 0 w 1140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0" h="47">
                    <a:moveTo>
                      <a:pt x="0" y="0"/>
                    </a:moveTo>
                    <a:cubicBezTo>
                      <a:pt x="0" y="0"/>
                      <a:pt x="97" y="47"/>
                      <a:pt x="197" y="47"/>
                    </a:cubicBezTo>
                    <a:cubicBezTo>
                      <a:pt x="298" y="47"/>
                      <a:pt x="992" y="45"/>
                      <a:pt x="992" y="45"/>
                    </a:cubicBezTo>
                    <a:cubicBezTo>
                      <a:pt x="992" y="45"/>
                      <a:pt x="1107" y="42"/>
                      <a:pt x="114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8" name="Freeform: Shape 30"/>
              <p:cNvSpPr/>
              <p:nvPr/>
            </p:nvSpPr>
            <p:spPr bwMode="auto">
              <a:xfrm>
                <a:off x="6769100" y="352426"/>
                <a:ext cx="168275" cy="158750"/>
              </a:xfrm>
              <a:custGeom>
                <a:avLst/>
                <a:gdLst>
                  <a:gd name="T0" fmla="*/ 106 w 106"/>
                  <a:gd name="T1" fmla="*/ 38 h 100"/>
                  <a:gd name="T2" fmla="*/ 65 w 106"/>
                  <a:gd name="T3" fmla="*/ 38 h 100"/>
                  <a:gd name="T4" fmla="*/ 53 w 106"/>
                  <a:gd name="T5" fmla="*/ 0 h 100"/>
                  <a:gd name="T6" fmla="*/ 40 w 106"/>
                  <a:gd name="T7" fmla="*/ 38 h 100"/>
                  <a:gd name="T8" fmla="*/ 0 w 106"/>
                  <a:gd name="T9" fmla="*/ 38 h 100"/>
                  <a:gd name="T10" fmla="*/ 33 w 106"/>
                  <a:gd name="T11" fmla="*/ 62 h 100"/>
                  <a:gd name="T12" fmla="*/ 20 w 106"/>
                  <a:gd name="T13" fmla="*/ 100 h 100"/>
                  <a:gd name="T14" fmla="*/ 53 w 106"/>
                  <a:gd name="T15" fmla="*/ 76 h 100"/>
                  <a:gd name="T16" fmla="*/ 85 w 106"/>
                  <a:gd name="T17" fmla="*/ 100 h 100"/>
                  <a:gd name="T18" fmla="*/ 73 w 106"/>
                  <a:gd name="T19" fmla="*/ 62 h 100"/>
                  <a:gd name="T20" fmla="*/ 106 w 106"/>
                  <a:gd name="T21" fmla="*/ 38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6" h="100">
                    <a:moveTo>
                      <a:pt x="106" y="38"/>
                    </a:moveTo>
                    <a:lnTo>
                      <a:pt x="65" y="38"/>
                    </a:lnTo>
                    <a:lnTo>
                      <a:pt x="53" y="0"/>
                    </a:lnTo>
                    <a:lnTo>
                      <a:pt x="40" y="38"/>
                    </a:lnTo>
                    <a:lnTo>
                      <a:pt x="0" y="38"/>
                    </a:lnTo>
                    <a:lnTo>
                      <a:pt x="33" y="62"/>
                    </a:lnTo>
                    <a:lnTo>
                      <a:pt x="20" y="100"/>
                    </a:lnTo>
                    <a:lnTo>
                      <a:pt x="53" y="76"/>
                    </a:lnTo>
                    <a:lnTo>
                      <a:pt x="85" y="100"/>
                    </a:lnTo>
                    <a:lnTo>
                      <a:pt x="73" y="62"/>
                    </a:lnTo>
                    <a:lnTo>
                      <a:pt x="106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9" name="Freeform: Shape 31"/>
              <p:cNvSpPr/>
              <p:nvPr/>
            </p:nvSpPr>
            <p:spPr bwMode="auto">
              <a:xfrm>
                <a:off x="6724650" y="342901"/>
                <a:ext cx="47625" cy="53975"/>
              </a:xfrm>
              <a:custGeom>
                <a:avLst/>
                <a:gdLst>
                  <a:gd name="T0" fmla="*/ 44 w 71"/>
                  <a:gd name="T1" fmla="*/ 0 h 80"/>
                  <a:gd name="T2" fmla="*/ 0 w 71"/>
                  <a:gd name="T3" fmla="*/ 65 h 80"/>
                  <a:gd name="T4" fmla="*/ 35 w 71"/>
                  <a:gd name="T5" fmla="*/ 80 h 80"/>
                  <a:gd name="T6" fmla="*/ 71 w 71"/>
                  <a:gd name="T7" fmla="*/ 27 h 80"/>
                  <a:gd name="T8" fmla="*/ 44 w 71"/>
                  <a:gd name="T9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0">
                    <a:moveTo>
                      <a:pt x="44" y="0"/>
                    </a:moveTo>
                    <a:cubicBezTo>
                      <a:pt x="25" y="19"/>
                      <a:pt x="10" y="41"/>
                      <a:pt x="0" y="65"/>
                    </a:cubicBezTo>
                    <a:cubicBezTo>
                      <a:pt x="35" y="80"/>
                      <a:pt x="35" y="80"/>
                      <a:pt x="35" y="80"/>
                    </a:cubicBezTo>
                    <a:cubicBezTo>
                      <a:pt x="43" y="60"/>
                      <a:pt x="55" y="42"/>
                      <a:pt x="71" y="27"/>
                    </a:cubicBezTo>
                    <a:lnTo>
                      <a:pt x="4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0" name="Freeform: Shape 32"/>
              <p:cNvSpPr/>
              <p:nvPr/>
            </p:nvSpPr>
            <p:spPr bwMode="auto">
              <a:xfrm>
                <a:off x="6713538" y="438151"/>
                <a:ext cx="34925" cy="52388"/>
              </a:xfrm>
              <a:custGeom>
                <a:avLst/>
                <a:gdLst>
                  <a:gd name="T0" fmla="*/ 38 w 51"/>
                  <a:gd name="T1" fmla="*/ 0 h 78"/>
                  <a:gd name="T2" fmla="*/ 0 w 51"/>
                  <a:gd name="T3" fmla="*/ 1 h 78"/>
                  <a:gd name="T4" fmla="*/ 15 w 51"/>
                  <a:gd name="T5" fmla="*/ 78 h 78"/>
                  <a:gd name="T6" fmla="*/ 51 w 51"/>
                  <a:gd name="T7" fmla="*/ 64 h 78"/>
                  <a:gd name="T8" fmla="*/ 38 w 51"/>
                  <a:gd name="T9" fmla="*/ 1 h 78"/>
                  <a:gd name="T10" fmla="*/ 38 w 51"/>
                  <a:gd name="T11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" h="78">
                    <a:moveTo>
                      <a:pt x="38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8"/>
                      <a:pt x="5" y="54"/>
                      <a:pt x="15" y="78"/>
                    </a:cubicBezTo>
                    <a:cubicBezTo>
                      <a:pt x="51" y="64"/>
                      <a:pt x="51" y="64"/>
                      <a:pt x="51" y="64"/>
                    </a:cubicBezTo>
                    <a:cubicBezTo>
                      <a:pt x="42" y="44"/>
                      <a:pt x="38" y="23"/>
                      <a:pt x="38" y="1"/>
                    </a:cubicBezTo>
                    <a:lnTo>
                      <a:pt x="3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" name="Freeform: Shape 33"/>
              <p:cNvSpPr/>
              <p:nvPr/>
            </p:nvSpPr>
            <p:spPr bwMode="auto">
              <a:xfrm>
                <a:off x="6753225" y="515938"/>
                <a:ext cx="53975" cy="49213"/>
              </a:xfrm>
              <a:custGeom>
                <a:avLst/>
                <a:gdLst>
                  <a:gd name="T0" fmla="*/ 0 w 81"/>
                  <a:gd name="T1" fmla="*/ 27 h 72"/>
                  <a:gd name="T2" fmla="*/ 66 w 81"/>
                  <a:gd name="T3" fmla="*/ 72 h 72"/>
                  <a:gd name="T4" fmla="*/ 81 w 81"/>
                  <a:gd name="T5" fmla="*/ 36 h 72"/>
                  <a:gd name="T6" fmla="*/ 27 w 81"/>
                  <a:gd name="T7" fmla="*/ 0 h 72"/>
                  <a:gd name="T8" fmla="*/ 0 w 81"/>
                  <a:gd name="T9" fmla="*/ 27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72">
                    <a:moveTo>
                      <a:pt x="0" y="27"/>
                    </a:moveTo>
                    <a:cubicBezTo>
                      <a:pt x="19" y="46"/>
                      <a:pt x="42" y="61"/>
                      <a:pt x="66" y="72"/>
                    </a:cubicBezTo>
                    <a:cubicBezTo>
                      <a:pt x="81" y="36"/>
                      <a:pt x="81" y="36"/>
                      <a:pt x="81" y="36"/>
                    </a:cubicBezTo>
                    <a:cubicBezTo>
                      <a:pt x="61" y="28"/>
                      <a:pt x="43" y="16"/>
                      <a:pt x="27" y="0"/>
                    </a:cubicBezTo>
                    <a:lnTo>
                      <a:pt x="0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" name="Freeform: Shape 34"/>
              <p:cNvSpPr/>
              <p:nvPr/>
            </p:nvSpPr>
            <p:spPr bwMode="auto">
              <a:xfrm>
                <a:off x="6797675" y="303213"/>
                <a:ext cx="52388" cy="33338"/>
              </a:xfrm>
              <a:custGeom>
                <a:avLst/>
                <a:gdLst>
                  <a:gd name="T0" fmla="*/ 78 w 78"/>
                  <a:gd name="T1" fmla="*/ 38 h 51"/>
                  <a:gd name="T2" fmla="*/ 78 w 78"/>
                  <a:gd name="T3" fmla="*/ 38 h 51"/>
                  <a:gd name="T4" fmla="*/ 78 w 78"/>
                  <a:gd name="T5" fmla="*/ 0 h 51"/>
                  <a:gd name="T6" fmla="*/ 0 w 78"/>
                  <a:gd name="T7" fmla="*/ 16 h 51"/>
                  <a:gd name="T8" fmla="*/ 15 w 78"/>
                  <a:gd name="T9" fmla="*/ 51 h 51"/>
                  <a:gd name="T10" fmla="*/ 78 w 78"/>
                  <a:gd name="T11" fmla="*/ 3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51">
                    <a:moveTo>
                      <a:pt x="78" y="38"/>
                    </a:moveTo>
                    <a:cubicBezTo>
                      <a:pt x="78" y="38"/>
                      <a:pt x="78" y="38"/>
                      <a:pt x="78" y="38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51" y="0"/>
                      <a:pt x="25" y="5"/>
                      <a:pt x="0" y="16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35" y="42"/>
                      <a:pt x="56" y="38"/>
                      <a:pt x="78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3" name="Freeform: Shape 35"/>
              <p:cNvSpPr/>
              <p:nvPr/>
            </p:nvSpPr>
            <p:spPr bwMode="auto">
              <a:xfrm>
                <a:off x="6953250" y="387351"/>
                <a:ext cx="33338" cy="50800"/>
              </a:xfrm>
              <a:custGeom>
                <a:avLst/>
                <a:gdLst>
                  <a:gd name="T0" fmla="*/ 0 w 50"/>
                  <a:gd name="T1" fmla="*/ 14 h 78"/>
                  <a:gd name="T2" fmla="*/ 12 w 50"/>
                  <a:gd name="T3" fmla="*/ 78 h 78"/>
                  <a:gd name="T4" fmla="*/ 12 w 50"/>
                  <a:gd name="T5" fmla="*/ 78 h 78"/>
                  <a:gd name="T6" fmla="*/ 50 w 50"/>
                  <a:gd name="T7" fmla="*/ 78 h 78"/>
                  <a:gd name="T8" fmla="*/ 35 w 50"/>
                  <a:gd name="T9" fmla="*/ 0 h 78"/>
                  <a:gd name="T10" fmla="*/ 0 w 50"/>
                  <a:gd name="T11" fmla="*/ 1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" h="78">
                    <a:moveTo>
                      <a:pt x="0" y="14"/>
                    </a:moveTo>
                    <a:cubicBezTo>
                      <a:pt x="8" y="34"/>
                      <a:pt x="12" y="56"/>
                      <a:pt x="12" y="78"/>
                    </a:cubicBezTo>
                    <a:cubicBezTo>
                      <a:pt x="12" y="78"/>
                      <a:pt x="12" y="78"/>
                      <a:pt x="12" y="78"/>
                    </a:cubicBezTo>
                    <a:cubicBezTo>
                      <a:pt x="50" y="78"/>
                      <a:pt x="50" y="78"/>
                      <a:pt x="50" y="78"/>
                    </a:cubicBezTo>
                    <a:cubicBezTo>
                      <a:pt x="50" y="51"/>
                      <a:pt x="45" y="25"/>
                      <a:pt x="35" y="0"/>
                    </a:cubicBezTo>
                    <a:lnTo>
                      <a:pt x="0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" name="Freeform: Shape 36"/>
              <p:cNvSpPr/>
              <p:nvPr/>
            </p:nvSpPr>
            <p:spPr bwMode="auto">
              <a:xfrm>
                <a:off x="6892925" y="312738"/>
                <a:ext cx="53975" cy="47625"/>
              </a:xfrm>
              <a:custGeom>
                <a:avLst/>
                <a:gdLst>
                  <a:gd name="T0" fmla="*/ 81 w 81"/>
                  <a:gd name="T1" fmla="*/ 44 h 71"/>
                  <a:gd name="T2" fmla="*/ 15 w 81"/>
                  <a:gd name="T3" fmla="*/ 0 h 71"/>
                  <a:gd name="T4" fmla="*/ 0 w 81"/>
                  <a:gd name="T5" fmla="*/ 35 h 71"/>
                  <a:gd name="T6" fmla="*/ 54 w 81"/>
                  <a:gd name="T7" fmla="*/ 71 h 71"/>
                  <a:gd name="T8" fmla="*/ 81 w 81"/>
                  <a:gd name="T9" fmla="*/ 44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71">
                    <a:moveTo>
                      <a:pt x="81" y="44"/>
                    </a:moveTo>
                    <a:cubicBezTo>
                      <a:pt x="62" y="25"/>
                      <a:pt x="39" y="10"/>
                      <a:pt x="15" y="0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20" y="43"/>
                      <a:pt x="38" y="55"/>
                      <a:pt x="54" y="71"/>
                    </a:cubicBezTo>
                    <a:lnTo>
                      <a:pt x="81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" name="Freeform: Shape 37"/>
              <p:cNvSpPr/>
              <p:nvPr/>
            </p:nvSpPr>
            <p:spPr bwMode="auto">
              <a:xfrm>
                <a:off x="6850063" y="541338"/>
                <a:ext cx="52388" cy="33338"/>
              </a:xfrm>
              <a:custGeom>
                <a:avLst/>
                <a:gdLst>
                  <a:gd name="T0" fmla="*/ 1 w 78"/>
                  <a:gd name="T1" fmla="*/ 12 h 50"/>
                  <a:gd name="T2" fmla="*/ 0 w 78"/>
                  <a:gd name="T3" fmla="*/ 12 h 50"/>
                  <a:gd name="T4" fmla="*/ 1 w 78"/>
                  <a:gd name="T5" fmla="*/ 50 h 50"/>
                  <a:gd name="T6" fmla="*/ 78 w 78"/>
                  <a:gd name="T7" fmla="*/ 35 h 50"/>
                  <a:gd name="T8" fmla="*/ 64 w 78"/>
                  <a:gd name="T9" fmla="*/ 0 h 50"/>
                  <a:gd name="T10" fmla="*/ 1 w 78"/>
                  <a:gd name="T11" fmla="*/ 12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50">
                    <a:moveTo>
                      <a:pt x="1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1" y="50"/>
                      <a:pt x="1" y="50"/>
                      <a:pt x="1" y="50"/>
                    </a:cubicBezTo>
                    <a:cubicBezTo>
                      <a:pt x="27" y="50"/>
                      <a:pt x="53" y="45"/>
                      <a:pt x="78" y="35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44" y="8"/>
                      <a:pt x="22" y="12"/>
                      <a:pt x="1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" name="Freeform: Shape 38"/>
              <p:cNvSpPr/>
              <p:nvPr/>
            </p:nvSpPr>
            <p:spPr bwMode="auto">
              <a:xfrm>
                <a:off x="6927850" y="481013"/>
                <a:ext cx="47625" cy="53975"/>
              </a:xfrm>
              <a:custGeom>
                <a:avLst/>
                <a:gdLst>
                  <a:gd name="T0" fmla="*/ 0 w 71"/>
                  <a:gd name="T1" fmla="*/ 53 h 80"/>
                  <a:gd name="T2" fmla="*/ 27 w 71"/>
                  <a:gd name="T3" fmla="*/ 80 h 80"/>
                  <a:gd name="T4" fmla="*/ 71 w 71"/>
                  <a:gd name="T5" fmla="*/ 14 h 80"/>
                  <a:gd name="T6" fmla="*/ 36 w 71"/>
                  <a:gd name="T7" fmla="*/ 0 h 80"/>
                  <a:gd name="T8" fmla="*/ 0 w 71"/>
                  <a:gd name="T9" fmla="*/ 5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0">
                    <a:moveTo>
                      <a:pt x="0" y="53"/>
                    </a:moveTo>
                    <a:cubicBezTo>
                      <a:pt x="27" y="80"/>
                      <a:pt x="27" y="80"/>
                      <a:pt x="27" y="80"/>
                    </a:cubicBezTo>
                    <a:cubicBezTo>
                      <a:pt x="46" y="61"/>
                      <a:pt x="61" y="39"/>
                      <a:pt x="71" y="14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28" y="20"/>
                      <a:pt x="16" y="38"/>
                      <a:pt x="0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7" name="Freeform: Shape 39"/>
              <p:cNvSpPr/>
              <p:nvPr/>
            </p:nvSpPr>
            <p:spPr bwMode="auto">
              <a:xfrm>
                <a:off x="6580188" y="254001"/>
                <a:ext cx="552450" cy="369888"/>
              </a:xfrm>
              <a:custGeom>
                <a:avLst/>
                <a:gdLst>
                  <a:gd name="T0" fmla="*/ 35 w 827"/>
                  <a:gd name="T1" fmla="*/ 554 h 554"/>
                  <a:gd name="T2" fmla="*/ 793 w 827"/>
                  <a:gd name="T3" fmla="*/ 554 h 554"/>
                  <a:gd name="T4" fmla="*/ 827 w 827"/>
                  <a:gd name="T5" fmla="*/ 519 h 554"/>
                  <a:gd name="T6" fmla="*/ 827 w 827"/>
                  <a:gd name="T7" fmla="*/ 34 h 554"/>
                  <a:gd name="T8" fmla="*/ 793 w 827"/>
                  <a:gd name="T9" fmla="*/ 0 h 554"/>
                  <a:gd name="T10" fmla="*/ 35 w 827"/>
                  <a:gd name="T11" fmla="*/ 0 h 554"/>
                  <a:gd name="T12" fmla="*/ 0 w 827"/>
                  <a:gd name="T13" fmla="*/ 34 h 554"/>
                  <a:gd name="T14" fmla="*/ 0 w 827"/>
                  <a:gd name="T15" fmla="*/ 519 h 554"/>
                  <a:gd name="T16" fmla="*/ 35 w 827"/>
                  <a:gd name="T17" fmla="*/ 554 h 554"/>
                  <a:gd name="T18" fmla="*/ 42 w 827"/>
                  <a:gd name="T19" fmla="*/ 41 h 554"/>
                  <a:gd name="T20" fmla="*/ 782 w 827"/>
                  <a:gd name="T21" fmla="*/ 41 h 554"/>
                  <a:gd name="T22" fmla="*/ 782 w 827"/>
                  <a:gd name="T23" fmla="*/ 505 h 554"/>
                  <a:gd name="T24" fmla="*/ 42 w 827"/>
                  <a:gd name="T25" fmla="*/ 505 h 554"/>
                  <a:gd name="T26" fmla="*/ 42 w 827"/>
                  <a:gd name="T27" fmla="*/ 41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27" h="554">
                    <a:moveTo>
                      <a:pt x="35" y="554"/>
                    </a:moveTo>
                    <a:cubicBezTo>
                      <a:pt x="793" y="554"/>
                      <a:pt x="793" y="554"/>
                      <a:pt x="793" y="554"/>
                    </a:cubicBezTo>
                    <a:cubicBezTo>
                      <a:pt x="811" y="554"/>
                      <a:pt x="827" y="538"/>
                      <a:pt x="827" y="519"/>
                    </a:cubicBezTo>
                    <a:cubicBezTo>
                      <a:pt x="827" y="34"/>
                      <a:pt x="827" y="34"/>
                      <a:pt x="827" y="34"/>
                    </a:cubicBezTo>
                    <a:cubicBezTo>
                      <a:pt x="827" y="15"/>
                      <a:pt x="811" y="0"/>
                      <a:pt x="793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16" y="0"/>
                      <a:pt x="0" y="15"/>
                      <a:pt x="0" y="34"/>
                    </a:cubicBezTo>
                    <a:cubicBezTo>
                      <a:pt x="0" y="519"/>
                      <a:pt x="0" y="519"/>
                      <a:pt x="0" y="519"/>
                    </a:cubicBezTo>
                    <a:cubicBezTo>
                      <a:pt x="0" y="538"/>
                      <a:pt x="16" y="554"/>
                      <a:pt x="35" y="554"/>
                    </a:cubicBezTo>
                    <a:close/>
                    <a:moveTo>
                      <a:pt x="42" y="41"/>
                    </a:moveTo>
                    <a:cubicBezTo>
                      <a:pt x="782" y="41"/>
                      <a:pt x="782" y="41"/>
                      <a:pt x="782" y="41"/>
                    </a:cubicBezTo>
                    <a:cubicBezTo>
                      <a:pt x="782" y="505"/>
                      <a:pt x="782" y="505"/>
                      <a:pt x="782" y="505"/>
                    </a:cubicBezTo>
                    <a:cubicBezTo>
                      <a:pt x="42" y="505"/>
                      <a:pt x="42" y="505"/>
                      <a:pt x="42" y="505"/>
                    </a:cubicBezTo>
                    <a:lnTo>
                      <a:pt x="42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2" name="Group 40"/>
            <p:cNvGrpSpPr/>
            <p:nvPr/>
          </p:nvGrpSpPr>
          <p:grpSpPr>
            <a:xfrm>
              <a:off x="9739387" y="1549471"/>
              <a:ext cx="557744" cy="557744"/>
              <a:chOff x="1981200" y="163513"/>
              <a:chExt cx="609600" cy="609600"/>
            </a:xfrm>
            <a:solidFill>
              <a:schemeClr val="accent4"/>
            </a:solidFill>
          </p:grpSpPr>
          <p:sp>
            <p:nvSpPr>
              <p:cNvPr id="24" name="Freeform: Shape 41"/>
              <p:cNvSpPr/>
              <p:nvPr/>
            </p:nvSpPr>
            <p:spPr bwMode="auto">
              <a:xfrm>
                <a:off x="1981200" y="163513"/>
                <a:ext cx="609600" cy="609600"/>
              </a:xfrm>
              <a:custGeom>
                <a:avLst/>
                <a:gdLst>
                  <a:gd name="T0" fmla="*/ 456 w 912"/>
                  <a:gd name="T1" fmla="*/ 912 h 912"/>
                  <a:gd name="T2" fmla="*/ 0 w 912"/>
                  <a:gd name="T3" fmla="*/ 456 h 912"/>
                  <a:gd name="T4" fmla="*/ 456 w 912"/>
                  <a:gd name="T5" fmla="*/ 0 h 912"/>
                  <a:gd name="T6" fmla="*/ 912 w 912"/>
                  <a:gd name="T7" fmla="*/ 456 h 912"/>
                  <a:gd name="T8" fmla="*/ 456 w 912"/>
                  <a:gd name="T9" fmla="*/ 912 h 912"/>
                  <a:gd name="T10" fmla="*/ 456 w 912"/>
                  <a:gd name="T11" fmla="*/ 114 h 912"/>
                  <a:gd name="T12" fmla="*/ 114 w 912"/>
                  <a:gd name="T13" fmla="*/ 456 h 912"/>
                  <a:gd name="T14" fmla="*/ 456 w 912"/>
                  <a:gd name="T15" fmla="*/ 798 h 912"/>
                  <a:gd name="T16" fmla="*/ 798 w 912"/>
                  <a:gd name="T17" fmla="*/ 456 h 912"/>
                  <a:gd name="T18" fmla="*/ 456 w 912"/>
                  <a:gd name="T19" fmla="*/ 114 h 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12" h="912">
                    <a:moveTo>
                      <a:pt x="456" y="912"/>
                    </a:moveTo>
                    <a:cubicBezTo>
                      <a:pt x="204" y="912"/>
                      <a:pt x="0" y="708"/>
                      <a:pt x="0" y="456"/>
                    </a:cubicBezTo>
                    <a:cubicBezTo>
                      <a:pt x="0" y="205"/>
                      <a:pt x="204" y="0"/>
                      <a:pt x="456" y="0"/>
                    </a:cubicBezTo>
                    <a:cubicBezTo>
                      <a:pt x="707" y="0"/>
                      <a:pt x="912" y="205"/>
                      <a:pt x="912" y="456"/>
                    </a:cubicBezTo>
                    <a:cubicBezTo>
                      <a:pt x="912" y="708"/>
                      <a:pt x="707" y="912"/>
                      <a:pt x="456" y="912"/>
                    </a:cubicBezTo>
                    <a:close/>
                    <a:moveTo>
                      <a:pt x="456" y="114"/>
                    </a:moveTo>
                    <a:cubicBezTo>
                      <a:pt x="267" y="114"/>
                      <a:pt x="114" y="267"/>
                      <a:pt x="114" y="456"/>
                    </a:cubicBezTo>
                    <a:cubicBezTo>
                      <a:pt x="114" y="645"/>
                      <a:pt x="267" y="798"/>
                      <a:pt x="456" y="798"/>
                    </a:cubicBezTo>
                    <a:cubicBezTo>
                      <a:pt x="644" y="798"/>
                      <a:pt x="798" y="645"/>
                      <a:pt x="798" y="456"/>
                    </a:cubicBezTo>
                    <a:cubicBezTo>
                      <a:pt x="798" y="267"/>
                      <a:pt x="644" y="114"/>
                      <a:pt x="456" y="1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5" name="Freeform: Shape 42"/>
              <p:cNvSpPr/>
              <p:nvPr/>
            </p:nvSpPr>
            <p:spPr bwMode="auto">
              <a:xfrm>
                <a:off x="2178050" y="328613"/>
                <a:ext cx="261938" cy="209550"/>
              </a:xfrm>
              <a:custGeom>
                <a:avLst/>
                <a:gdLst>
                  <a:gd name="T0" fmla="*/ 199 w 394"/>
                  <a:gd name="T1" fmla="*/ 112 h 313"/>
                  <a:gd name="T2" fmla="*/ 162 w 394"/>
                  <a:gd name="T3" fmla="*/ 105 h 313"/>
                  <a:gd name="T4" fmla="*/ 136 w 394"/>
                  <a:gd name="T5" fmla="*/ 108 h 313"/>
                  <a:gd name="T6" fmla="*/ 0 w 394"/>
                  <a:gd name="T7" fmla="*/ 42 h 313"/>
                  <a:gd name="T8" fmla="*/ 60 w 394"/>
                  <a:gd name="T9" fmla="*/ 187 h 313"/>
                  <a:gd name="T10" fmla="*/ 57 w 394"/>
                  <a:gd name="T11" fmla="*/ 209 h 313"/>
                  <a:gd name="T12" fmla="*/ 162 w 394"/>
                  <a:gd name="T13" fmla="*/ 313 h 313"/>
                  <a:gd name="T14" fmla="*/ 266 w 394"/>
                  <a:gd name="T15" fmla="*/ 209 h 313"/>
                  <a:gd name="T16" fmla="*/ 266 w 394"/>
                  <a:gd name="T17" fmla="*/ 203 h 313"/>
                  <a:gd name="T18" fmla="*/ 394 w 394"/>
                  <a:gd name="T19" fmla="*/ 0 h 313"/>
                  <a:gd name="T20" fmla="*/ 199 w 394"/>
                  <a:gd name="T21" fmla="*/ 112 h 313"/>
                  <a:gd name="T22" fmla="*/ 162 w 394"/>
                  <a:gd name="T23" fmla="*/ 248 h 313"/>
                  <a:gd name="T24" fmla="*/ 123 w 394"/>
                  <a:gd name="T25" fmla="*/ 209 h 313"/>
                  <a:gd name="T26" fmla="*/ 162 w 394"/>
                  <a:gd name="T27" fmla="*/ 170 h 313"/>
                  <a:gd name="T28" fmla="*/ 200 w 394"/>
                  <a:gd name="T29" fmla="*/ 209 h 313"/>
                  <a:gd name="T30" fmla="*/ 162 w 394"/>
                  <a:gd name="T31" fmla="*/ 248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94" h="313">
                    <a:moveTo>
                      <a:pt x="199" y="112"/>
                    </a:moveTo>
                    <a:cubicBezTo>
                      <a:pt x="188" y="107"/>
                      <a:pt x="175" y="105"/>
                      <a:pt x="162" y="105"/>
                    </a:cubicBezTo>
                    <a:cubicBezTo>
                      <a:pt x="153" y="105"/>
                      <a:pt x="145" y="106"/>
                      <a:pt x="136" y="108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60" y="187"/>
                      <a:pt x="60" y="187"/>
                      <a:pt x="60" y="187"/>
                    </a:cubicBezTo>
                    <a:cubicBezTo>
                      <a:pt x="58" y="194"/>
                      <a:pt x="57" y="201"/>
                      <a:pt x="57" y="209"/>
                    </a:cubicBezTo>
                    <a:cubicBezTo>
                      <a:pt x="57" y="267"/>
                      <a:pt x="104" y="313"/>
                      <a:pt x="162" y="313"/>
                    </a:cubicBezTo>
                    <a:cubicBezTo>
                      <a:pt x="219" y="313"/>
                      <a:pt x="266" y="267"/>
                      <a:pt x="266" y="209"/>
                    </a:cubicBezTo>
                    <a:cubicBezTo>
                      <a:pt x="266" y="207"/>
                      <a:pt x="266" y="205"/>
                      <a:pt x="266" y="203"/>
                    </a:cubicBezTo>
                    <a:cubicBezTo>
                      <a:pt x="394" y="0"/>
                      <a:pt x="394" y="0"/>
                      <a:pt x="394" y="0"/>
                    </a:cubicBezTo>
                    <a:lnTo>
                      <a:pt x="199" y="112"/>
                    </a:lnTo>
                    <a:close/>
                    <a:moveTo>
                      <a:pt x="162" y="248"/>
                    </a:moveTo>
                    <a:cubicBezTo>
                      <a:pt x="140" y="248"/>
                      <a:pt x="123" y="230"/>
                      <a:pt x="123" y="209"/>
                    </a:cubicBezTo>
                    <a:cubicBezTo>
                      <a:pt x="123" y="188"/>
                      <a:pt x="140" y="170"/>
                      <a:pt x="162" y="170"/>
                    </a:cubicBezTo>
                    <a:cubicBezTo>
                      <a:pt x="183" y="170"/>
                      <a:pt x="200" y="188"/>
                      <a:pt x="200" y="209"/>
                    </a:cubicBezTo>
                    <a:cubicBezTo>
                      <a:pt x="200" y="230"/>
                      <a:pt x="183" y="248"/>
                      <a:pt x="162" y="2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" name="Freeform: Shape 43"/>
              <p:cNvSpPr/>
              <p:nvPr/>
            </p:nvSpPr>
            <p:spPr bwMode="auto">
              <a:xfrm>
                <a:off x="1981200" y="163513"/>
                <a:ext cx="609600" cy="609600"/>
              </a:xfrm>
              <a:custGeom>
                <a:avLst/>
                <a:gdLst>
                  <a:gd name="T0" fmla="*/ 456 w 912"/>
                  <a:gd name="T1" fmla="*/ 0 h 912"/>
                  <a:gd name="T2" fmla="*/ 0 w 912"/>
                  <a:gd name="T3" fmla="*/ 456 h 912"/>
                  <a:gd name="T4" fmla="*/ 456 w 912"/>
                  <a:gd name="T5" fmla="*/ 912 h 912"/>
                  <a:gd name="T6" fmla="*/ 912 w 912"/>
                  <a:gd name="T7" fmla="*/ 456 h 912"/>
                  <a:gd name="T8" fmla="*/ 456 w 912"/>
                  <a:gd name="T9" fmla="*/ 0 h 912"/>
                  <a:gd name="T10" fmla="*/ 477 w 912"/>
                  <a:gd name="T11" fmla="*/ 797 h 912"/>
                  <a:gd name="T12" fmla="*/ 477 w 912"/>
                  <a:gd name="T13" fmla="*/ 754 h 912"/>
                  <a:gd name="T14" fmla="*/ 453 w 912"/>
                  <a:gd name="T15" fmla="*/ 730 h 912"/>
                  <a:gd name="T16" fmla="*/ 429 w 912"/>
                  <a:gd name="T17" fmla="*/ 754 h 912"/>
                  <a:gd name="T18" fmla="*/ 429 w 912"/>
                  <a:gd name="T19" fmla="*/ 797 h 912"/>
                  <a:gd name="T20" fmla="*/ 115 w 912"/>
                  <a:gd name="T21" fmla="*/ 479 h 912"/>
                  <a:gd name="T22" fmla="*/ 157 w 912"/>
                  <a:gd name="T23" fmla="*/ 479 h 912"/>
                  <a:gd name="T24" fmla="*/ 181 w 912"/>
                  <a:gd name="T25" fmla="*/ 455 h 912"/>
                  <a:gd name="T26" fmla="*/ 157 w 912"/>
                  <a:gd name="T27" fmla="*/ 431 h 912"/>
                  <a:gd name="T28" fmla="*/ 115 w 912"/>
                  <a:gd name="T29" fmla="*/ 431 h 912"/>
                  <a:gd name="T30" fmla="*/ 431 w 912"/>
                  <a:gd name="T31" fmla="*/ 115 h 912"/>
                  <a:gd name="T32" fmla="*/ 431 w 912"/>
                  <a:gd name="T33" fmla="*/ 159 h 912"/>
                  <a:gd name="T34" fmla="*/ 456 w 912"/>
                  <a:gd name="T35" fmla="*/ 183 h 912"/>
                  <a:gd name="T36" fmla="*/ 480 w 912"/>
                  <a:gd name="T37" fmla="*/ 159 h 912"/>
                  <a:gd name="T38" fmla="*/ 480 w 912"/>
                  <a:gd name="T39" fmla="*/ 115 h 912"/>
                  <a:gd name="T40" fmla="*/ 797 w 912"/>
                  <a:gd name="T41" fmla="*/ 433 h 912"/>
                  <a:gd name="T42" fmla="*/ 752 w 912"/>
                  <a:gd name="T43" fmla="*/ 433 h 912"/>
                  <a:gd name="T44" fmla="*/ 728 w 912"/>
                  <a:gd name="T45" fmla="*/ 458 h 912"/>
                  <a:gd name="T46" fmla="*/ 752 w 912"/>
                  <a:gd name="T47" fmla="*/ 482 h 912"/>
                  <a:gd name="T48" fmla="*/ 796 w 912"/>
                  <a:gd name="T49" fmla="*/ 482 h 912"/>
                  <a:gd name="T50" fmla="*/ 477 w 912"/>
                  <a:gd name="T51" fmla="*/ 797 h 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12" h="912">
                    <a:moveTo>
                      <a:pt x="456" y="0"/>
                    </a:moveTo>
                    <a:cubicBezTo>
                      <a:pt x="204" y="0"/>
                      <a:pt x="0" y="205"/>
                      <a:pt x="0" y="456"/>
                    </a:cubicBezTo>
                    <a:cubicBezTo>
                      <a:pt x="0" y="708"/>
                      <a:pt x="204" y="912"/>
                      <a:pt x="456" y="912"/>
                    </a:cubicBezTo>
                    <a:cubicBezTo>
                      <a:pt x="707" y="912"/>
                      <a:pt x="912" y="708"/>
                      <a:pt x="912" y="456"/>
                    </a:cubicBezTo>
                    <a:cubicBezTo>
                      <a:pt x="912" y="205"/>
                      <a:pt x="707" y="0"/>
                      <a:pt x="456" y="0"/>
                    </a:cubicBezTo>
                    <a:close/>
                    <a:moveTo>
                      <a:pt x="477" y="797"/>
                    </a:moveTo>
                    <a:cubicBezTo>
                      <a:pt x="477" y="754"/>
                      <a:pt x="477" y="754"/>
                      <a:pt x="477" y="754"/>
                    </a:cubicBezTo>
                    <a:cubicBezTo>
                      <a:pt x="477" y="741"/>
                      <a:pt x="467" y="730"/>
                      <a:pt x="453" y="730"/>
                    </a:cubicBezTo>
                    <a:cubicBezTo>
                      <a:pt x="440" y="730"/>
                      <a:pt x="429" y="741"/>
                      <a:pt x="429" y="754"/>
                    </a:cubicBezTo>
                    <a:cubicBezTo>
                      <a:pt x="429" y="797"/>
                      <a:pt x="429" y="797"/>
                      <a:pt x="429" y="797"/>
                    </a:cubicBezTo>
                    <a:cubicBezTo>
                      <a:pt x="261" y="784"/>
                      <a:pt x="126" y="648"/>
                      <a:pt x="115" y="479"/>
                    </a:cubicBezTo>
                    <a:cubicBezTo>
                      <a:pt x="157" y="479"/>
                      <a:pt x="157" y="479"/>
                      <a:pt x="157" y="479"/>
                    </a:cubicBezTo>
                    <a:cubicBezTo>
                      <a:pt x="170" y="479"/>
                      <a:pt x="181" y="469"/>
                      <a:pt x="181" y="455"/>
                    </a:cubicBezTo>
                    <a:cubicBezTo>
                      <a:pt x="181" y="442"/>
                      <a:pt x="170" y="431"/>
                      <a:pt x="157" y="431"/>
                    </a:cubicBezTo>
                    <a:cubicBezTo>
                      <a:pt x="115" y="431"/>
                      <a:pt x="115" y="431"/>
                      <a:pt x="115" y="431"/>
                    </a:cubicBezTo>
                    <a:cubicBezTo>
                      <a:pt x="127" y="262"/>
                      <a:pt x="262" y="127"/>
                      <a:pt x="431" y="115"/>
                    </a:cubicBezTo>
                    <a:cubicBezTo>
                      <a:pt x="431" y="159"/>
                      <a:pt x="431" y="159"/>
                      <a:pt x="431" y="159"/>
                    </a:cubicBezTo>
                    <a:cubicBezTo>
                      <a:pt x="431" y="172"/>
                      <a:pt x="442" y="183"/>
                      <a:pt x="456" y="183"/>
                    </a:cubicBezTo>
                    <a:cubicBezTo>
                      <a:pt x="469" y="183"/>
                      <a:pt x="480" y="172"/>
                      <a:pt x="480" y="159"/>
                    </a:cubicBezTo>
                    <a:cubicBezTo>
                      <a:pt x="480" y="115"/>
                      <a:pt x="480" y="115"/>
                      <a:pt x="480" y="115"/>
                    </a:cubicBezTo>
                    <a:cubicBezTo>
                      <a:pt x="650" y="127"/>
                      <a:pt x="785" y="263"/>
                      <a:pt x="797" y="433"/>
                    </a:cubicBezTo>
                    <a:cubicBezTo>
                      <a:pt x="752" y="433"/>
                      <a:pt x="752" y="433"/>
                      <a:pt x="752" y="433"/>
                    </a:cubicBezTo>
                    <a:cubicBezTo>
                      <a:pt x="739" y="433"/>
                      <a:pt x="728" y="444"/>
                      <a:pt x="728" y="458"/>
                    </a:cubicBezTo>
                    <a:cubicBezTo>
                      <a:pt x="728" y="471"/>
                      <a:pt x="739" y="482"/>
                      <a:pt x="752" y="482"/>
                    </a:cubicBezTo>
                    <a:cubicBezTo>
                      <a:pt x="796" y="482"/>
                      <a:pt x="796" y="482"/>
                      <a:pt x="796" y="482"/>
                    </a:cubicBezTo>
                    <a:cubicBezTo>
                      <a:pt x="784" y="651"/>
                      <a:pt x="647" y="786"/>
                      <a:pt x="477" y="79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3" name="Group 44"/>
            <p:cNvGrpSpPr/>
            <p:nvPr/>
          </p:nvGrpSpPr>
          <p:grpSpPr>
            <a:xfrm>
              <a:off x="7041902" y="1525714"/>
              <a:ext cx="654828" cy="581508"/>
              <a:chOff x="152400" y="198438"/>
              <a:chExt cx="609600" cy="541338"/>
            </a:xfrm>
            <a:solidFill>
              <a:schemeClr val="accent3"/>
            </a:solidFill>
          </p:grpSpPr>
          <p:sp>
            <p:nvSpPr>
              <p:cNvPr id="21" name="Freeform: Shape 45"/>
              <p:cNvSpPr/>
              <p:nvPr/>
            </p:nvSpPr>
            <p:spPr bwMode="auto">
              <a:xfrm>
                <a:off x="350838" y="384176"/>
                <a:ext cx="36513" cy="31750"/>
              </a:xfrm>
              <a:custGeom>
                <a:avLst/>
                <a:gdLst>
                  <a:gd name="T0" fmla="*/ 23 w 23"/>
                  <a:gd name="T1" fmla="*/ 7 h 20"/>
                  <a:gd name="T2" fmla="*/ 0 w 23"/>
                  <a:gd name="T3" fmla="*/ 20 h 20"/>
                  <a:gd name="T4" fmla="*/ 0 w 23"/>
                  <a:gd name="T5" fmla="*/ 0 h 20"/>
                  <a:gd name="T6" fmla="*/ 23 w 23"/>
                  <a:gd name="T7" fmla="*/ 0 h 20"/>
                  <a:gd name="T8" fmla="*/ 23 w 23"/>
                  <a:gd name="T9" fmla="*/ 7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0">
                    <a:moveTo>
                      <a:pt x="23" y="7"/>
                    </a:moveTo>
                    <a:lnTo>
                      <a:pt x="0" y="20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" name="Freeform: Shape 46"/>
              <p:cNvSpPr/>
              <p:nvPr/>
            </p:nvSpPr>
            <p:spPr bwMode="auto">
              <a:xfrm>
                <a:off x="523875" y="384176"/>
                <a:ext cx="36513" cy="31750"/>
              </a:xfrm>
              <a:custGeom>
                <a:avLst/>
                <a:gdLst>
                  <a:gd name="T0" fmla="*/ 0 w 23"/>
                  <a:gd name="T1" fmla="*/ 7 h 20"/>
                  <a:gd name="T2" fmla="*/ 23 w 23"/>
                  <a:gd name="T3" fmla="*/ 20 h 20"/>
                  <a:gd name="T4" fmla="*/ 23 w 23"/>
                  <a:gd name="T5" fmla="*/ 0 h 20"/>
                  <a:gd name="T6" fmla="*/ 0 w 23"/>
                  <a:gd name="T7" fmla="*/ 0 h 20"/>
                  <a:gd name="T8" fmla="*/ 0 w 23"/>
                  <a:gd name="T9" fmla="*/ 7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0">
                    <a:moveTo>
                      <a:pt x="0" y="7"/>
                    </a:moveTo>
                    <a:lnTo>
                      <a:pt x="23" y="20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3" name="Freeform: Shape 47"/>
              <p:cNvSpPr/>
              <p:nvPr/>
            </p:nvSpPr>
            <p:spPr bwMode="auto">
              <a:xfrm>
                <a:off x="152400" y="198438"/>
                <a:ext cx="609600" cy="541338"/>
              </a:xfrm>
              <a:custGeom>
                <a:avLst/>
                <a:gdLst>
                  <a:gd name="T0" fmla="*/ 499 w 912"/>
                  <a:gd name="T1" fmla="*/ 451 h 810"/>
                  <a:gd name="T2" fmla="*/ 560 w 912"/>
                  <a:gd name="T3" fmla="*/ 451 h 810"/>
                  <a:gd name="T4" fmla="*/ 912 w 912"/>
                  <a:gd name="T5" fmla="*/ 560 h 810"/>
                  <a:gd name="T6" fmla="*/ 912 w 912"/>
                  <a:gd name="T7" fmla="*/ 526 h 810"/>
                  <a:gd name="T8" fmla="*/ 499 w 912"/>
                  <a:gd name="T9" fmla="*/ 290 h 810"/>
                  <a:gd name="T10" fmla="*/ 499 w 912"/>
                  <a:gd name="T11" fmla="*/ 97 h 810"/>
                  <a:gd name="T12" fmla="*/ 456 w 912"/>
                  <a:gd name="T13" fmla="*/ 0 h 810"/>
                  <a:gd name="T14" fmla="*/ 413 w 912"/>
                  <a:gd name="T15" fmla="*/ 97 h 810"/>
                  <a:gd name="T16" fmla="*/ 413 w 912"/>
                  <a:gd name="T17" fmla="*/ 290 h 810"/>
                  <a:gd name="T18" fmla="*/ 0 w 912"/>
                  <a:gd name="T19" fmla="*/ 526 h 810"/>
                  <a:gd name="T20" fmla="*/ 0 w 912"/>
                  <a:gd name="T21" fmla="*/ 560 h 810"/>
                  <a:gd name="T22" fmla="*/ 353 w 912"/>
                  <a:gd name="T23" fmla="*/ 451 h 810"/>
                  <a:gd name="T24" fmla="*/ 413 w 912"/>
                  <a:gd name="T25" fmla="*/ 451 h 810"/>
                  <a:gd name="T26" fmla="*/ 413 w 912"/>
                  <a:gd name="T27" fmla="*/ 653 h 810"/>
                  <a:gd name="T28" fmla="*/ 414 w 912"/>
                  <a:gd name="T29" fmla="*/ 658 h 810"/>
                  <a:gd name="T30" fmla="*/ 279 w 912"/>
                  <a:gd name="T31" fmla="*/ 746 h 810"/>
                  <a:gd name="T32" fmla="*/ 279 w 912"/>
                  <a:gd name="T33" fmla="*/ 772 h 810"/>
                  <a:gd name="T34" fmla="*/ 429 w 912"/>
                  <a:gd name="T35" fmla="*/ 746 h 810"/>
                  <a:gd name="T36" fmla="*/ 456 w 912"/>
                  <a:gd name="T37" fmla="*/ 810 h 810"/>
                  <a:gd name="T38" fmla="*/ 483 w 912"/>
                  <a:gd name="T39" fmla="*/ 746 h 810"/>
                  <a:gd name="T40" fmla="*/ 633 w 912"/>
                  <a:gd name="T41" fmla="*/ 772 h 810"/>
                  <a:gd name="T42" fmla="*/ 633 w 912"/>
                  <a:gd name="T43" fmla="*/ 746 h 810"/>
                  <a:gd name="T44" fmla="*/ 498 w 912"/>
                  <a:gd name="T45" fmla="*/ 658 h 810"/>
                  <a:gd name="T46" fmla="*/ 499 w 912"/>
                  <a:gd name="T47" fmla="*/ 653 h 810"/>
                  <a:gd name="T48" fmla="*/ 499 w 912"/>
                  <a:gd name="T49" fmla="*/ 451 h 810"/>
                  <a:gd name="T50" fmla="*/ 424 w 912"/>
                  <a:gd name="T51" fmla="*/ 61 h 810"/>
                  <a:gd name="T52" fmla="*/ 456 w 912"/>
                  <a:gd name="T53" fmla="*/ 33 h 810"/>
                  <a:gd name="T54" fmla="*/ 488 w 912"/>
                  <a:gd name="T55" fmla="*/ 61 h 810"/>
                  <a:gd name="T56" fmla="*/ 456 w 912"/>
                  <a:gd name="T57" fmla="*/ 49 h 810"/>
                  <a:gd name="T58" fmla="*/ 424 w 912"/>
                  <a:gd name="T59" fmla="*/ 61 h 8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912" h="810">
                    <a:moveTo>
                      <a:pt x="499" y="451"/>
                    </a:moveTo>
                    <a:cubicBezTo>
                      <a:pt x="560" y="451"/>
                      <a:pt x="560" y="451"/>
                      <a:pt x="560" y="451"/>
                    </a:cubicBezTo>
                    <a:cubicBezTo>
                      <a:pt x="912" y="560"/>
                      <a:pt x="912" y="560"/>
                      <a:pt x="912" y="560"/>
                    </a:cubicBezTo>
                    <a:cubicBezTo>
                      <a:pt x="912" y="526"/>
                      <a:pt x="912" y="526"/>
                      <a:pt x="912" y="526"/>
                    </a:cubicBezTo>
                    <a:cubicBezTo>
                      <a:pt x="499" y="290"/>
                      <a:pt x="499" y="290"/>
                      <a:pt x="499" y="290"/>
                    </a:cubicBezTo>
                    <a:cubicBezTo>
                      <a:pt x="499" y="219"/>
                      <a:pt x="499" y="139"/>
                      <a:pt x="499" y="97"/>
                    </a:cubicBezTo>
                    <a:cubicBezTo>
                      <a:pt x="499" y="11"/>
                      <a:pt x="456" y="0"/>
                      <a:pt x="456" y="0"/>
                    </a:cubicBezTo>
                    <a:cubicBezTo>
                      <a:pt x="456" y="0"/>
                      <a:pt x="413" y="11"/>
                      <a:pt x="413" y="97"/>
                    </a:cubicBezTo>
                    <a:cubicBezTo>
                      <a:pt x="413" y="140"/>
                      <a:pt x="413" y="220"/>
                      <a:pt x="413" y="290"/>
                    </a:cubicBezTo>
                    <a:cubicBezTo>
                      <a:pt x="0" y="526"/>
                      <a:pt x="0" y="526"/>
                      <a:pt x="0" y="526"/>
                    </a:cubicBezTo>
                    <a:cubicBezTo>
                      <a:pt x="0" y="560"/>
                      <a:pt x="0" y="560"/>
                      <a:pt x="0" y="560"/>
                    </a:cubicBezTo>
                    <a:cubicBezTo>
                      <a:pt x="353" y="451"/>
                      <a:pt x="353" y="451"/>
                      <a:pt x="353" y="451"/>
                    </a:cubicBezTo>
                    <a:cubicBezTo>
                      <a:pt x="413" y="451"/>
                      <a:pt x="413" y="451"/>
                      <a:pt x="413" y="451"/>
                    </a:cubicBezTo>
                    <a:cubicBezTo>
                      <a:pt x="413" y="524"/>
                      <a:pt x="413" y="608"/>
                      <a:pt x="413" y="653"/>
                    </a:cubicBezTo>
                    <a:cubicBezTo>
                      <a:pt x="413" y="654"/>
                      <a:pt x="414" y="656"/>
                      <a:pt x="414" y="658"/>
                    </a:cubicBezTo>
                    <a:cubicBezTo>
                      <a:pt x="279" y="746"/>
                      <a:pt x="279" y="746"/>
                      <a:pt x="279" y="746"/>
                    </a:cubicBezTo>
                    <a:cubicBezTo>
                      <a:pt x="279" y="772"/>
                      <a:pt x="279" y="772"/>
                      <a:pt x="279" y="772"/>
                    </a:cubicBezTo>
                    <a:cubicBezTo>
                      <a:pt x="429" y="746"/>
                      <a:pt x="429" y="746"/>
                      <a:pt x="429" y="746"/>
                    </a:cubicBezTo>
                    <a:cubicBezTo>
                      <a:pt x="441" y="785"/>
                      <a:pt x="456" y="810"/>
                      <a:pt x="456" y="810"/>
                    </a:cubicBezTo>
                    <a:cubicBezTo>
                      <a:pt x="456" y="810"/>
                      <a:pt x="471" y="785"/>
                      <a:pt x="483" y="746"/>
                    </a:cubicBezTo>
                    <a:cubicBezTo>
                      <a:pt x="633" y="772"/>
                      <a:pt x="633" y="772"/>
                      <a:pt x="633" y="772"/>
                    </a:cubicBezTo>
                    <a:cubicBezTo>
                      <a:pt x="633" y="746"/>
                      <a:pt x="633" y="746"/>
                      <a:pt x="633" y="746"/>
                    </a:cubicBezTo>
                    <a:cubicBezTo>
                      <a:pt x="498" y="658"/>
                      <a:pt x="498" y="658"/>
                      <a:pt x="498" y="658"/>
                    </a:cubicBezTo>
                    <a:cubicBezTo>
                      <a:pt x="498" y="656"/>
                      <a:pt x="499" y="654"/>
                      <a:pt x="499" y="653"/>
                    </a:cubicBezTo>
                    <a:cubicBezTo>
                      <a:pt x="499" y="608"/>
                      <a:pt x="499" y="524"/>
                      <a:pt x="499" y="451"/>
                    </a:cubicBezTo>
                    <a:close/>
                    <a:moveTo>
                      <a:pt x="424" y="61"/>
                    </a:moveTo>
                    <a:cubicBezTo>
                      <a:pt x="428" y="47"/>
                      <a:pt x="441" y="33"/>
                      <a:pt x="456" y="33"/>
                    </a:cubicBezTo>
                    <a:cubicBezTo>
                      <a:pt x="471" y="33"/>
                      <a:pt x="484" y="47"/>
                      <a:pt x="488" y="61"/>
                    </a:cubicBezTo>
                    <a:cubicBezTo>
                      <a:pt x="481" y="51"/>
                      <a:pt x="470" y="49"/>
                      <a:pt x="456" y="49"/>
                    </a:cubicBezTo>
                    <a:cubicBezTo>
                      <a:pt x="442" y="49"/>
                      <a:pt x="431" y="51"/>
                      <a:pt x="424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cxnSp>
          <p:nvCxnSpPr>
            <p:cNvPr id="14" name="Straight Connector 51"/>
            <p:cNvCxnSpPr/>
            <p:nvPr/>
          </p:nvCxnSpPr>
          <p:spPr>
            <a:xfrm>
              <a:off x="5269173" y="1821498"/>
              <a:ext cx="1656184" cy="0"/>
            </a:xfrm>
            <a:prstGeom prst="line">
              <a:avLst/>
            </a:prstGeom>
            <a:ln w="6350">
              <a:solidFill>
                <a:schemeClr val="tx2"/>
              </a:solidFill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52"/>
            <p:cNvCxnSpPr/>
            <p:nvPr/>
          </p:nvCxnSpPr>
          <p:spPr>
            <a:xfrm>
              <a:off x="7934734" y="1821498"/>
              <a:ext cx="1656184" cy="0"/>
            </a:xfrm>
            <a:prstGeom prst="line">
              <a:avLst/>
            </a:prstGeom>
            <a:ln w="6350">
              <a:solidFill>
                <a:schemeClr val="tx2"/>
              </a:solidFill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53"/>
            <p:cNvCxnSpPr/>
            <p:nvPr/>
          </p:nvCxnSpPr>
          <p:spPr>
            <a:xfrm>
              <a:off x="10452484" y="1821498"/>
              <a:ext cx="1739516" cy="0"/>
            </a:xfrm>
            <a:prstGeom prst="line">
              <a:avLst/>
            </a:prstGeom>
            <a:ln w="6350">
              <a:solidFill>
                <a:schemeClr val="tx2"/>
              </a:solidFill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千图PPT彼岸天：ID 8661124库_组合 37"/>
          <p:cNvGrpSpPr/>
          <p:nvPr>
            <p:custDataLst>
              <p:tags r:id="rId2"/>
            </p:custDataLst>
          </p:nvPr>
        </p:nvGrpSpPr>
        <p:grpSpPr>
          <a:xfrm>
            <a:off x="1058300" y="2354816"/>
            <a:ext cx="2233336" cy="3410503"/>
            <a:chOff x="1058300" y="2354816"/>
            <a:chExt cx="2233336" cy="3410503"/>
          </a:xfrm>
        </p:grpSpPr>
        <p:sp>
          <p:nvSpPr>
            <p:cNvPr id="6" name="Freeform: Shape 8"/>
            <p:cNvSpPr/>
            <p:nvPr/>
          </p:nvSpPr>
          <p:spPr bwMode="auto">
            <a:xfrm>
              <a:off x="1058300" y="2354816"/>
              <a:ext cx="2233336" cy="3410503"/>
            </a:xfrm>
            <a:custGeom>
              <a:avLst/>
              <a:gdLst>
                <a:gd name="T0" fmla="*/ 535 w 595"/>
                <a:gd name="T1" fmla="*/ 60 h 919"/>
                <a:gd name="T2" fmla="*/ 359 w 595"/>
                <a:gd name="T3" fmla="*/ 60 h 919"/>
                <a:gd name="T4" fmla="*/ 297 w 595"/>
                <a:gd name="T5" fmla="*/ 0 h 919"/>
                <a:gd name="T6" fmla="*/ 236 w 595"/>
                <a:gd name="T7" fmla="*/ 60 h 919"/>
                <a:gd name="T8" fmla="*/ 59 w 595"/>
                <a:gd name="T9" fmla="*/ 60 h 919"/>
                <a:gd name="T10" fmla="*/ 0 w 595"/>
                <a:gd name="T11" fmla="*/ 120 h 919"/>
                <a:gd name="T12" fmla="*/ 0 w 595"/>
                <a:gd name="T13" fmla="*/ 859 h 919"/>
                <a:gd name="T14" fmla="*/ 59 w 595"/>
                <a:gd name="T15" fmla="*/ 919 h 919"/>
                <a:gd name="T16" fmla="*/ 535 w 595"/>
                <a:gd name="T17" fmla="*/ 919 h 919"/>
                <a:gd name="T18" fmla="*/ 595 w 595"/>
                <a:gd name="T19" fmla="*/ 859 h 919"/>
                <a:gd name="T20" fmla="*/ 595 w 595"/>
                <a:gd name="T21" fmla="*/ 120 h 919"/>
                <a:gd name="T22" fmla="*/ 535 w 595"/>
                <a:gd name="T23" fmla="*/ 60 h 919"/>
                <a:gd name="T24" fmla="*/ 589 w 595"/>
                <a:gd name="T25" fmla="*/ 859 h 919"/>
                <a:gd name="T26" fmla="*/ 535 w 595"/>
                <a:gd name="T27" fmla="*/ 913 h 919"/>
                <a:gd name="T28" fmla="*/ 59 w 595"/>
                <a:gd name="T29" fmla="*/ 913 h 919"/>
                <a:gd name="T30" fmla="*/ 6 w 595"/>
                <a:gd name="T31" fmla="*/ 859 h 919"/>
                <a:gd name="T32" fmla="*/ 6 w 595"/>
                <a:gd name="T33" fmla="*/ 467 h 919"/>
                <a:gd name="T34" fmla="*/ 589 w 595"/>
                <a:gd name="T35" fmla="*/ 467 h 919"/>
                <a:gd name="T36" fmla="*/ 589 w 595"/>
                <a:gd name="T37" fmla="*/ 859 h 9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95" h="919">
                  <a:moveTo>
                    <a:pt x="535" y="60"/>
                  </a:moveTo>
                  <a:cubicBezTo>
                    <a:pt x="359" y="60"/>
                    <a:pt x="359" y="60"/>
                    <a:pt x="359" y="60"/>
                  </a:cubicBezTo>
                  <a:cubicBezTo>
                    <a:pt x="330" y="51"/>
                    <a:pt x="307" y="29"/>
                    <a:pt x="297" y="0"/>
                  </a:cubicBezTo>
                  <a:cubicBezTo>
                    <a:pt x="288" y="29"/>
                    <a:pt x="265" y="51"/>
                    <a:pt x="236" y="60"/>
                  </a:cubicBezTo>
                  <a:cubicBezTo>
                    <a:pt x="59" y="60"/>
                    <a:pt x="59" y="60"/>
                    <a:pt x="59" y="60"/>
                  </a:cubicBezTo>
                  <a:cubicBezTo>
                    <a:pt x="27" y="60"/>
                    <a:pt x="0" y="87"/>
                    <a:pt x="0" y="120"/>
                  </a:cubicBezTo>
                  <a:cubicBezTo>
                    <a:pt x="0" y="859"/>
                    <a:pt x="0" y="859"/>
                    <a:pt x="0" y="859"/>
                  </a:cubicBezTo>
                  <a:cubicBezTo>
                    <a:pt x="0" y="892"/>
                    <a:pt x="27" y="919"/>
                    <a:pt x="59" y="919"/>
                  </a:cubicBezTo>
                  <a:cubicBezTo>
                    <a:pt x="535" y="919"/>
                    <a:pt x="535" y="919"/>
                    <a:pt x="535" y="919"/>
                  </a:cubicBezTo>
                  <a:cubicBezTo>
                    <a:pt x="568" y="919"/>
                    <a:pt x="595" y="892"/>
                    <a:pt x="595" y="859"/>
                  </a:cubicBezTo>
                  <a:cubicBezTo>
                    <a:pt x="595" y="120"/>
                    <a:pt x="595" y="120"/>
                    <a:pt x="595" y="120"/>
                  </a:cubicBezTo>
                  <a:cubicBezTo>
                    <a:pt x="595" y="87"/>
                    <a:pt x="568" y="60"/>
                    <a:pt x="535" y="60"/>
                  </a:cubicBezTo>
                  <a:close/>
                  <a:moveTo>
                    <a:pt x="589" y="859"/>
                  </a:moveTo>
                  <a:cubicBezTo>
                    <a:pt x="589" y="889"/>
                    <a:pt x="565" y="913"/>
                    <a:pt x="535" y="913"/>
                  </a:cubicBezTo>
                  <a:cubicBezTo>
                    <a:pt x="59" y="913"/>
                    <a:pt x="59" y="913"/>
                    <a:pt x="59" y="913"/>
                  </a:cubicBezTo>
                  <a:cubicBezTo>
                    <a:pt x="30" y="913"/>
                    <a:pt x="6" y="889"/>
                    <a:pt x="6" y="859"/>
                  </a:cubicBezTo>
                  <a:cubicBezTo>
                    <a:pt x="6" y="467"/>
                    <a:pt x="6" y="467"/>
                    <a:pt x="6" y="467"/>
                  </a:cubicBezTo>
                  <a:cubicBezTo>
                    <a:pt x="589" y="467"/>
                    <a:pt x="589" y="467"/>
                    <a:pt x="589" y="467"/>
                  </a:cubicBezTo>
                  <a:lnTo>
                    <a:pt x="589" y="85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vert="horz" wrap="square" lIns="144000" tIns="1908000" rIns="144000" bIns="60960" anchor="t" anchorCtr="1" compatLnSpc="1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100" dirty="0"/>
                <a:t>Please replace the text content copy your content to this</a:t>
              </a:r>
            </a:p>
          </p:txBody>
        </p:sp>
        <p:sp>
          <p:nvSpPr>
            <p:cNvPr id="17" name="Rectangle 55"/>
            <p:cNvSpPr/>
            <p:nvPr/>
          </p:nvSpPr>
          <p:spPr>
            <a:xfrm>
              <a:off x="1467081" y="3061792"/>
              <a:ext cx="1415772" cy="461665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b="1" dirty="0">
                  <a:solidFill>
                    <a:schemeClr val="bg1"/>
                  </a:solidFill>
                </a:rPr>
                <a:t>Enter the title text</a:t>
              </a:r>
            </a:p>
          </p:txBody>
        </p:sp>
      </p:grpSp>
      <p:grpSp>
        <p:nvGrpSpPr>
          <p:cNvPr id="39" name="千图PPT彼岸天：ID 8661124库_组合 38"/>
          <p:cNvGrpSpPr/>
          <p:nvPr>
            <p:custDataLst>
              <p:tags r:id="rId3"/>
            </p:custDataLst>
          </p:nvPr>
        </p:nvGrpSpPr>
        <p:grpSpPr>
          <a:xfrm>
            <a:off x="3625433" y="2354816"/>
            <a:ext cx="2233334" cy="3410503"/>
            <a:chOff x="3625433" y="2354816"/>
            <a:chExt cx="2233334" cy="3410503"/>
          </a:xfrm>
        </p:grpSpPr>
        <p:sp>
          <p:nvSpPr>
            <p:cNvPr id="7" name="Freeform: Shape 12"/>
            <p:cNvSpPr/>
            <p:nvPr/>
          </p:nvSpPr>
          <p:spPr bwMode="auto">
            <a:xfrm>
              <a:off x="3625433" y="2354816"/>
              <a:ext cx="2233334" cy="3410503"/>
            </a:xfrm>
            <a:custGeom>
              <a:avLst/>
              <a:gdLst>
                <a:gd name="T0" fmla="*/ 535 w 595"/>
                <a:gd name="T1" fmla="*/ 60 h 919"/>
                <a:gd name="T2" fmla="*/ 359 w 595"/>
                <a:gd name="T3" fmla="*/ 60 h 919"/>
                <a:gd name="T4" fmla="*/ 297 w 595"/>
                <a:gd name="T5" fmla="*/ 0 h 919"/>
                <a:gd name="T6" fmla="*/ 236 w 595"/>
                <a:gd name="T7" fmla="*/ 60 h 919"/>
                <a:gd name="T8" fmla="*/ 59 w 595"/>
                <a:gd name="T9" fmla="*/ 60 h 919"/>
                <a:gd name="T10" fmla="*/ 0 w 595"/>
                <a:gd name="T11" fmla="*/ 120 h 919"/>
                <a:gd name="T12" fmla="*/ 0 w 595"/>
                <a:gd name="T13" fmla="*/ 859 h 919"/>
                <a:gd name="T14" fmla="*/ 59 w 595"/>
                <a:gd name="T15" fmla="*/ 919 h 919"/>
                <a:gd name="T16" fmla="*/ 535 w 595"/>
                <a:gd name="T17" fmla="*/ 919 h 919"/>
                <a:gd name="T18" fmla="*/ 595 w 595"/>
                <a:gd name="T19" fmla="*/ 859 h 919"/>
                <a:gd name="T20" fmla="*/ 595 w 595"/>
                <a:gd name="T21" fmla="*/ 120 h 919"/>
                <a:gd name="T22" fmla="*/ 535 w 595"/>
                <a:gd name="T23" fmla="*/ 60 h 919"/>
                <a:gd name="T24" fmla="*/ 589 w 595"/>
                <a:gd name="T25" fmla="*/ 859 h 919"/>
                <a:gd name="T26" fmla="*/ 535 w 595"/>
                <a:gd name="T27" fmla="*/ 913 h 919"/>
                <a:gd name="T28" fmla="*/ 59 w 595"/>
                <a:gd name="T29" fmla="*/ 913 h 919"/>
                <a:gd name="T30" fmla="*/ 6 w 595"/>
                <a:gd name="T31" fmla="*/ 859 h 919"/>
                <a:gd name="T32" fmla="*/ 6 w 595"/>
                <a:gd name="T33" fmla="*/ 467 h 919"/>
                <a:gd name="T34" fmla="*/ 589 w 595"/>
                <a:gd name="T35" fmla="*/ 467 h 919"/>
                <a:gd name="T36" fmla="*/ 589 w 595"/>
                <a:gd name="T37" fmla="*/ 859 h 9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95" h="919">
                  <a:moveTo>
                    <a:pt x="535" y="60"/>
                  </a:moveTo>
                  <a:cubicBezTo>
                    <a:pt x="359" y="60"/>
                    <a:pt x="359" y="60"/>
                    <a:pt x="359" y="60"/>
                  </a:cubicBezTo>
                  <a:cubicBezTo>
                    <a:pt x="330" y="51"/>
                    <a:pt x="307" y="29"/>
                    <a:pt x="297" y="0"/>
                  </a:cubicBezTo>
                  <a:cubicBezTo>
                    <a:pt x="288" y="29"/>
                    <a:pt x="265" y="51"/>
                    <a:pt x="236" y="60"/>
                  </a:cubicBezTo>
                  <a:cubicBezTo>
                    <a:pt x="59" y="60"/>
                    <a:pt x="59" y="60"/>
                    <a:pt x="59" y="60"/>
                  </a:cubicBezTo>
                  <a:cubicBezTo>
                    <a:pt x="27" y="60"/>
                    <a:pt x="0" y="87"/>
                    <a:pt x="0" y="120"/>
                  </a:cubicBezTo>
                  <a:cubicBezTo>
                    <a:pt x="0" y="859"/>
                    <a:pt x="0" y="859"/>
                    <a:pt x="0" y="859"/>
                  </a:cubicBezTo>
                  <a:cubicBezTo>
                    <a:pt x="0" y="892"/>
                    <a:pt x="27" y="919"/>
                    <a:pt x="59" y="919"/>
                  </a:cubicBezTo>
                  <a:cubicBezTo>
                    <a:pt x="535" y="919"/>
                    <a:pt x="535" y="919"/>
                    <a:pt x="535" y="919"/>
                  </a:cubicBezTo>
                  <a:cubicBezTo>
                    <a:pt x="568" y="919"/>
                    <a:pt x="595" y="892"/>
                    <a:pt x="595" y="859"/>
                  </a:cubicBezTo>
                  <a:cubicBezTo>
                    <a:pt x="595" y="120"/>
                    <a:pt x="595" y="120"/>
                    <a:pt x="595" y="120"/>
                  </a:cubicBezTo>
                  <a:cubicBezTo>
                    <a:pt x="595" y="87"/>
                    <a:pt x="568" y="60"/>
                    <a:pt x="535" y="60"/>
                  </a:cubicBezTo>
                  <a:close/>
                  <a:moveTo>
                    <a:pt x="589" y="859"/>
                  </a:moveTo>
                  <a:cubicBezTo>
                    <a:pt x="589" y="889"/>
                    <a:pt x="565" y="913"/>
                    <a:pt x="535" y="913"/>
                  </a:cubicBezTo>
                  <a:cubicBezTo>
                    <a:pt x="59" y="913"/>
                    <a:pt x="59" y="913"/>
                    <a:pt x="59" y="913"/>
                  </a:cubicBezTo>
                  <a:cubicBezTo>
                    <a:pt x="30" y="913"/>
                    <a:pt x="6" y="889"/>
                    <a:pt x="6" y="859"/>
                  </a:cubicBezTo>
                  <a:cubicBezTo>
                    <a:pt x="6" y="467"/>
                    <a:pt x="6" y="467"/>
                    <a:pt x="6" y="467"/>
                  </a:cubicBezTo>
                  <a:cubicBezTo>
                    <a:pt x="589" y="467"/>
                    <a:pt x="589" y="467"/>
                    <a:pt x="589" y="467"/>
                  </a:cubicBezTo>
                  <a:lnTo>
                    <a:pt x="589" y="85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vert="horz" wrap="square" lIns="144000" tIns="1908000" rIns="144000" bIns="60960" anchor="t" anchorCtr="1" compatLnSpc="1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100" dirty="0"/>
                <a:t>Please replace the text content copy your content to this</a:t>
              </a:r>
            </a:p>
          </p:txBody>
        </p:sp>
        <p:sp>
          <p:nvSpPr>
            <p:cNvPr id="18" name="Rectangle 58"/>
            <p:cNvSpPr/>
            <p:nvPr/>
          </p:nvSpPr>
          <p:spPr>
            <a:xfrm>
              <a:off x="4027501" y="3061792"/>
              <a:ext cx="1415772" cy="461665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b="1" dirty="0">
                  <a:solidFill>
                    <a:schemeClr val="bg1"/>
                  </a:solidFill>
                </a:rPr>
                <a:t>Enter the title text</a:t>
              </a:r>
            </a:p>
          </p:txBody>
        </p:sp>
      </p:grpSp>
      <p:grpSp>
        <p:nvGrpSpPr>
          <p:cNvPr id="40" name="千图PPT彼岸天：ID 8661124库_组合 39"/>
          <p:cNvGrpSpPr/>
          <p:nvPr>
            <p:custDataLst>
              <p:tags r:id="rId4"/>
            </p:custDataLst>
          </p:nvPr>
        </p:nvGrpSpPr>
        <p:grpSpPr>
          <a:xfrm>
            <a:off x="6260547" y="2354816"/>
            <a:ext cx="2233335" cy="3410503"/>
            <a:chOff x="6260547" y="2354816"/>
            <a:chExt cx="2233335" cy="3410503"/>
          </a:xfrm>
        </p:grpSpPr>
        <p:sp>
          <p:nvSpPr>
            <p:cNvPr id="8" name="Freeform: Shape 16"/>
            <p:cNvSpPr/>
            <p:nvPr/>
          </p:nvSpPr>
          <p:spPr bwMode="auto">
            <a:xfrm>
              <a:off x="6260547" y="2354816"/>
              <a:ext cx="2233335" cy="3410503"/>
            </a:xfrm>
            <a:custGeom>
              <a:avLst/>
              <a:gdLst>
                <a:gd name="T0" fmla="*/ 535 w 595"/>
                <a:gd name="T1" fmla="*/ 60 h 919"/>
                <a:gd name="T2" fmla="*/ 359 w 595"/>
                <a:gd name="T3" fmla="*/ 60 h 919"/>
                <a:gd name="T4" fmla="*/ 297 w 595"/>
                <a:gd name="T5" fmla="*/ 0 h 919"/>
                <a:gd name="T6" fmla="*/ 236 w 595"/>
                <a:gd name="T7" fmla="*/ 60 h 919"/>
                <a:gd name="T8" fmla="*/ 59 w 595"/>
                <a:gd name="T9" fmla="*/ 60 h 919"/>
                <a:gd name="T10" fmla="*/ 0 w 595"/>
                <a:gd name="T11" fmla="*/ 120 h 919"/>
                <a:gd name="T12" fmla="*/ 0 w 595"/>
                <a:gd name="T13" fmla="*/ 859 h 919"/>
                <a:gd name="T14" fmla="*/ 59 w 595"/>
                <a:gd name="T15" fmla="*/ 919 h 919"/>
                <a:gd name="T16" fmla="*/ 535 w 595"/>
                <a:gd name="T17" fmla="*/ 919 h 919"/>
                <a:gd name="T18" fmla="*/ 595 w 595"/>
                <a:gd name="T19" fmla="*/ 859 h 919"/>
                <a:gd name="T20" fmla="*/ 595 w 595"/>
                <a:gd name="T21" fmla="*/ 120 h 919"/>
                <a:gd name="T22" fmla="*/ 535 w 595"/>
                <a:gd name="T23" fmla="*/ 60 h 919"/>
                <a:gd name="T24" fmla="*/ 589 w 595"/>
                <a:gd name="T25" fmla="*/ 859 h 919"/>
                <a:gd name="T26" fmla="*/ 535 w 595"/>
                <a:gd name="T27" fmla="*/ 913 h 919"/>
                <a:gd name="T28" fmla="*/ 59 w 595"/>
                <a:gd name="T29" fmla="*/ 913 h 919"/>
                <a:gd name="T30" fmla="*/ 6 w 595"/>
                <a:gd name="T31" fmla="*/ 859 h 919"/>
                <a:gd name="T32" fmla="*/ 6 w 595"/>
                <a:gd name="T33" fmla="*/ 467 h 919"/>
                <a:gd name="T34" fmla="*/ 589 w 595"/>
                <a:gd name="T35" fmla="*/ 467 h 919"/>
                <a:gd name="T36" fmla="*/ 589 w 595"/>
                <a:gd name="T37" fmla="*/ 859 h 9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95" h="919">
                  <a:moveTo>
                    <a:pt x="535" y="60"/>
                  </a:moveTo>
                  <a:cubicBezTo>
                    <a:pt x="359" y="60"/>
                    <a:pt x="359" y="60"/>
                    <a:pt x="359" y="60"/>
                  </a:cubicBezTo>
                  <a:cubicBezTo>
                    <a:pt x="330" y="51"/>
                    <a:pt x="307" y="29"/>
                    <a:pt x="297" y="0"/>
                  </a:cubicBezTo>
                  <a:cubicBezTo>
                    <a:pt x="288" y="29"/>
                    <a:pt x="265" y="51"/>
                    <a:pt x="236" y="60"/>
                  </a:cubicBezTo>
                  <a:cubicBezTo>
                    <a:pt x="59" y="60"/>
                    <a:pt x="59" y="60"/>
                    <a:pt x="59" y="60"/>
                  </a:cubicBezTo>
                  <a:cubicBezTo>
                    <a:pt x="27" y="60"/>
                    <a:pt x="0" y="87"/>
                    <a:pt x="0" y="120"/>
                  </a:cubicBezTo>
                  <a:cubicBezTo>
                    <a:pt x="0" y="859"/>
                    <a:pt x="0" y="859"/>
                    <a:pt x="0" y="859"/>
                  </a:cubicBezTo>
                  <a:cubicBezTo>
                    <a:pt x="0" y="892"/>
                    <a:pt x="27" y="919"/>
                    <a:pt x="59" y="919"/>
                  </a:cubicBezTo>
                  <a:cubicBezTo>
                    <a:pt x="535" y="919"/>
                    <a:pt x="535" y="919"/>
                    <a:pt x="535" y="919"/>
                  </a:cubicBezTo>
                  <a:cubicBezTo>
                    <a:pt x="568" y="919"/>
                    <a:pt x="595" y="892"/>
                    <a:pt x="595" y="859"/>
                  </a:cubicBezTo>
                  <a:cubicBezTo>
                    <a:pt x="595" y="120"/>
                    <a:pt x="595" y="120"/>
                    <a:pt x="595" y="120"/>
                  </a:cubicBezTo>
                  <a:cubicBezTo>
                    <a:pt x="595" y="87"/>
                    <a:pt x="568" y="60"/>
                    <a:pt x="535" y="60"/>
                  </a:cubicBezTo>
                  <a:close/>
                  <a:moveTo>
                    <a:pt x="589" y="859"/>
                  </a:moveTo>
                  <a:cubicBezTo>
                    <a:pt x="589" y="889"/>
                    <a:pt x="565" y="913"/>
                    <a:pt x="535" y="913"/>
                  </a:cubicBezTo>
                  <a:cubicBezTo>
                    <a:pt x="59" y="913"/>
                    <a:pt x="59" y="913"/>
                    <a:pt x="59" y="913"/>
                  </a:cubicBezTo>
                  <a:cubicBezTo>
                    <a:pt x="30" y="913"/>
                    <a:pt x="6" y="889"/>
                    <a:pt x="6" y="859"/>
                  </a:cubicBezTo>
                  <a:cubicBezTo>
                    <a:pt x="6" y="467"/>
                    <a:pt x="6" y="467"/>
                    <a:pt x="6" y="467"/>
                  </a:cubicBezTo>
                  <a:cubicBezTo>
                    <a:pt x="589" y="467"/>
                    <a:pt x="589" y="467"/>
                    <a:pt x="589" y="467"/>
                  </a:cubicBezTo>
                  <a:lnTo>
                    <a:pt x="589" y="85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vert="horz" wrap="square" lIns="144000" tIns="1908000" rIns="144000" bIns="60960" anchor="t" anchorCtr="1" compatLnSpc="1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100" dirty="0"/>
                <a:t>Please replace the text content copy your content to this</a:t>
              </a:r>
            </a:p>
          </p:txBody>
        </p:sp>
        <p:sp>
          <p:nvSpPr>
            <p:cNvPr id="19" name="Rectangle 59"/>
            <p:cNvSpPr/>
            <p:nvPr/>
          </p:nvSpPr>
          <p:spPr>
            <a:xfrm>
              <a:off x="6661431" y="3061792"/>
              <a:ext cx="1415772" cy="461665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b="1" dirty="0">
                  <a:solidFill>
                    <a:schemeClr val="bg1"/>
                  </a:solidFill>
                </a:rPr>
                <a:t>Enter the title text</a:t>
              </a:r>
            </a:p>
          </p:txBody>
        </p:sp>
      </p:grpSp>
      <p:grpSp>
        <p:nvGrpSpPr>
          <p:cNvPr id="41" name="千图PPT彼岸天：ID 8661124库_组合 40"/>
          <p:cNvGrpSpPr/>
          <p:nvPr>
            <p:custDataLst>
              <p:tags r:id="rId5"/>
            </p:custDataLst>
          </p:nvPr>
        </p:nvGrpSpPr>
        <p:grpSpPr>
          <a:xfrm>
            <a:off x="8901592" y="2354816"/>
            <a:ext cx="2233335" cy="3410503"/>
            <a:chOff x="8901592" y="2354816"/>
            <a:chExt cx="2233335" cy="3410503"/>
          </a:xfrm>
        </p:grpSpPr>
        <p:sp>
          <p:nvSpPr>
            <p:cNvPr id="9" name="Freeform: Shape 20"/>
            <p:cNvSpPr/>
            <p:nvPr/>
          </p:nvSpPr>
          <p:spPr bwMode="auto">
            <a:xfrm>
              <a:off x="8901592" y="2354816"/>
              <a:ext cx="2233335" cy="3410503"/>
            </a:xfrm>
            <a:custGeom>
              <a:avLst/>
              <a:gdLst>
                <a:gd name="T0" fmla="*/ 535 w 595"/>
                <a:gd name="T1" fmla="*/ 60 h 919"/>
                <a:gd name="T2" fmla="*/ 359 w 595"/>
                <a:gd name="T3" fmla="*/ 60 h 919"/>
                <a:gd name="T4" fmla="*/ 297 w 595"/>
                <a:gd name="T5" fmla="*/ 0 h 919"/>
                <a:gd name="T6" fmla="*/ 236 w 595"/>
                <a:gd name="T7" fmla="*/ 60 h 919"/>
                <a:gd name="T8" fmla="*/ 59 w 595"/>
                <a:gd name="T9" fmla="*/ 60 h 919"/>
                <a:gd name="T10" fmla="*/ 0 w 595"/>
                <a:gd name="T11" fmla="*/ 120 h 919"/>
                <a:gd name="T12" fmla="*/ 0 w 595"/>
                <a:gd name="T13" fmla="*/ 859 h 919"/>
                <a:gd name="T14" fmla="*/ 59 w 595"/>
                <a:gd name="T15" fmla="*/ 919 h 919"/>
                <a:gd name="T16" fmla="*/ 535 w 595"/>
                <a:gd name="T17" fmla="*/ 919 h 919"/>
                <a:gd name="T18" fmla="*/ 595 w 595"/>
                <a:gd name="T19" fmla="*/ 859 h 919"/>
                <a:gd name="T20" fmla="*/ 595 w 595"/>
                <a:gd name="T21" fmla="*/ 120 h 919"/>
                <a:gd name="T22" fmla="*/ 535 w 595"/>
                <a:gd name="T23" fmla="*/ 60 h 919"/>
                <a:gd name="T24" fmla="*/ 589 w 595"/>
                <a:gd name="T25" fmla="*/ 859 h 919"/>
                <a:gd name="T26" fmla="*/ 535 w 595"/>
                <a:gd name="T27" fmla="*/ 913 h 919"/>
                <a:gd name="T28" fmla="*/ 59 w 595"/>
                <a:gd name="T29" fmla="*/ 913 h 919"/>
                <a:gd name="T30" fmla="*/ 6 w 595"/>
                <a:gd name="T31" fmla="*/ 859 h 919"/>
                <a:gd name="T32" fmla="*/ 6 w 595"/>
                <a:gd name="T33" fmla="*/ 467 h 919"/>
                <a:gd name="T34" fmla="*/ 589 w 595"/>
                <a:gd name="T35" fmla="*/ 467 h 919"/>
                <a:gd name="T36" fmla="*/ 589 w 595"/>
                <a:gd name="T37" fmla="*/ 859 h 9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95" h="919">
                  <a:moveTo>
                    <a:pt x="535" y="60"/>
                  </a:moveTo>
                  <a:cubicBezTo>
                    <a:pt x="359" y="60"/>
                    <a:pt x="359" y="60"/>
                    <a:pt x="359" y="60"/>
                  </a:cubicBezTo>
                  <a:cubicBezTo>
                    <a:pt x="330" y="51"/>
                    <a:pt x="307" y="29"/>
                    <a:pt x="297" y="0"/>
                  </a:cubicBezTo>
                  <a:cubicBezTo>
                    <a:pt x="288" y="29"/>
                    <a:pt x="265" y="51"/>
                    <a:pt x="236" y="60"/>
                  </a:cubicBezTo>
                  <a:cubicBezTo>
                    <a:pt x="59" y="60"/>
                    <a:pt x="59" y="60"/>
                    <a:pt x="59" y="60"/>
                  </a:cubicBezTo>
                  <a:cubicBezTo>
                    <a:pt x="27" y="60"/>
                    <a:pt x="0" y="87"/>
                    <a:pt x="0" y="120"/>
                  </a:cubicBezTo>
                  <a:cubicBezTo>
                    <a:pt x="0" y="859"/>
                    <a:pt x="0" y="859"/>
                    <a:pt x="0" y="859"/>
                  </a:cubicBezTo>
                  <a:cubicBezTo>
                    <a:pt x="0" y="892"/>
                    <a:pt x="27" y="919"/>
                    <a:pt x="59" y="919"/>
                  </a:cubicBezTo>
                  <a:cubicBezTo>
                    <a:pt x="535" y="919"/>
                    <a:pt x="535" y="919"/>
                    <a:pt x="535" y="919"/>
                  </a:cubicBezTo>
                  <a:cubicBezTo>
                    <a:pt x="568" y="919"/>
                    <a:pt x="595" y="892"/>
                    <a:pt x="595" y="859"/>
                  </a:cubicBezTo>
                  <a:cubicBezTo>
                    <a:pt x="595" y="120"/>
                    <a:pt x="595" y="120"/>
                    <a:pt x="595" y="120"/>
                  </a:cubicBezTo>
                  <a:cubicBezTo>
                    <a:pt x="595" y="87"/>
                    <a:pt x="568" y="60"/>
                    <a:pt x="535" y="60"/>
                  </a:cubicBezTo>
                  <a:close/>
                  <a:moveTo>
                    <a:pt x="589" y="859"/>
                  </a:moveTo>
                  <a:cubicBezTo>
                    <a:pt x="589" y="889"/>
                    <a:pt x="565" y="913"/>
                    <a:pt x="535" y="913"/>
                  </a:cubicBezTo>
                  <a:cubicBezTo>
                    <a:pt x="59" y="913"/>
                    <a:pt x="59" y="913"/>
                    <a:pt x="59" y="913"/>
                  </a:cubicBezTo>
                  <a:cubicBezTo>
                    <a:pt x="30" y="913"/>
                    <a:pt x="6" y="889"/>
                    <a:pt x="6" y="859"/>
                  </a:cubicBezTo>
                  <a:cubicBezTo>
                    <a:pt x="6" y="467"/>
                    <a:pt x="6" y="467"/>
                    <a:pt x="6" y="467"/>
                  </a:cubicBezTo>
                  <a:cubicBezTo>
                    <a:pt x="589" y="467"/>
                    <a:pt x="589" y="467"/>
                    <a:pt x="589" y="467"/>
                  </a:cubicBezTo>
                  <a:lnTo>
                    <a:pt x="589" y="85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vert="horz" wrap="square" lIns="144000" tIns="1908000" rIns="144000" bIns="60960" anchor="t" anchorCtr="1" compatLnSpc="1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100" dirty="0"/>
                <a:t>Please replace the text content copy your content to this</a:t>
              </a:r>
            </a:p>
          </p:txBody>
        </p:sp>
        <p:sp>
          <p:nvSpPr>
            <p:cNvPr id="20" name="Rectangle 60"/>
            <p:cNvSpPr/>
            <p:nvPr/>
          </p:nvSpPr>
          <p:spPr>
            <a:xfrm>
              <a:off x="9331434" y="3061792"/>
              <a:ext cx="1415772" cy="461665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b="1" dirty="0">
                  <a:solidFill>
                    <a:schemeClr val="bg1"/>
                  </a:solidFill>
                </a:rPr>
                <a:t>Enter the title text</a:t>
              </a:r>
            </a:p>
          </p:txBody>
        </p:sp>
      </p:grpSp>
      <p:sp>
        <p:nvSpPr>
          <p:cNvPr id="3" name="TextBox 6"/>
          <p:cNvSpPr txBox="1">
            <a:spLocks noChangeArrowheads="1"/>
          </p:cNvSpPr>
          <p:nvPr userDrawn="1"/>
        </p:nvSpPr>
        <p:spPr bwMode="auto">
          <a:xfrm flipH="1">
            <a:off x="3645379" y="292657"/>
            <a:ext cx="609400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165"/>
            <a:r>
              <a:rPr lang="zh-CN" altLang="en-US" sz="4000" b="1" dirty="0">
                <a:latin typeface="腾祥铁山楷书简繁合集" panose="01010104010101010101" pitchFamily="2" charset="-122"/>
                <a:ea typeface="腾祥铁山楷书简繁合集" panose="01010104010101010101" pitchFamily="2" charset="-122"/>
                <a:cs typeface="+mn-ea"/>
                <a:sym typeface="+mn-lt"/>
              </a:rPr>
              <a:t>Click here to add a title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:a14="http://schemas.microsoft.com/office/drawing/2010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千图PPT彼岸天：ID 8661124库_组合 1"/>
          <p:cNvGrpSpPr/>
          <p:nvPr>
            <p:custDataLst>
              <p:tags r:id="rId1"/>
            </p:custDataLst>
          </p:nvPr>
        </p:nvGrpSpPr>
        <p:grpSpPr>
          <a:xfrm>
            <a:off x="771103" y="1916831"/>
            <a:ext cx="2346037" cy="3024337"/>
            <a:chOff x="771103" y="1916831"/>
            <a:chExt cx="2346037" cy="3024337"/>
          </a:xfrm>
        </p:grpSpPr>
        <p:sp>
          <p:nvSpPr>
            <p:cNvPr id="4" name="Rectangle 3"/>
            <p:cNvSpPr/>
            <p:nvPr/>
          </p:nvSpPr>
          <p:spPr>
            <a:xfrm>
              <a:off x="771301" y="1916832"/>
              <a:ext cx="2345839" cy="3024336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1800000" anchor="t" anchorCtr="1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</a:rPr>
                <a:t>Please replace the text content copy your content to this</a:t>
              </a:r>
              <a:b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</a:rPr>
                <a:t>(The subject word is recommended).</a:t>
              </a:r>
            </a:p>
          </p:txBody>
        </p:sp>
        <p:sp>
          <p:nvSpPr>
            <p:cNvPr id="5" name="Right Triangle 4"/>
            <p:cNvSpPr/>
            <p:nvPr/>
          </p:nvSpPr>
          <p:spPr>
            <a:xfrm rot="5400000">
              <a:off x="807813" y="1880319"/>
              <a:ext cx="840739" cy="913764"/>
            </a:xfrm>
            <a:prstGeom prst="rtTriangle">
              <a:avLst/>
            </a:prstGeom>
            <a:solidFill>
              <a:schemeClr val="accent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" name="Right Triangle 5"/>
            <p:cNvSpPr/>
            <p:nvPr/>
          </p:nvSpPr>
          <p:spPr>
            <a:xfrm rot="16200000">
              <a:off x="2170909" y="3994938"/>
              <a:ext cx="906847" cy="985614"/>
            </a:xfrm>
            <a:prstGeom prst="rtTriangle">
              <a:avLst/>
            </a:prstGeom>
            <a:solidFill>
              <a:schemeClr val="accent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135345" y="2665091"/>
              <a:ext cx="1617751" cy="379656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ctr"/>
              <a:r>
                <a:rPr lang="zh-CN" altLang="en-US" sz="1865" b="1" dirty="0">
                  <a:solidFill>
                    <a:schemeClr val="accent1"/>
                  </a:solidFill>
                </a:rPr>
                <a:t>Enter the title text</a:t>
              </a:r>
            </a:p>
          </p:txBody>
        </p:sp>
        <p:sp>
          <p:nvSpPr>
            <p:cNvPr id="8" name="TextBox 18"/>
            <p:cNvSpPr txBox="1"/>
            <p:nvPr/>
          </p:nvSpPr>
          <p:spPr>
            <a:xfrm rot="18969360">
              <a:off x="771103" y="1977163"/>
              <a:ext cx="470000" cy="400110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ctr"/>
              <a:r>
                <a:rPr lang="en-US" altLang="zh-CN" sz="2000" b="1">
                  <a:solidFill>
                    <a:schemeClr val="bg1"/>
                  </a:solidFill>
                </a:rPr>
                <a:t>01</a:t>
              </a:r>
            </a:p>
          </p:txBody>
        </p:sp>
      </p:grpSp>
      <p:grpSp>
        <p:nvGrpSpPr>
          <p:cNvPr id="24" name="千图PPT彼岸天：ID 8661124库_组合 23"/>
          <p:cNvGrpSpPr/>
          <p:nvPr>
            <p:custDataLst>
              <p:tags r:id="rId2"/>
            </p:custDataLst>
          </p:nvPr>
        </p:nvGrpSpPr>
        <p:grpSpPr>
          <a:xfrm>
            <a:off x="3548668" y="1916831"/>
            <a:ext cx="2345840" cy="3024337"/>
            <a:chOff x="3548668" y="1916831"/>
            <a:chExt cx="2345840" cy="3024337"/>
          </a:xfrm>
        </p:grpSpPr>
        <p:sp>
          <p:nvSpPr>
            <p:cNvPr id="9" name="Rectangle 8"/>
            <p:cNvSpPr/>
            <p:nvPr/>
          </p:nvSpPr>
          <p:spPr>
            <a:xfrm>
              <a:off x="3548668" y="1916832"/>
              <a:ext cx="2345839" cy="3024336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1800000" anchor="t" anchorCtr="1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</a:rPr>
                <a:t>Please replace the text content copy your content to this</a:t>
              </a:r>
              <a:b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</a:rPr>
                <a:t>(The subject word is recommended).</a:t>
              </a:r>
            </a:p>
          </p:txBody>
        </p:sp>
        <p:sp>
          <p:nvSpPr>
            <p:cNvPr id="10" name="Right Triangle 9"/>
            <p:cNvSpPr/>
            <p:nvPr/>
          </p:nvSpPr>
          <p:spPr>
            <a:xfrm rot="5400000">
              <a:off x="3585181" y="1880319"/>
              <a:ext cx="840739" cy="913764"/>
            </a:xfrm>
            <a:prstGeom prst="rtTriangle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Right Triangle 10"/>
            <p:cNvSpPr/>
            <p:nvPr/>
          </p:nvSpPr>
          <p:spPr>
            <a:xfrm rot="16200000">
              <a:off x="4948277" y="3994938"/>
              <a:ext cx="906847" cy="985614"/>
            </a:xfrm>
            <a:prstGeom prst="rtTriangle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912711" y="2665091"/>
              <a:ext cx="1617751" cy="379656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ctr"/>
              <a:r>
                <a:rPr lang="zh-CN" altLang="en-US" sz="1865" b="1" dirty="0">
                  <a:solidFill>
                    <a:schemeClr val="accent2"/>
                  </a:solidFill>
                </a:rPr>
                <a:t>Enter the title text</a:t>
              </a:r>
            </a:p>
          </p:txBody>
        </p:sp>
        <p:sp>
          <p:nvSpPr>
            <p:cNvPr id="13" name="TextBox 19"/>
            <p:cNvSpPr txBox="1"/>
            <p:nvPr/>
          </p:nvSpPr>
          <p:spPr>
            <a:xfrm rot="18969360">
              <a:off x="3636330" y="1977163"/>
              <a:ext cx="470000" cy="400110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ctr"/>
              <a:r>
                <a:rPr lang="en-US" altLang="zh-CN" sz="2000" b="1">
                  <a:solidFill>
                    <a:schemeClr val="bg1"/>
                  </a:solidFill>
                </a:rPr>
                <a:t>02</a:t>
              </a:r>
            </a:p>
          </p:txBody>
        </p:sp>
      </p:grpSp>
      <p:grpSp>
        <p:nvGrpSpPr>
          <p:cNvPr id="25" name="千图PPT彼岸天：ID 8661124库_组合 24"/>
          <p:cNvGrpSpPr/>
          <p:nvPr>
            <p:custDataLst>
              <p:tags r:id="rId3"/>
            </p:custDataLst>
          </p:nvPr>
        </p:nvGrpSpPr>
        <p:grpSpPr>
          <a:xfrm>
            <a:off x="6326035" y="1916831"/>
            <a:ext cx="2345840" cy="3024337"/>
            <a:chOff x="6326035" y="1916831"/>
            <a:chExt cx="2345840" cy="3024337"/>
          </a:xfrm>
        </p:grpSpPr>
        <p:sp>
          <p:nvSpPr>
            <p:cNvPr id="14" name="Rectangle 13"/>
            <p:cNvSpPr/>
            <p:nvPr/>
          </p:nvSpPr>
          <p:spPr>
            <a:xfrm>
              <a:off x="6326035" y="1916832"/>
              <a:ext cx="2345839" cy="3024336"/>
            </a:xfrm>
            <a:prstGeom prst="rect">
              <a:avLst/>
            </a:prstGeom>
            <a:noFill/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1800000" anchor="t" anchorCtr="1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</a:rPr>
                <a:t>Please replace the text content copy your content to this</a:t>
              </a:r>
              <a:b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</a:rPr>
                <a:t>(The subject word is recommended).</a:t>
              </a:r>
            </a:p>
          </p:txBody>
        </p:sp>
        <p:sp>
          <p:nvSpPr>
            <p:cNvPr id="15" name="Right Triangle 14"/>
            <p:cNvSpPr/>
            <p:nvPr/>
          </p:nvSpPr>
          <p:spPr>
            <a:xfrm rot="5400000">
              <a:off x="6362548" y="1880319"/>
              <a:ext cx="840739" cy="913764"/>
            </a:xfrm>
            <a:prstGeom prst="rtTriangle">
              <a:avLst/>
            </a:prstGeom>
            <a:solidFill>
              <a:schemeClr val="accent3"/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Right Triangle 15"/>
            <p:cNvSpPr/>
            <p:nvPr/>
          </p:nvSpPr>
          <p:spPr>
            <a:xfrm rot="16200000">
              <a:off x="7725644" y="3994938"/>
              <a:ext cx="906847" cy="985614"/>
            </a:xfrm>
            <a:prstGeom prst="rtTriangle">
              <a:avLst/>
            </a:prstGeom>
            <a:solidFill>
              <a:schemeClr val="accent3"/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690078" y="2665091"/>
              <a:ext cx="1617751" cy="379656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ctr"/>
              <a:r>
                <a:rPr lang="zh-CN" altLang="en-US" sz="1865" b="1" dirty="0">
                  <a:solidFill>
                    <a:schemeClr val="accent3"/>
                  </a:solidFill>
                </a:rPr>
                <a:t>Enter the title text</a:t>
              </a:r>
            </a:p>
          </p:txBody>
        </p:sp>
        <p:sp>
          <p:nvSpPr>
            <p:cNvPr id="18" name="TextBox 20"/>
            <p:cNvSpPr txBox="1"/>
            <p:nvPr/>
          </p:nvSpPr>
          <p:spPr>
            <a:xfrm rot="18969360">
              <a:off x="6385712" y="1977162"/>
              <a:ext cx="470000" cy="400110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ctr"/>
              <a:r>
                <a:rPr lang="en-US" altLang="zh-CN" sz="2000" b="1">
                  <a:solidFill>
                    <a:schemeClr val="bg1"/>
                  </a:solidFill>
                </a:rPr>
                <a:t>03</a:t>
              </a:r>
            </a:p>
          </p:txBody>
        </p:sp>
      </p:grpSp>
      <p:grpSp>
        <p:nvGrpSpPr>
          <p:cNvPr id="26" name="千图PPT彼岸天：ID 8661124库_组合 25"/>
          <p:cNvGrpSpPr/>
          <p:nvPr>
            <p:custDataLst>
              <p:tags r:id="rId4"/>
            </p:custDataLst>
          </p:nvPr>
        </p:nvGrpSpPr>
        <p:grpSpPr>
          <a:xfrm>
            <a:off x="9103402" y="1916831"/>
            <a:ext cx="2345840" cy="3024337"/>
            <a:chOff x="9103402" y="1916831"/>
            <a:chExt cx="2345840" cy="3024337"/>
          </a:xfrm>
        </p:grpSpPr>
        <p:sp>
          <p:nvSpPr>
            <p:cNvPr id="19" name="Rectangle 25"/>
            <p:cNvSpPr/>
            <p:nvPr/>
          </p:nvSpPr>
          <p:spPr>
            <a:xfrm>
              <a:off x="9103402" y="1916832"/>
              <a:ext cx="2345839" cy="3024336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1800000" anchor="t" anchorCtr="1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</a:rPr>
                <a:t>Please replace the text content copy your content to this</a:t>
              </a:r>
              <a:b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</a:rPr>
              </a:br>
              <a: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</a:rPr>
                <a:t>(The subject word is recommended).</a:t>
              </a:r>
            </a:p>
          </p:txBody>
        </p:sp>
        <p:sp>
          <p:nvSpPr>
            <p:cNvPr id="20" name="Right Triangle 26"/>
            <p:cNvSpPr/>
            <p:nvPr/>
          </p:nvSpPr>
          <p:spPr>
            <a:xfrm rot="5400000">
              <a:off x="9139915" y="1880319"/>
              <a:ext cx="840739" cy="913764"/>
            </a:xfrm>
            <a:prstGeom prst="rtTriangle">
              <a:avLst/>
            </a:prstGeom>
            <a:solidFill>
              <a:schemeClr val="accent4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Right Triangle 27"/>
            <p:cNvSpPr/>
            <p:nvPr/>
          </p:nvSpPr>
          <p:spPr>
            <a:xfrm rot="16200000">
              <a:off x="10503011" y="3994938"/>
              <a:ext cx="906847" cy="985614"/>
            </a:xfrm>
            <a:prstGeom prst="rtTriangle">
              <a:avLst/>
            </a:prstGeom>
            <a:solidFill>
              <a:schemeClr val="accent4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TextBox 28"/>
            <p:cNvSpPr txBox="1"/>
            <p:nvPr/>
          </p:nvSpPr>
          <p:spPr>
            <a:xfrm>
              <a:off x="9467445" y="2665091"/>
              <a:ext cx="1617751" cy="379656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ctr"/>
              <a:r>
                <a:rPr lang="zh-CN" altLang="en-US" sz="1865" b="1" dirty="0">
                  <a:solidFill>
                    <a:schemeClr val="accent4">
                      <a:lumMod val="100000"/>
                    </a:schemeClr>
                  </a:solidFill>
                </a:rPr>
                <a:t>Enter the title text</a:t>
              </a:r>
            </a:p>
          </p:txBody>
        </p:sp>
        <p:sp>
          <p:nvSpPr>
            <p:cNvPr id="23" name="TextBox 30"/>
            <p:cNvSpPr txBox="1"/>
            <p:nvPr/>
          </p:nvSpPr>
          <p:spPr>
            <a:xfrm rot="18969360">
              <a:off x="9163079" y="1977162"/>
              <a:ext cx="470000" cy="400110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ctr"/>
              <a:r>
                <a:rPr lang="en-US" altLang="zh-CN" sz="2000" b="1">
                  <a:solidFill>
                    <a:schemeClr val="bg1"/>
                  </a:solidFill>
                </a:rPr>
                <a:t>04</a:t>
              </a:r>
            </a:p>
          </p:txBody>
        </p:sp>
      </p:grpSp>
      <p:sp>
        <p:nvSpPr>
          <p:cNvPr id="3" name="TextBox 6"/>
          <p:cNvSpPr txBox="1">
            <a:spLocks noChangeArrowheads="1"/>
          </p:cNvSpPr>
          <p:nvPr userDrawn="1"/>
        </p:nvSpPr>
        <p:spPr bwMode="auto">
          <a:xfrm flipH="1">
            <a:off x="3645380" y="292657"/>
            <a:ext cx="606076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165"/>
            <a:r>
              <a:rPr lang="zh-CN" altLang="en-US" sz="4000" b="1" dirty="0">
                <a:latin typeface="腾祥铁山楷书简繁合集" panose="01010104010101010101" pitchFamily="2" charset="-122"/>
                <a:ea typeface="腾祥铁山楷书简繁合集" panose="01010104010101010101" pitchFamily="2" charset="-122"/>
                <a:cs typeface="+mn-ea"/>
                <a:sym typeface="+mn-lt"/>
              </a:rPr>
              <a:t>Click here to add a title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:a14="http://schemas.microsoft.com/office/drawing/2010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93184" y="3048047"/>
            <a:ext cx="5338798" cy="1725577"/>
            <a:chOff x="1453442" y="2211662"/>
            <a:chExt cx="5338798" cy="1725577"/>
          </a:xfrm>
        </p:grpSpPr>
        <p:grpSp>
          <p:nvGrpSpPr>
            <p:cNvPr id="3" name="组合 2"/>
            <p:cNvGrpSpPr/>
            <p:nvPr/>
          </p:nvGrpSpPr>
          <p:grpSpPr>
            <a:xfrm>
              <a:off x="1453442" y="2211662"/>
              <a:ext cx="1203273" cy="1283071"/>
              <a:chOff x="1453442" y="2235863"/>
              <a:chExt cx="1203273" cy="1283071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400000">
                <a:off x="1413543" y="2275762"/>
                <a:ext cx="1283071" cy="1203273"/>
              </a:xfrm>
              <a:prstGeom prst="rect">
                <a:avLst/>
              </a:prstGeom>
            </p:spPr>
          </p:pic>
          <p:sp>
            <p:nvSpPr>
              <p:cNvPr id="8" name="文本框 7"/>
              <p:cNvSpPr txBox="1"/>
              <p:nvPr/>
            </p:nvSpPr>
            <p:spPr>
              <a:xfrm>
                <a:off x="1682372" y="2238683"/>
                <a:ext cx="738664" cy="122903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ctr"/>
                <a:r>
                  <a:rPr lang="en-US" altLang="zh-CN" sz="3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3</a:t>
                </a:r>
                <a:endParaRPr lang="zh-CN" altLang="en-US" sz="3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2789795" y="2336800"/>
              <a:ext cx="4002445" cy="1600439"/>
              <a:chOff x="108731" y="1677338"/>
              <a:chExt cx="4002445" cy="1600439"/>
            </a:xfrm>
          </p:grpSpPr>
          <p:sp>
            <p:nvSpPr>
              <p:cNvPr id="5" name="文本框 4"/>
              <p:cNvSpPr txBox="1"/>
              <p:nvPr/>
            </p:nvSpPr>
            <p:spPr>
              <a:xfrm>
                <a:off x="108731" y="2077448"/>
                <a:ext cx="4002445" cy="1200329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r>
                  <a:rPr lang="zh-CN" altLang="en-US" sz="3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Successful Project Showcase</a:t>
                </a: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248431" y="1677338"/>
                <a:ext cx="2890657" cy="400110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r>
                  <a:rPr lang="en-US" altLang="zh-CN" sz="2000" spc="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APRT THREE</a:t>
                </a:r>
                <a:endParaRPr lang="zh-CN" altLang="en-US" sz="2000" spc="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:a14="http://schemas.microsoft.com/office/drawing/2010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千图PPT彼岸天：ID 8661124库_组合 1"/>
          <p:cNvGrpSpPr/>
          <p:nvPr>
            <p:custDataLst>
              <p:tags r:id="rId1"/>
            </p:custDataLst>
          </p:nvPr>
        </p:nvGrpSpPr>
        <p:grpSpPr>
          <a:xfrm>
            <a:off x="6981621" y="1916834"/>
            <a:ext cx="5210380" cy="950129"/>
            <a:chOff x="6981621" y="1916834"/>
            <a:chExt cx="5210380" cy="950129"/>
          </a:xfrm>
        </p:grpSpPr>
        <p:sp>
          <p:nvSpPr>
            <p:cNvPr id="30" name="Rectangle 2"/>
            <p:cNvSpPr/>
            <p:nvPr/>
          </p:nvSpPr>
          <p:spPr bwMode="auto">
            <a:xfrm>
              <a:off x="7332471" y="1962597"/>
              <a:ext cx="3739772" cy="59927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none" lIns="640080" tIns="45720" rIns="91440" bIns="45720" anchor="ctr" anchorCtr="0" compatLnSpc="1">
              <a:normAutofit/>
            </a:bodyPr>
            <a:lstStyle/>
            <a:p>
              <a:r>
                <a:rPr lang="zh-CN" altLang="en-US" sz="1600" dirty="0">
                  <a:solidFill>
                    <a:srgbClr val="FEFFFF"/>
                  </a:solidFill>
                </a:rPr>
                <a:t>Enter the title text</a:t>
              </a:r>
            </a:p>
          </p:txBody>
        </p:sp>
        <p:sp>
          <p:nvSpPr>
            <p:cNvPr id="31" name="Freeform: Shape 3"/>
            <p:cNvSpPr/>
            <p:nvPr/>
          </p:nvSpPr>
          <p:spPr bwMode="auto">
            <a:xfrm>
              <a:off x="11072244" y="1962597"/>
              <a:ext cx="1119757" cy="904366"/>
            </a:xfrm>
            <a:custGeom>
              <a:avLst/>
              <a:gdLst>
                <a:gd name="T0" fmla="*/ 0 w 152"/>
                <a:gd name="T1" fmla="*/ 116 h 175"/>
                <a:gd name="T2" fmla="*/ 152 w 152"/>
                <a:gd name="T3" fmla="*/ 175 h 175"/>
                <a:gd name="T4" fmla="*/ 152 w 152"/>
                <a:gd name="T5" fmla="*/ 90 h 175"/>
                <a:gd name="T6" fmla="*/ 0 w 152"/>
                <a:gd name="T7" fmla="*/ 0 h 175"/>
                <a:gd name="T8" fmla="*/ 0 w 152"/>
                <a:gd name="T9" fmla="*/ 116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75">
                  <a:moveTo>
                    <a:pt x="0" y="116"/>
                  </a:moveTo>
                  <a:cubicBezTo>
                    <a:pt x="51" y="136"/>
                    <a:pt x="101" y="155"/>
                    <a:pt x="152" y="175"/>
                  </a:cubicBezTo>
                  <a:cubicBezTo>
                    <a:pt x="152" y="147"/>
                    <a:pt x="152" y="118"/>
                    <a:pt x="152" y="90"/>
                  </a:cubicBezTo>
                  <a:cubicBezTo>
                    <a:pt x="101" y="60"/>
                    <a:pt x="51" y="30"/>
                    <a:pt x="0" y="0"/>
                  </a:cubicBezTo>
                  <a:cubicBezTo>
                    <a:pt x="0" y="39"/>
                    <a:pt x="0" y="77"/>
                    <a:pt x="0" y="11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32" name="Group 4"/>
            <p:cNvGrpSpPr/>
            <p:nvPr/>
          </p:nvGrpSpPr>
          <p:grpSpPr>
            <a:xfrm>
              <a:off x="6981621" y="1916834"/>
              <a:ext cx="697341" cy="697342"/>
              <a:chOff x="5831235" y="1197428"/>
              <a:chExt cx="909847" cy="909848"/>
            </a:xfrm>
          </p:grpSpPr>
          <p:sp>
            <p:nvSpPr>
              <p:cNvPr id="58" name="Oval 30"/>
              <p:cNvSpPr/>
              <p:nvPr/>
            </p:nvSpPr>
            <p:spPr bwMode="auto">
              <a:xfrm>
                <a:off x="5873884" y="1237234"/>
                <a:ext cx="827393" cy="830236"/>
              </a:xfrm>
              <a:prstGeom prst="ellipse">
                <a:avLst/>
              </a:prstGeom>
              <a:solidFill>
                <a:srgbClr val="FEFFFF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9" name="Freeform: Shape 31"/>
              <p:cNvSpPr/>
              <p:nvPr/>
            </p:nvSpPr>
            <p:spPr bwMode="auto">
              <a:xfrm>
                <a:off x="5831235" y="1197428"/>
                <a:ext cx="909847" cy="909848"/>
              </a:xfrm>
              <a:custGeom>
                <a:avLst/>
                <a:gdLst>
                  <a:gd name="T0" fmla="*/ 68 w 135"/>
                  <a:gd name="T1" fmla="*/ 135 h 135"/>
                  <a:gd name="T2" fmla="*/ 0 w 135"/>
                  <a:gd name="T3" fmla="*/ 67 h 135"/>
                  <a:gd name="T4" fmla="*/ 68 w 135"/>
                  <a:gd name="T5" fmla="*/ 0 h 135"/>
                  <a:gd name="T6" fmla="*/ 135 w 135"/>
                  <a:gd name="T7" fmla="*/ 67 h 135"/>
                  <a:gd name="T8" fmla="*/ 68 w 135"/>
                  <a:gd name="T9" fmla="*/ 135 h 135"/>
                  <a:gd name="T10" fmla="*/ 68 w 135"/>
                  <a:gd name="T11" fmla="*/ 12 h 135"/>
                  <a:gd name="T12" fmla="*/ 12 w 135"/>
                  <a:gd name="T13" fmla="*/ 67 h 135"/>
                  <a:gd name="T14" fmla="*/ 68 w 135"/>
                  <a:gd name="T15" fmla="*/ 123 h 135"/>
                  <a:gd name="T16" fmla="*/ 123 w 135"/>
                  <a:gd name="T17" fmla="*/ 67 h 135"/>
                  <a:gd name="T18" fmla="*/ 68 w 135"/>
                  <a:gd name="T19" fmla="*/ 12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5" h="135">
                    <a:moveTo>
                      <a:pt x="68" y="135"/>
                    </a:moveTo>
                    <a:cubicBezTo>
                      <a:pt x="31" y="135"/>
                      <a:pt x="0" y="104"/>
                      <a:pt x="0" y="67"/>
                    </a:cubicBezTo>
                    <a:cubicBezTo>
                      <a:pt x="0" y="30"/>
                      <a:pt x="31" y="0"/>
                      <a:pt x="68" y="0"/>
                    </a:cubicBezTo>
                    <a:cubicBezTo>
                      <a:pt x="105" y="0"/>
                      <a:pt x="135" y="30"/>
                      <a:pt x="135" y="67"/>
                    </a:cubicBezTo>
                    <a:cubicBezTo>
                      <a:pt x="135" y="104"/>
                      <a:pt x="105" y="135"/>
                      <a:pt x="68" y="135"/>
                    </a:cubicBezTo>
                    <a:close/>
                    <a:moveTo>
                      <a:pt x="68" y="12"/>
                    </a:moveTo>
                    <a:cubicBezTo>
                      <a:pt x="37" y="12"/>
                      <a:pt x="12" y="37"/>
                      <a:pt x="12" y="67"/>
                    </a:cubicBezTo>
                    <a:cubicBezTo>
                      <a:pt x="12" y="98"/>
                      <a:pt x="37" y="123"/>
                      <a:pt x="68" y="123"/>
                    </a:cubicBezTo>
                    <a:cubicBezTo>
                      <a:pt x="98" y="123"/>
                      <a:pt x="123" y="98"/>
                      <a:pt x="123" y="67"/>
                    </a:cubicBezTo>
                    <a:cubicBezTo>
                      <a:pt x="123" y="37"/>
                      <a:pt x="98" y="12"/>
                      <a:pt x="68" y="12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45" name="Freeform: Shape 17"/>
            <p:cNvSpPr/>
            <p:nvPr/>
          </p:nvSpPr>
          <p:spPr>
            <a:xfrm>
              <a:off x="7187422" y="2107030"/>
              <a:ext cx="285738" cy="284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1782"/>
                  </a:moveTo>
                  <a:lnTo>
                    <a:pt x="982" y="11782"/>
                  </a:lnTo>
                  <a:lnTo>
                    <a:pt x="982" y="6873"/>
                  </a:lnTo>
                  <a:lnTo>
                    <a:pt x="6907" y="6873"/>
                  </a:lnTo>
                  <a:cubicBezTo>
                    <a:pt x="7149" y="8810"/>
                    <a:pt x="8798" y="10309"/>
                    <a:pt x="10800" y="10309"/>
                  </a:cubicBezTo>
                  <a:cubicBezTo>
                    <a:pt x="12802" y="10309"/>
                    <a:pt x="14451" y="8810"/>
                    <a:pt x="14693" y="6873"/>
                  </a:cubicBezTo>
                  <a:lnTo>
                    <a:pt x="20618" y="6873"/>
                  </a:lnTo>
                  <a:cubicBezTo>
                    <a:pt x="20618" y="6873"/>
                    <a:pt x="20618" y="11782"/>
                    <a:pt x="20618" y="11782"/>
                  </a:cubicBezTo>
                  <a:close/>
                  <a:moveTo>
                    <a:pt x="20264" y="14727"/>
                  </a:moveTo>
                  <a:lnTo>
                    <a:pt x="14236" y="14727"/>
                  </a:lnTo>
                  <a:cubicBezTo>
                    <a:pt x="13966" y="14727"/>
                    <a:pt x="13745" y="14947"/>
                    <a:pt x="13745" y="15218"/>
                  </a:cubicBezTo>
                  <a:cubicBezTo>
                    <a:pt x="13745" y="16845"/>
                    <a:pt x="12427" y="18164"/>
                    <a:pt x="10800" y="18164"/>
                  </a:cubicBezTo>
                  <a:cubicBezTo>
                    <a:pt x="9173" y="18164"/>
                    <a:pt x="7855" y="16845"/>
                    <a:pt x="7855" y="15218"/>
                  </a:cubicBezTo>
                  <a:cubicBezTo>
                    <a:pt x="7855" y="14947"/>
                    <a:pt x="7634" y="14727"/>
                    <a:pt x="7364" y="14727"/>
                  </a:cubicBezTo>
                  <a:lnTo>
                    <a:pt x="1336" y="14727"/>
                  </a:lnTo>
                  <a:lnTo>
                    <a:pt x="2682" y="12764"/>
                  </a:lnTo>
                  <a:lnTo>
                    <a:pt x="18918" y="12764"/>
                  </a:lnTo>
                  <a:cubicBezTo>
                    <a:pt x="18918" y="12764"/>
                    <a:pt x="20264" y="14727"/>
                    <a:pt x="20264" y="14727"/>
                  </a:cubicBezTo>
                  <a:close/>
                  <a:moveTo>
                    <a:pt x="20618" y="20618"/>
                  </a:moveTo>
                  <a:lnTo>
                    <a:pt x="982" y="20618"/>
                  </a:lnTo>
                  <a:lnTo>
                    <a:pt x="982" y="15709"/>
                  </a:lnTo>
                  <a:lnTo>
                    <a:pt x="6907" y="15709"/>
                  </a:lnTo>
                  <a:cubicBezTo>
                    <a:pt x="7149" y="17646"/>
                    <a:pt x="8798" y="19145"/>
                    <a:pt x="10800" y="19145"/>
                  </a:cubicBezTo>
                  <a:cubicBezTo>
                    <a:pt x="12802" y="19145"/>
                    <a:pt x="14451" y="17646"/>
                    <a:pt x="14693" y="15709"/>
                  </a:cubicBezTo>
                  <a:lnTo>
                    <a:pt x="20618" y="15709"/>
                  </a:lnTo>
                  <a:cubicBezTo>
                    <a:pt x="20618" y="15709"/>
                    <a:pt x="20618" y="20618"/>
                    <a:pt x="20618" y="20618"/>
                  </a:cubicBezTo>
                  <a:close/>
                  <a:moveTo>
                    <a:pt x="4702" y="982"/>
                  </a:moveTo>
                  <a:lnTo>
                    <a:pt x="16898" y="982"/>
                  </a:lnTo>
                  <a:lnTo>
                    <a:pt x="20264" y="5891"/>
                  </a:lnTo>
                  <a:lnTo>
                    <a:pt x="14236" y="5891"/>
                  </a:lnTo>
                  <a:cubicBezTo>
                    <a:pt x="13966" y="5891"/>
                    <a:pt x="13745" y="6111"/>
                    <a:pt x="13745" y="6382"/>
                  </a:cubicBezTo>
                  <a:cubicBezTo>
                    <a:pt x="13745" y="8009"/>
                    <a:pt x="12427" y="9327"/>
                    <a:pt x="10800" y="9327"/>
                  </a:cubicBezTo>
                  <a:cubicBezTo>
                    <a:pt x="9173" y="9327"/>
                    <a:pt x="7855" y="8009"/>
                    <a:pt x="7855" y="6382"/>
                  </a:cubicBezTo>
                  <a:cubicBezTo>
                    <a:pt x="7855" y="6111"/>
                    <a:pt x="7634" y="5891"/>
                    <a:pt x="7364" y="5891"/>
                  </a:cubicBezTo>
                  <a:lnTo>
                    <a:pt x="1336" y="5891"/>
                  </a:lnTo>
                  <a:cubicBezTo>
                    <a:pt x="1336" y="5891"/>
                    <a:pt x="4702" y="982"/>
                    <a:pt x="4702" y="982"/>
                  </a:cubicBezTo>
                  <a:close/>
                  <a:moveTo>
                    <a:pt x="21600" y="12273"/>
                  </a:moveTo>
                  <a:lnTo>
                    <a:pt x="21600" y="6382"/>
                  </a:lnTo>
                  <a:cubicBezTo>
                    <a:pt x="21600" y="6303"/>
                    <a:pt x="21577" y="6231"/>
                    <a:pt x="21543" y="6165"/>
                  </a:cubicBezTo>
                  <a:lnTo>
                    <a:pt x="21548" y="6162"/>
                  </a:lnTo>
                  <a:lnTo>
                    <a:pt x="17621" y="272"/>
                  </a:lnTo>
                  <a:lnTo>
                    <a:pt x="17616" y="274"/>
                  </a:lnTo>
                  <a:cubicBezTo>
                    <a:pt x="17536" y="113"/>
                    <a:pt x="17374" y="0"/>
                    <a:pt x="17182" y="0"/>
                  </a:cubicBezTo>
                  <a:lnTo>
                    <a:pt x="4418" y="0"/>
                  </a:lnTo>
                  <a:cubicBezTo>
                    <a:pt x="4226" y="0"/>
                    <a:pt x="4064" y="113"/>
                    <a:pt x="3984" y="274"/>
                  </a:cubicBezTo>
                  <a:lnTo>
                    <a:pt x="3979" y="272"/>
                  </a:lnTo>
                  <a:lnTo>
                    <a:pt x="52" y="6162"/>
                  </a:lnTo>
                  <a:lnTo>
                    <a:pt x="57" y="6165"/>
                  </a:lnTo>
                  <a:cubicBezTo>
                    <a:pt x="23" y="6231"/>
                    <a:pt x="0" y="6303"/>
                    <a:pt x="0" y="6382"/>
                  </a:cubicBezTo>
                  <a:lnTo>
                    <a:pt x="0" y="12273"/>
                  </a:lnTo>
                  <a:cubicBezTo>
                    <a:pt x="0" y="12544"/>
                    <a:pt x="220" y="12764"/>
                    <a:pt x="491" y="12764"/>
                  </a:cubicBezTo>
                  <a:lnTo>
                    <a:pt x="1542" y="12764"/>
                  </a:lnTo>
                  <a:lnTo>
                    <a:pt x="52" y="14999"/>
                  </a:lnTo>
                  <a:lnTo>
                    <a:pt x="57" y="15001"/>
                  </a:lnTo>
                  <a:cubicBezTo>
                    <a:pt x="23" y="15067"/>
                    <a:pt x="0" y="15139"/>
                    <a:pt x="0" y="15218"/>
                  </a:cubicBezTo>
                  <a:lnTo>
                    <a:pt x="0" y="21109"/>
                  </a:lnTo>
                  <a:cubicBezTo>
                    <a:pt x="0" y="21380"/>
                    <a:pt x="220" y="21600"/>
                    <a:pt x="491" y="21600"/>
                  </a:cubicBezTo>
                  <a:lnTo>
                    <a:pt x="21109" y="21600"/>
                  </a:lnTo>
                  <a:cubicBezTo>
                    <a:pt x="21380" y="21600"/>
                    <a:pt x="21600" y="21380"/>
                    <a:pt x="21600" y="21109"/>
                  </a:cubicBezTo>
                  <a:lnTo>
                    <a:pt x="21600" y="15218"/>
                  </a:lnTo>
                  <a:cubicBezTo>
                    <a:pt x="21600" y="15139"/>
                    <a:pt x="21577" y="15067"/>
                    <a:pt x="21543" y="15001"/>
                  </a:cubicBezTo>
                  <a:lnTo>
                    <a:pt x="21548" y="14999"/>
                  </a:lnTo>
                  <a:lnTo>
                    <a:pt x="20058" y="12764"/>
                  </a:lnTo>
                  <a:lnTo>
                    <a:pt x="21109" y="12764"/>
                  </a:lnTo>
                  <a:cubicBezTo>
                    <a:pt x="21380" y="12764"/>
                    <a:pt x="21600" y="12544"/>
                    <a:pt x="21600" y="12273"/>
                  </a:cubicBezTo>
                </a:path>
              </a:pathLst>
            </a:custGeom>
            <a:solidFill>
              <a:srgbClr val="53585F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60" name="千图PPT彼岸天：ID 8661124库_组合 59"/>
          <p:cNvGrpSpPr/>
          <p:nvPr>
            <p:custDataLst>
              <p:tags r:id="rId2"/>
            </p:custDataLst>
          </p:nvPr>
        </p:nvGrpSpPr>
        <p:grpSpPr>
          <a:xfrm>
            <a:off x="6156797" y="2651222"/>
            <a:ext cx="6035204" cy="758360"/>
            <a:chOff x="6156797" y="2651222"/>
            <a:chExt cx="6035204" cy="758360"/>
          </a:xfrm>
        </p:grpSpPr>
        <p:sp>
          <p:nvSpPr>
            <p:cNvPr id="33" name="Rectangle 5"/>
            <p:cNvSpPr/>
            <p:nvPr/>
          </p:nvSpPr>
          <p:spPr bwMode="auto">
            <a:xfrm>
              <a:off x="6617208" y="2696985"/>
              <a:ext cx="4455036" cy="59927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none" lIns="640080" tIns="45720" rIns="91440" bIns="45720" anchor="ctr" anchorCtr="0" compatLnSpc="1">
              <a:normAutofit/>
            </a:bodyPr>
            <a:lstStyle/>
            <a:p>
              <a:r>
                <a:rPr lang="zh-CN" altLang="en-US" sz="1600" dirty="0">
                  <a:solidFill>
                    <a:srgbClr val="FEFFFF"/>
                  </a:solidFill>
                </a:rPr>
                <a:t>Enter the title text</a:t>
              </a:r>
            </a:p>
          </p:txBody>
        </p:sp>
        <p:sp>
          <p:nvSpPr>
            <p:cNvPr id="34" name="Freeform: Shape 6"/>
            <p:cNvSpPr/>
            <p:nvPr/>
          </p:nvSpPr>
          <p:spPr bwMode="auto">
            <a:xfrm>
              <a:off x="11072244" y="2696985"/>
              <a:ext cx="1119757" cy="712597"/>
            </a:xfrm>
            <a:custGeom>
              <a:avLst/>
              <a:gdLst>
                <a:gd name="T0" fmla="*/ 0 w 152"/>
                <a:gd name="T1" fmla="*/ 116 h 138"/>
                <a:gd name="T2" fmla="*/ 152 w 152"/>
                <a:gd name="T3" fmla="*/ 138 h 138"/>
                <a:gd name="T4" fmla="*/ 152 w 152"/>
                <a:gd name="T5" fmla="*/ 52 h 138"/>
                <a:gd name="T6" fmla="*/ 0 w 152"/>
                <a:gd name="T7" fmla="*/ 0 h 138"/>
                <a:gd name="T8" fmla="*/ 0 w 152"/>
                <a:gd name="T9" fmla="*/ 116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38">
                  <a:moveTo>
                    <a:pt x="0" y="116"/>
                  </a:moveTo>
                  <a:cubicBezTo>
                    <a:pt x="51" y="123"/>
                    <a:pt x="101" y="131"/>
                    <a:pt x="152" y="138"/>
                  </a:cubicBezTo>
                  <a:cubicBezTo>
                    <a:pt x="152" y="109"/>
                    <a:pt x="152" y="81"/>
                    <a:pt x="152" y="52"/>
                  </a:cubicBezTo>
                  <a:cubicBezTo>
                    <a:pt x="101" y="35"/>
                    <a:pt x="51" y="18"/>
                    <a:pt x="0" y="0"/>
                  </a:cubicBezTo>
                  <a:cubicBezTo>
                    <a:pt x="0" y="39"/>
                    <a:pt x="0" y="77"/>
                    <a:pt x="0" y="11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35" name="Group 7"/>
            <p:cNvGrpSpPr/>
            <p:nvPr/>
          </p:nvGrpSpPr>
          <p:grpSpPr>
            <a:xfrm>
              <a:off x="6156797" y="2651222"/>
              <a:ext cx="697341" cy="697342"/>
              <a:chOff x="4755056" y="2155611"/>
              <a:chExt cx="909847" cy="909848"/>
            </a:xfrm>
          </p:grpSpPr>
          <p:sp>
            <p:nvSpPr>
              <p:cNvPr id="56" name="Oval 28"/>
              <p:cNvSpPr/>
              <p:nvPr/>
            </p:nvSpPr>
            <p:spPr bwMode="auto">
              <a:xfrm>
                <a:off x="4797705" y="2195417"/>
                <a:ext cx="827393" cy="830236"/>
              </a:xfrm>
              <a:prstGeom prst="ellipse">
                <a:avLst/>
              </a:prstGeom>
              <a:solidFill>
                <a:srgbClr val="FEFFFF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7" name="Freeform: Shape 29"/>
              <p:cNvSpPr/>
              <p:nvPr/>
            </p:nvSpPr>
            <p:spPr bwMode="auto">
              <a:xfrm>
                <a:off x="4755056" y="2155611"/>
                <a:ext cx="909847" cy="909848"/>
              </a:xfrm>
              <a:custGeom>
                <a:avLst/>
                <a:gdLst>
                  <a:gd name="T0" fmla="*/ 68 w 135"/>
                  <a:gd name="T1" fmla="*/ 135 h 135"/>
                  <a:gd name="T2" fmla="*/ 0 w 135"/>
                  <a:gd name="T3" fmla="*/ 67 h 135"/>
                  <a:gd name="T4" fmla="*/ 68 w 135"/>
                  <a:gd name="T5" fmla="*/ 0 h 135"/>
                  <a:gd name="T6" fmla="*/ 135 w 135"/>
                  <a:gd name="T7" fmla="*/ 67 h 135"/>
                  <a:gd name="T8" fmla="*/ 68 w 135"/>
                  <a:gd name="T9" fmla="*/ 135 h 135"/>
                  <a:gd name="T10" fmla="*/ 68 w 135"/>
                  <a:gd name="T11" fmla="*/ 12 h 135"/>
                  <a:gd name="T12" fmla="*/ 12 w 135"/>
                  <a:gd name="T13" fmla="*/ 67 h 135"/>
                  <a:gd name="T14" fmla="*/ 68 w 135"/>
                  <a:gd name="T15" fmla="*/ 123 h 135"/>
                  <a:gd name="T16" fmla="*/ 123 w 135"/>
                  <a:gd name="T17" fmla="*/ 67 h 135"/>
                  <a:gd name="T18" fmla="*/ 68 w 135"/>
                  <a:gd name="T19" fmla="*/ 12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5" h="135">
                    <a:moveTo>
                      <a:pt x="68" y="135"/>
                    </a:moveTo>
                    <a:cubicBezTo>
                      <a:pt x="31" y="135"/>
                      <a:pt x="0" y="104"/>
                      <a:pt x="0" y="67"/>
                    </a:cubicBezTo>
                    <a:cubicBezTo>
                      <a:pt x="0" y="30"/>
                      <a:pt x="31" y="0"/>
                      <a:pt x="68" y="0"/>
                    </a:cubicBezTo>
                    <a:cubicBezTo>
                      <a:pt x="105" y="0"/>
                      <a:pt x="135" y="30"/>
                      <a:pt x="135" y="67"/>
                    </a:cubicBezTo>
                    <a:cubicBezTo>
                      <a:pt x="135" y="104"/>
                      <a:pt x="105" y="135"/>
                      <a:pt x="68" y="135"/>
                    </a:cubicBezTo>
                    <a:close/>
                    <a:moveTo>
                      <a:pt x="68" y="12"/>
                    </a:moveTo>
                    <a:cubicBezTo>
                      <a:pt x="37" y="12"/>
                      <a:pt x="12" y="37"/>
                      <a:pt x="12" y="67"/>
                    </a:cubicBezTo>
                    <a:cubicBezTo>
                      <a:pt x="12" y="98"/>
                      <a:pt x="37" y="123"/>
                      <a:pt x="68" y="123"/>
                    </a:cubicBezTo>
                    <a:cubicBezTo>
                      <a:pt x="98" y="123"/>
                      <a:pt x="123" y="98"/>
                      <a:pt x="123" y="67"/>
                    </a:cubicBezTo>
                    <a:cubicBezTo>
                      <a:pt x="123" y="37"/>
                      <a:pt x="98" y="12"/>
                      <a:pt x="68" y="12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46" name="Freeform: Shape 18"/>
            <p:cNvSpPr/>
            <p:nvPr/>
          </p:nvSpPr>
          <p:spPr>
            <a:xfrm>
              <a:off x="6355376" y="2836634"/>
              <a:ext cx="308597" cy="311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88" extrusionOk="0">
                  <a:moveTo>
                    <a:pt x="10309" y="9720"/>
                  </a:moveTo>
                  <a:lnTo>
                    <a:pt x="9327" y="9720"/>
                  </a:lnTo>
                  <a:cubicBezTo>
                    <a:pt x="9056" y="9720"/>
                    <a:pt x="8836" y="9937"/>
                    <a:pt x="8836" y="10206"/>
                  </a:cubicBezTo>
                  <a:cubicBezTo>
                    <a:pt x="8836" y="10475"/>
                    <a:pt x="9056" y="10692"/>
                    <a:pt x="9327" y="10692"/>
                  </a:cubicBezTo>
                  <a:lnTo>
                    <a:pt x="10309" y="10692"/>
                  </a:lnTo>
                  <a:cubicBezTo>
                    <a:pt x="10580" y="10692"/>
                    <a:pt x="10800" y="10475"/>
                    <a:pt x="10800" y="10206"/>
                  </a:cubicBezTo>
                  <a:cubicBezTo>
                    <a:pt x="10800" y="9937"/>
                    <a:pt x="10580" y="9720"/>
                    <a:pt x="10309" y="9720"/>
                  </a:cubicBezTo>
                  <a:moveTo>
                    <a:pt x="13255" y="18471"/>
                  </a:moveTo>
                  <a:lnTo>
                    <a:pt x="12273" y="18471"/>
                  </a:lnTo>
                  <a:cubicBezTo>
                    <a:pt x="12002" y="18471"/>
                    <a:pt x="11782" y="18689"/>
                    <a:pt x="11782" y="18957"/>
                  </a:cubicBezTo>
                  <a:cubicBezTo>
                    <a:pt x="11782" y="19226"/>
                    <a:pt x="12002" y="19443"/>
                    <a:pt x="12273" y="19443"/>
                  </a:cubicBezTo>
                  <a:lnTo>
                    <a:pt x="13255" y="19443"/>
                  </a:lnTo>
                  <a:cubicBezTo>
                    <a:pt x="13525" y="19443"/>
                    <a:pt x="13745" y="19226"/>
                    <a:pt x="13745" y="18957"/>
                  </a:cubicBezTo>
                  <a:cubicBezTo>
                    <a:pt x="13745" y="18689"/>
                    <a:pt x="13525" y="18471"/>
                    <a:pt x="13255" y="18471"/>
                  </a:cubicBezTo>
                  <a:moveTo>
                    <a:pt x="10309" y="18471"/>
                  </a:moveTo>
                  <a:lnTo>
                    <a:pt x="9327" y="18471"/>
                  </a:lnTo>
                  <a:cubicBezTo>
                    <a:pt x="9056" y="18471"/>
                    <a:pt x="8836" y="18689"/>
                    <a:pt x="8836" y="18957"/>
                  </a:cubicBezTo>
                  <a:cubicBezTo>
                    <a:pt x="8836" y="19226"/>
                    <a:pt x="9056" y="19443"/>
                    <a:pt x="9327" y="19443"/>
                  </a:cubicBezTo>
                  <a:lnTo>
                    <a:pt x="10309" y="19443"/>
                  </a:lnTo>
                  <a:cubicBezTo>
                    <a:pt x="10580" y="19443"/>
                    <a:pt x="10800" y="19226"/>
                    <a:pt x="10800" y="18957"/>
                  </a:cubicBezTo>
                  <a:cubicBezTo>
                    <a:pt x="10800" y="18689"/>
                    <a:pt x="10580" y="18471"/>
                    <a:pt x="10309" y="18471"/>
                  </a:cubicBezTo>
                  <a:moveTo>
                    <a:pt x="20618" y="15554"/>
                  </a:moveTo>
                  <a:cubicBezTo>
                    <a:pt x="20618" y="16091"/>
                    <a:pt x="20178" y="16526"/>
                    <a:pt x="19636" y="16526"/>
                  </a:cubicBezTo>
                  <a:lnTo>
                    <a:pt x="16691" y="16526"/>
                  </a:lnTo>
                  <a:cubicBezTo>
                    <a:pt x="16149" y="16526"/>
                    <a:pt x="15709" y="16091"/>
                    <a:pt x="15709" y="15554"/>
                  </a:cubicBezTo>
                  <a:lnTo>
                    <a:pt x="15709" y="13609"/>
                  </a:lnTo>
                  <a:cubicBezTo>
                    <a:pt x="15709" y="13073"/>
                    <a:pt x="16149" y="12637"/>
                    <a:pt x="16691" y="12637"/>
                  </a:cubicBezTo>
                  <a:lnTo>
                    <a:pt x="19636" y="12637"/>
                  </a:lnTo>
                  <a:cubicBezTo>
                    <a:pt x="20178" y="12637"/>
                    <a:pt x="20618" y="13073"/>
                    <a:pt x="20618" y="13609"/>
                  </a:cubicBezTo>
                  <a:cubicBezTo>
                    <a:pt x="20618" y="13609"/>
                    <a:pt x="20618" y="15554"/>
                    <a:pt x="20618" y="15554"/>
                  </a:cubicBezTo>
                  <a:close/>
                  <a:moveTo>
                    <a:pt x="18655" y="19443"/>
                  </a:moveTo>
                  <a:cubicBezTo>
                    <a:pt x="18655" y="19980"/>
                    <a:pt x="18215" y="20416"/>
                    <a:pt x="17673" y="20416"/>
                  </a:cubicBezTo>
                  <a:lnTo>
                    <a:pt x="1964" y="20416"/>
                  </a:lnTo>
                  <a:cubicBezTo>
                    <a:pt x="1422" y="20416"/>
                    <a:pt x="982" y="19980"/>
                    <a:pt x="982" y="19443"/>
                  </a:cubicBezTo>
                  <a:lnTo>
                    <a:pt x="982" y="9720"/>
                  </a:lnTo>
                  <a:cubicBezTo>
                    <a:pt x="982" y="9183"/>
                    <a:pt x="1422" y="8747"/>
                    <a:pt x="1964" y="8747"/>
                  </a:cubicBezTo>
                  <a:lnTo>
                    <a:pt x="17673" y="8747"/>
                  </a:lnTo>
                  <a:cubicBezTo>
                    <a:pt x="18215" y="8747"/>
                    <a:pt x="18655" y="9183"/>
                    <a:pt x="18655" y="9720"/>
                  </a:cubicBezTo>
                  <a:lnTo>
                    <a:pt x="18655" y="11664"/>
                  </a:lnTo>
                  <a:lnTo>
                    <a:pt x="16691" y="11664"/>
                  </a:lnTo>
                  <a:cubicBezTo>
                    <a:pt x="15606" y="11664"/>
                    <a:pt x="14727" y="12535"/>
                    <a:pt x="14727" y="13609"/>
                  </a:cubicBezTo>
                  <a:lnTo>
                    <a:pt x="14727" y="15554"/>
                  </a:lnTo>
                  <a:cubicBezTo>
                    <a:pt x="14727" y="16628"/>
                    <a:pt x="15606" y="17499"/>
                    <a:pt x="16691" y="17499"/>
                  </a:cubicBezTo>
                  <a:lnTo>
                    <a:pt x="18655" y="17499"/>
                  </a:lnTo>
                  <a:cubicBezTo>
                    <a:pt x="18655" y="17499"/>
                    <a:pt x="18655" y="19443"/>
                    <a:pt x="18655" y="19443"/>
                  </a:cubicBezTo>
                  <a:close/>
                  <a:moveTo>
                    <a:pt x="982" y="7775"/>
                  </a:moveTo>
                  <a:cubicBezTo>
                    <a:pt x="982" y="7238"/>
                    <a:pt x="1422" y="6803"/>
                    <a:pt x="1964" y="6803"/>
                  </a:cubicBezTo>
                  <a:lnTo>
                    <a:pt x="2555" y="6803"/>
                  </a:lnTo>
                  <a:lnTo>
                    <a:pt x="2817" y="7775"/>
                  </a:lnTo>
                  <a:lnTo>
                    <a:pt x="1964" y="7775"/>
                  </a:lnTo>
                  <a:cubicBezTo>
                    <a:pt x="1604" y="7775"/>
                    <a:pt x="1271" y="7878"/>
                    <a:pt x="982" y="8045"/>
                  </a:cubicBezTo>
                  <a:cubicBezTo>
                    <a:pt x="982" y="8045"/>
                    <a:pt x="982" y="7775"/>
                    <a:pt x="982" y="7775"/>
                  </a:cubicBezTo>
                  <a:close/>
                  <a:moveTo>
                    <a:pt x="3721" y="3600"/>
                  </a:moveTo>
                  <a:lnTo>
                    <a:pt x="13629" y="1005"/>
                  </a:lnTo>
                  <a:cubicBezTo>
                    <a:pt x="14152" y="866"/>
                    <a:pt x="14690" y="1174"/>
                    <a:pt x="14831" y="1693"/>
                  </a:cubicBezTo>
                  <a:lnTo>
                    <a:pt x="15085" y="2631"/>
                  </a:lnTo>
                  <a:lnTo>
                    <a:pt x="3281" y="5731"/>
                  </a:lnTo>
                  <a:lnTo>
                    <a:pt x="3026" y="4791"/>
                  </a:lnTo>
                  <a:cubicBezTo>
                    <a:pt x="2886" y="4272"/>
                    <a:pt x="3197" y="3739"/>
                    <a:pt x="3721" y="3600"/>
                  </a:cubicBezTo>
                  <a:moveTo>
                    <a:pt x="15847" y="5448"/>
                  </a:moveTo>
                  <a:lnTo>
                    <a:pt x="16476" y="7775"/>
                  </a:lnTo>
                  <a:lnTo>
                    <a:pt x="6989" y="7775"/>
                  </a:lnTo>
                  <a:cubicBezTo>
                    <a:pt x="6989" y="7775"/>
                    <a:pt x="15847" y="5448"/>
                    <a:pt x="15847" y="5448"/>
                  </a:cubicBezTo>
                  <a:close/>
                  <a:moveTo>
                    <a:pt x="17673" y="6803"/>
                  </a:moveTo>
                  <a:cubicBezTo>
                    <a:pt x="18215" y="6803"/>
                    <a:pt x="18655" y="7238"/>
                    <a:pt x="18655" y="7775"/>
                  </a:cubicBezTo>
                  <a:lnTo>
                    <a:pt x="18655" y="8045"/>
                  </a:lnTo>
                  <a:cubicBezTo>
                    <a:pt x="18365" y="7878"/>
                    <a:pt x="18032" y="7775"/>
                    <a:pt x="17673" y="7775"/>
                  </a:cubicBezTo>
                  <a:lnTo>
                    <a:pt x="17493" y="7775"/>
                  </a:lnTo>
                  <a:lnTo>
                    <a:pt x="17230" y="6803"/>
                  </a:lnTo>
                  <a:cubicBezTo>
                    <a:pt x="17230" y="6803"/>
                    <a:pt x="17673" y="6803"/>
                    <a:pt x="17673" y="6803"/>
                  </a:cubicBezTo>
                  <a:close/>
                  <a:moveTo>
                    <a:pt x="19636" y="11664"/>
                  </a:moveTo>
                  <a:lnTo>
                    <a:pt x="19636" y="7775"/>
                  </a:lnTo>
                  <a:cubicBezTo>
                    <a:pt x="19636" y="6701"/>
                    <a:pt x="18757" y="5830"/>
                    <a:pt x="17673" y="5830"/>
                  </a:cubicBezTo>
                  <a:lnTo>
                    <a:pt x="16967" y="5830"/>
                  </a:lnTo>
                  <a:lnTo>
                    <a:pt x="15779" y="1441"/>
                  </a:lnTo>
                  <a:cubicBezTo>
                    <a:pt x="15498" y="404"/>
                    <a:pt x="14422" y="-212"/>
                    <a:pt x="13374" y="66"/>
                  </a:cubicBezTo>
                  <a:lnTo>
                    <a:pt x="3467" y="2660"/>
                  </a:lnTo>
                  <a:cubicBezTo>
                    <a:pt x="2419" y="2939"/>
                    <a:pt x="1798" y="4005"/>
                    <a:pt x="2078" y="5042"/>
                  </a:cubicBezTo>
                  <a:lnTo>
                    <a:pt x="2291" y="5830"/>
                  </a:lnTo>
                  <a:lnTo>
                    <a:pt x="1964" y="5830"/>
                  </a:lnTo>
                  <a:cubicBezTo>
                    <a:pt x="879" y="5830"/>
                    <a:pt x="0" y="6701"/>
                    <a:pt x="0" y="7775"/>
                  </a:cubicBezTo>
                  <a:lnTo>
                    <a:pt x="0" y="19443"/>
                  </a:lnTo>
                  <a:cubicBezTo>
                    <a:pt x="0" y="20517"/>
                    <a:pt x="879" y="21388"/>
                    <a:pt x="1964" y="21388"/>
                  </a:cubicBezTo>
                  <a:lnTo>
                    <a:pt x="17673" y="21388"/>
                  </a:lnTo>
                  <a:cubicBezTo>
                    <a:pt x="18757" y="21388"/>
                    <a:pt x="19636" y="20517"/>
                    <a:pt x="19636" y="19443"/>
                  </a:cubicBezTo>
                  <a:lnTo>
                    <a:pt x="19636" y="17499"/>
                  </a:lnTo>
                  <a:cubicBezTo>
                    <a:pt x="20721" y="17499"/>
                    <a:pt x="21600" y="16628"/>
                    <a:pt x="21600" y="15554"/>
                  </a:cubicBezTo>
                  <a:lnTo>
                    <a:pt x="21600" y="13609"/>
                  </a:lnTo>
                  <a:cubicBezTo>
                    <a:pt x="21600" y="12535"/>
                    <a:pt x="20721" y="11664"/>
                    <a:pt x="19636" y="11664"/>
                  </a:cubicBezTo>
                  <a:moveTo>
                    <a:pt x="13255" y="9720"/>
                  </a:moveTo>
                  <a:lnTo>
                    <a:pt x="12273" y="9720"/>
                  </a:lnTo>
                  <a:cubicBezTo>
                    <a:pt x="12002" y="9720"/>
                    <a:pt x="11782" y="9937"/>
                    <a:pt x="11782" y="10206"/>
                  </a:cubicBezTo>
                  <a:cubicBezTo>
                    <a:pt x="11782" y="10475"/>
                    <a:pt x="12002" y="10692"/>
                    <a:pt x="12273" y="10692"/>
                  </a:cubicBezTo>
                  <a:lnTo>
                    <a:pt x="13255" y="10692"/>
                  </a:lnTo>
                  <a:cubicBezTo>
                    <a:pt x="13525" y="10692"/>
                    <a:pt x="13745" y="10475"/>
                    <a:pt x="13745" y="10206"/>
                  </a:cubicBezTo>
                  <a:cubicBezTo>
                    <a:pt x="13745" y="9937"/>
                    <a:pt x="13525" y="9720"/>
                    <a:pt x="13255" y="9720"/>
                  </a:cubicBezTo>
                  <a:moveTo>
                    <a:pt x="7364" y="9720"/>
                  </a:moveTo>
                  <a:lnTo>
                    <a:pt x="6382" y="9720"/>
                  </a:lnTo>
                  <a:cubicBezTo>
                    <a:pt x="6111" y="9720"/>
                    <a:pt x="5891" y="9937"/>
                    <a:pt x="5891" y="10206"/>
                  </a:cubicBezTo>
                  <a:cubicBezTo>
                    <a:pt x="5891" y="10475"/>
                    <a:pt x="6111" y="10692"/>
                    <a:pt x="6382" y="10692"/>
                  </a:cubicBezTo>
                  <a:lnTo>
                    <a:pt x="7364" y="10692"/>
                  </a:lnTo>
                  <a:cubicBezTo>
                    <a:pt x="7634" y="10692"/>
                    <a:pt x="7855" y="10475"/>
                    <a:pt x="7855" y="10206"/>
                  </a:cubicBezTo>
                  <a:cubicBezTo>
                    <a:pt x="7855" y="9937"/>
                    <a:pt x="7634" y="9720"/>
                    <a:pt x="7364" y="9720"/>
                  </a:cubicBezTo>
                  <a:moveTo>
                    <a:pt x="17182" y="14095"/>
                  </a:moveTo>
                  <a:cubicBezTo>
                    <a:pt x="16911" y="14095"/>
                    <a:pt x="16691" y="14313"/>
                    <a:pt x="16691" y="14581"/>
                  </a:cubicBezTo>
                  <a:cubicBezTo>
                    <a:pt x="16691" y="14850"/>
                    <a:pt x="16911" y="15068"/>
                    <a:pt x="17182" y="15068"/>
                  </a:cubicBezTo>
                  <a:cubicBezTo>
                    <a:pt x="17453" y="15068"/>
                    <a:pt x="17673" y="14850"/>
                    <a:pt x="17673" y="14581"/>
                  </a:cubicBezTo>
                  <a:cubicBezTo>
                    <a:pt x="17673" y="14313"/>
                    <a:pt x="17453" y="14095"/>
                    <a:pt x="17182" y="14095"/>
                  </a:cubicBezTo>
                  <a:moveTo>
                    <a:pt x="16200" y="18471"/>
                  </a:moveTo>
                  <a:lnTo>
                    <a:pt x="15218" y="18471"/>
                  </a:lnTo>
                  <a:cubicBezTo>
                    <a:pt x="14947" y="18471"/>
                    <a:pt x="14727" y="18689"/>
                    <a:pt x="14727" y="18957"/>
                  </a:cubicBezTo>
                  <a:cubicBezTo>
                    <a:pt x="14727" y="19226"/>
                    <a:pt x="14947" y="19443"/>
                    <a:pt x="15218" y="19443"/>
                  </a:cubicBezTo>
                  <a:lnTo>
                    <a:pt x="16200" y="19443"/>
                  </a:lnTo>
                  <a:cubicBezTo>
                    <a:pt x="16471" y="19443"/>
                    <a:pt x="16691" y="19226"/>
                    <a:pt x="16691" y="18957"/>
                  </a:cubicBezTo>
                  <a:cubicBezTo>
                    <a:pt x="16691" y="18689"/>
                    <a:pt x="16471" y="18471"/>
                    <a:pt x="16200" y="18471"/>
                  </a:cubicBezTo>
                  <a:moveTo>
                    <a:pt x="15218" y="10692"/>
                  </a:moveTo>
                  <a:lnTo>
                    <a:pt x="16200" y="10692"/>
                  </a:lnTo>
                  <a:cubicBezTo>
                    <a:pt x="16471" y="10692"/>
                    <a:pt x="16691" y="10475"/>
                    <a:pt x="16691" y="10206"/>
                  </a:cubicBezTo>
                  <a:cubicBezTo>
                    <a:pt x="16691" y="9937"/>
                    <a:pt x="16471" y="9720"/>
                    <a:pt x="16200" y="9720"/>
                  </a:cubicBezTo>
                  <a:lnTo>
                    <a:pt x="15218" y="9720"/>
                  </a:lnTo>
                  <a:cubicBezTo>
                    <a:pt x="14947" y="9720"/>
                    <a:pt x="14727" y="9937"/>
                    <a:pt x="14727" y="10206"/>
                  </a:cubicBezTo>
                  <a:cubicBezTo>
                    <a:pt x="14727" y="10475"/>
                    <a:pt x="14947" y="10692"/>
                    <a:pt x="15218" y="10692"/>
                  </a:cubicBezTo>
                  <a:moveTo>
                    <a:pt x="4418" y="18471"/>
                  </a:moveTo>
                  <a:lnTo>
                    <a:pt x="3436" y="18471"/>
                  </a:lnTo>
                  <a:cubicBezTo>
                    <a:pt x="3166" y="18471"/>
                    <a:pt x="2945" y="18689"/>
                    <a:pt x="2945" y="18957"/>
                  </a:cubicBezTo>
                  <a:cubicBezTo>
                    <a:pt x="2945" y="19226"/>
                    <a:pt x="3166" y="19443"/>
                    <a:pt x="3436" y="19443"/>
                  </a:cubicBezTo>
                  <a:lnTo>
                    <a:pt x="4418" y="19443"/>
                  </a:lnTo>
                  <a:cubicBezTo>
                    <a:pt x="4689" y="19443"/>
                    <a:pt x="4909" y="19226"/>
                    <a:pt x="4909" y="18957"/>
                  </a:cubicBezTo>
                  <a:cubicBezTo>
                    <a:pt x="4909" y="18689"/>
                    <a:pt x="4689" y="18471"/>
                    <a:pt x="4418" y="18471"/>
                  </a:cubicBezTo>
                  <a:moveTo>
                    <a:pt x="7364" y="18471"/>
                  </a:moveTo>
                  <a:lnTo>
                    <a:pt x="6382" y="18471"/>
                  </a:lnTo>
                  <a:cubicBezTo>
                    <a:pt x="6111" y="18471"/>
                    <a:pt x="5891" y="18689"/>
                    <a:pt x="5891" y="18957"/>
                  </a:cubicBezTo>
                  <a:cubicBezTo>
                    <a:pt x="5891" y="19226"/>
                    <a:pt x="6111" y="19443"/>
                    <a:pt x="6382" y="19443"/>
                  </a:cubicBezTo>
                  <a:lnTo>
                    <a:pt x="7364" y="19443"/>
                  </a:lnTo>
                  <a:cubicBezTo>
                    <a:pt x="7634" y="19443"/>
                    <a:pt x="7855" y="19226"/>
                    <a:pt x="7855" y="18957"/>
                  </a:cubicBezTo>
                  <a:cubicBezTo>
                    <a:pt x="7855" y="18689"/>
                    <a:pt x="7634" y="18471"/>
                    <a:pt x="7364" y="18471"/>
                  </a:cubicBezTo>
                  <a:moveTo>
                    <a:pt x="4418" y="9720"/>
                  </a:moveTo>
                  <a:lnTo>
                    <a:pt x="3436" y="9720"/>
                  </a:lnTo>
                  <a:cubicBezTo>
                    <a:pt x="3166" y="9720"/>
                    <a:pt x="2945" y="9937"/>
                    <a:pt x="2945" y="10206"/>
                  </a:cubicBezTo>
                  <a:cubicBezTo>
                    <a:pt x="2945" y="10475"/>
                    <a:pt x="3166" y="10692"/>
                    <a:pt x="3436" y="10692"/>
                  </a:cubicBezTo>
                  <a:lnTo>
                    <a:pt x="4418" y="10692"/>
                  </a:lnTo>
                  <a:cubicBezTo>
                    <a:pt x="4689" y="10692"/>
                    <a:pt x="4909" y="10475"/>
                    <a:pt x="4909" y="10206"/>
                  </a:cubicBezTo>
                  <a:cubicBezTo>
                    <a:pt x="4909" y="9937"/>
                    <a:pt x="4689" y="9720"/>
                    <a:pt x="4418" y="9720"/>
                  </a:cubicBezTo>
                </a:path>
              </a:pathLst>
            </a:custGeom>
            <a:solidFill>
              <a:srgbClr val="53585F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61" name="千图PPT彼岸天：ID 8661124库_组合 60"/>
          <p:cNvGrpSpPr/>
          <p:nvPr>
            <p:custDataLst>
              <p:tags r:id="rId3"/>
            </p:custDataLst>
          </p:nvPr>
        </p:nvGrpSpPr>
        <p:grpSpPr>
          <a:xfrm>
            <a:off x="6981621" y="3385611"/>
            <a:ext cx="5210380" cy="697342"/>
            <a:chOff x="6981621" y="3385611"/>
            <a:chExt cx="5210380" cy="697342"/>
          </a:xfrm>
        </p:grpSpPr>
        <p:sp>
          <p:nvSpPr>
            <p:cNvPr id="36" name="Rectangle 8"/>
            <p:cNvSpPr/>
            <p:nvPr/>
          </p:nvSpPr>
          <p:spPr bwMode="auto">
            <a:xfrm>
              <a:off x="7332471" y="3431373"/>
              <a:ext cx="3739772" cy="59927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none" lIns="640080" tIns="45720" rIns="91440" bIns="45720" anchor="ctr" anchorCtr="0" compatLnSpc="1">
              <a:normAutofit/>
            </a:bodyPr>
            <a:lstStyle/>
            <a:p>
              <a:r>
                <a:rPr lang="zh-CN" altLang="en-US" sz="1600" dirty="0">
                  <a:solidFill>
                    <a:srgbClr val="FEFFFF"/>
                  </a:solidFill>
                </a:rPr>
                <a:t>Enter the title text</a:t>
              </a:r>
            </a:p>
          </p:txBody>
        </p:sp>
        <p:sp>
          <p:nvSpPr>
            <p:cNvPr id="37" name="Freeform: Shape 9"/>
            <p:cNvSpPr/>
            <p:nvPr/>
          </p:nvSpPr>
          <p:spPr bwMode="auto">
            <a:xfrm>
              <a:off x="11072244" y="3431373"/>
              <a:ext cx="1119757" cy="599278"/>
            </a:xfrm>
            <a:custGeom>
              <a:avLst/>
              <a:gdLst>
                <a:gd name="T0" fmla="*/ 0 w 152"/>
                <a:gd name="T1" fmla="*/ 116 h 116"/>
                <a:gd name="T2" fmla="*/ 152 w 152"/>
                <a:gd name="T3" fmla="*/ 101 h 116"/>
                <a:gd name="T4" fmla="*/ 152 w 152"/>
                <a:gd name="T5" fmla="*/ 15 h 116"/>
                <a:gd name="T6" fmla="*/ 0 w 152"/>
                <a:gd name="T7" fmla="*/ 0 h 116"/>
                <a:gd name="T8" fmla="*/ 0 w 152"/>
                <a:gd name="T9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16">
                  <a:moveTo>
                    <a:pt x="0" y="116"/>
                  </a:moveTo>
                  <a:cubicBezTo>
                    <a:pt x="51" y="111"/>
                    <a:pt x="101" y="106"/>
                    <a:pt x="152" y="101"/>
                  </a:cubicBezTo>
                  <a:cubicBezTo>
                    <a:pt x="152" y="72"/>
                    <a:pt x="152" y="44"/>
                    <a:pt x="152" y="15"/>
                  </a:cubicBezTo>
                  <a:cubicBezTo>
                    <a:pt x="101" y="10"/>
                    <a:pt x="51" y="5"/>
                    <a:pt x="0" y="0"/>
                  </a:cubicBezTo>
                  <a:cubicBezTo>
                    <a:pt x="0" y="39"/>
                    <a:pt x="0" y="77"/>
                    <a:pt x="0" y="116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38" name="Group 10"/>
            <p:cNvGrpSpPr/>
            <p:nvPr/>
          </p:nvGrpSpPr>
          <p:grpSpPr>
            <a:xfrm>
              <a:off x="6981621" y="3385611"/>
              <a:ext cx="697341" cy="697342"/>
              <a:chOff x="5831235" y="3113795"/>
              <a:chExt cx="909847" cy="909848"/>
            </a:xfrm>
          </p:grpSpPr>
          <p:sp>
            <p:nvSpPr>
              <p:cNvPr id="54" name="Oval 26"/>
              <p:cNvSpPr/>
              <p:nvPr/>
            </p:nvSpPr>
            <p:spPr bwMode="auto">
              <a:xfrm>
                <a:off x="5873884" y="3153600"/>
                <a:ext cx="827393" cy="830236"/>
              </a:xfrm>
              <a:prstGeom prst="ellipse">
                <a:avLst/>
              </a:prstGeom>
              <a:solidFill>
                <a:srgbClr val="FEFFFF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5" name="Freeform: Shape 27"/>
              <p:cNvSpPr/>
              <p:nvPr/>
            </p:nvSpPr>
            <p:spPr bwMode="auto">
              <a:xfrm>
                <a:off x="5831235" y="3113795"/>
                <a:ext cx="909847" cy="909848"/>
              </a:xfrm>
              <a:custGeom>
                <a:avLst/>
                <a:gdLst>
                  <a:gd name="T0" fmla="*/ 68 w 135"/>
                  <a:gd name="T1" fmla="*/ 135 h 135"/>
                  <a:gd name="T2" fmla="*/ 0 w 135"/>
                  <a:gd name="T3" fmla="*/ 67 h 135"/>
                  <a:gd name="T4" fmla="*/ 68 w 135"/>
                  <a:gd name="T5" fmla="*/ 0 h 135"/>
                  <a:gd name="T6" fmla="*/ 135 w 135"/>
                  <a:gd name="T7" fmla="*/ 67 h 135"/>
                  <a:gd name="T8" fmla="*/ 68 w 135"/>
                  <a:gd name="T9" fmla="*/ 135 h 135"/>
                  <a:gd name="T10" fmla="*/ 68 w 135"/>
                  <a:gd name="T11" fmla="*/ 12 h 135"/>
                  <a:gd name="T12" fmla="*/ 12 w 135"/>
                  <a:gd name="T13" fmla="*/ 67 h 135"/>
                  <a:gd name="T14" fmla="*/ 68 w 135"/>
                  <a:gd name="T15" fmla="*/ 123 h 135"/>
                  <a:gd name="T16" fmla="*/ 123 w 135"/>
                  <a:gd name="T17" fmla="*/ 67 h 135"/>
                  <a:gd name="T18" fmla="*/ 68 w 135"/>
                  <a:gd name="T19" fmla="*/ 12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5" h="135">
                    <a:moveTo>
                      <a:pt x="68" y="135"/>
                    </a:moveTo>
                    <a:cubicBezTo>
                      <a:pt x="31" y="135"/>
                      <a:pt x="0" y="104"/>
                      <a:pt x="0" y="67"/>
                    </a:cubicBezTo>
                    <a:cubicBezTo>
                      <a:pt x="0" y="30"/>
                      <a:pt x="31" y="0"/>
                      <a:pt x="68" y="0"/>
                    </a:cubicBezTo>
                    <a:cubicBezTo>
                      <a:pt x="105" y="0"/>
                      <a:pt x="135" y="30"/>
                      <a:pt x="135" y="67"/>
                    </a:cubicBezTo>
                    <a:cubicBezTo>
                      <a:pt x="135" y="104"/>
                      <a:pt x="105" y="135"/>
                      <a:pt x="68" y="135"/>
                    </a:cubicBezTo>
                    <a:close/>
                    <a:moveTo>
                      <a:pt x="68" y="12"/>
                    </a:moveTo>
                    <a:cubicBezTo>
                      <a:pt x="37" y="12"/>
                      <a:pt x="12" y="37"/>
                      <a:pt x="12" y="67"/>
                    </a:cubicBezTo>
                    <a:cubicBezTo>
                      <a:pt x="12" y="98"/>
                      <a:pt x="37" y="123"/>
                      <a:pt x="68" y="123"/>
                    </a:cubicBezTo>
                    <a:cubicBezTo>
                      <a:pt x="98" y="123"/>
                      <a:pt x="123" y="98"/>
                      <a:pt x="123" y="67"/>
                    </a:cubicBezTo>
                    <a:cubicBezTo>
                      <a:pt x="123" y="37"/>
                      <a:pt x="98" y="12"/>
                      <a:pt x="68" y="12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47" name="Freeform: Shape 19"/>
            <p:cNvSpPr/>
            <p:nvPr/>
          </p:nvSpPr>
          <p:spPr>
            <a:xfrm>
              <a:off x="7135890" y="3554827"/>
              <a:ext cx="326964" cy="302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76" y="14040"/>
                  </a:moveTo>
                  <a:lnTo>
                    <a:pt x="17294" y="11880"/>
                  </a:lnTo>
                  <a:lnTo>
                    <a:pt x="19843" y="11880"/>
                  </a:lnTo>
                  <a:lnTo>
                    <a:pt x="19407" y="14040"/>
                  </a:lnTo>
                  <a:cubicBezTo>
                    <a:pt x="19407" y="14040"/>
                    <a:pt x="17076" y="14040"/>
                    <a:pt x="17076" y="14040"/>
                  </a:cubicBezTo>
                  <a:close/>
                  <a:moveTo>
                    <a:pt x="18752" y="17280"/>
                  </a:moveTo>
                  <a:lnTo>
                    <a:pt x="16748" y="17280"/>
                  </a:lnTo>
                  <a:lnTo>
                    <a:pt x="16967" y="15120"/>
                  </a:lnTo>
                  <a:lnTo>
                    <a:pt x="19188" y="15120"/>
                  </a:lnTo>
                  <a:cubicBezTo>
                    <a:pt x="19188" y="15120"/>
                    <a:pt x="18752" y="17280"/>
                    <a:pt x="18752" y="17280"/>
                  </a:cubicBezTo>
                  <a:close/>
                  <a:moveTo>
                    <a:pt x="17673" y="20520"/>
                  </a:moveTo>
                  <a:cubicBezTo>
                    <a:pt x="17131" y="20520"/>
                    <a:pt x="16691" y="20036"/>
                    <a:pt x="16691" y="19440"/>
                  </a:cubicBezTo>
                  <a:cubicBezTo>
                    <a:pt x="16691" y="18844"/>
                    <a:pt x="17131" y="18360"/>
                    <a:pt x="17673" y="18360"/>
                  </a:cubicBezTo>
                  <a:cubicBezTo>
                    <a:pt x="18215" y="18360"/>
                    <a:pt x="18655" y="18844"/>
                    <a:pt x="18655" y="19440"/>
                  </a:cubicBezTo>
                  <a:cubicBezTo>
                    <a:pt x="18655" y="20036"/>
                    <a:pt x="18215" y="20520"/>
                    <a:pt x="17673" y="20520"/>
                  </a:cubicBezTo>
                  <a:moveTo>
                    <a:pt x="16415" y="10800"/>
                  </a:moveTo>
                  <a:lnTo>
                    <a:pt x="13745" y="10800"/>
                  </a:lnTo>
                  <a:lnTo>
                    <a:pt x="13745" y="8640"/>
                  </a:lnTo>
                  <a:lnTo>
                    <a:pt x="16634" y="8640"/>
                  </a:lnTo>
                  <a:cubicBezTo>
                    <a:pt x="16634" y="8640"/>
                    <a:pt x="16415" y="10800"/>
                    <a:pt x="16415" y="10800"/>
                  </a:cubicBezTo>
                  <a:close/>
                  <a:moveTo>
                    <a:pt x="16088" y="14040"/>
                  </a:moveTo>
                  <a:lnTo>
                    <a:pt x="13745" y="14040"/>
                  </a:lnTo>
                  <a:lnTo>
                    <a:pt x="13745" y="11880"/>
                  </a:lnTo>
                  <a:lnTo>
                    <a:pt x="16307" y="11880"/>
                  </a:lnTo>
                  <a:cubicBezTo>
                    <a:pt x="16307" y="11880"/>
                    <a:pt x="16088" y="14040"/>
                    <a:pt x="16088" y="14040"/>
                  </a:cubicBezTo>
                  <a:close/>
                  <a:moveTo>
                    <a:pt x="15761" y="17280"/>
                  </a:moveTo>
                  <a:lnTo>
                    <a:pt x="13745" y="17280"/>
                  </a:lnTo>
                  <a:lnTo>
                    <a:pt x="13745" y="15120"/>
                  </a:lnTo>
                  <a:lnTo>
                    <a:pt x="15979" y="15120"/>
                  </a:lnTo>
                  <a:cubicBezTo>
                    <a:pt x="15979" y="15120"/>
                    <a:pt x="15761" y="17280"/>
                    <a:pt x="15761" y="17280"/>
                  </a:cubicBezTo>
                  <a:close/>
                  <a:moveTo>
                    <a:pt x="12764" y="10800"/>
                  </a:moveTo>
                  <a:lnTo>
                    <a:pt x="10094" y="10800"/>
                  </a:lnTo>
                  <a:lnTo>
                    <a:pt x="9876" y="8640"/>
                  </a:lnTo>
                  <a:lnTo>
                    <a:pt x="12764" y="8640"/>
                  </a:lnTo>
                  <a:cubicBezTo>
                    <a:pt x="12764" y="8640"/>
                    <a:pt x="12764" y="10800"/>
                    <a:pt x="12764" y="10800"/>
                  </a:cubicBezTo>
                  <a:close/>
                  <a:moveTo>
                    <a:pt x="12764" y="14040"/>
                  </a:moveTo>
                  <a:lnTo>
                    <a:pt x="10422" y="14040"/>
                  </a:lnTo>
                  <a:lnTo>
                    <a:pt x="10203" y="11880"/>
                  </a:lnTo>
                  <a:lnTo>
                    <a:pt x="12764" y="11880"/>
                  </a:lnTo>
                  <a:cubicBezTo>
                    <a:pt x="12764" y="11880"/>
                    <a:pt x="12764" y="14040"/>
                    <a:pt x="12764" y="14040"/>
                  </a:cubicBezTo>
                  <a:close/>
                  <a:moveTo>
                    <a:pt x="12764" y="17280"/>
                  </a:moveTo>
                  <a:lnTo>
                    <a:pt x="10748" y="17280"/>
                  </a:lnTo>
                  <a:lnTo>
                    <a:pt x="10531" y="15120"/>
                  </a:lnTo>
                  <a:lnTo>
                    <a:pt x="12764" y="15120"/>
                  </a:lnTo>
                  <a:cubicBezTo>
                    <a:pt x="12764" y="15120"/>
                    <a:pt x="12764" y="17280"/>
                    <a:pt x="12764" y="17280"/>
                  </a:cubicBezTo>
                  <a:close/>
                  <a:moveTo>
                    <a:pt x="8836" y="20520"/>
                  </a:moveTo>
                  <a:cubicBezTo>
                    <a:pt x="8294" y="20520"/>
                    <a:pt x="7855" y="20036"/>
                    <a:pt x="7855" y="19440"/>
                  </a:cubicBezTo>
                  <a:cubicBezTo>
                    <a:pt x="7855" y="18844"/>
                    <a:pt x="8294" y="18360"/>
                    <a:pt x="8836" y="18360"/>
                  </a:cubicBezTo>
                  <a:cubicBezTo>
                    <a:pt x="9379" y="18360"/>
                    <a:pt x="9818" y="18844"/>
                    <a:pt x="9818" y="19440"/>
                  </a:cubicBezTo>
                  <a:cubicBezTo>
                    <a:pt x="9818" y="20036"/>
                    <a:pt x="9379" y="20520"/>
                    <a:pt x="8836" y="20520"/>
                  </a:cubicBezTo>
                  <a:moveTo>
                    <a:pt x="7214" y="15120"/>
                  </a:moveTo>
                  <a:lnTo>
                    <a:pt x="9543" y="15120"/>
                  </a:lnTo>
                  <a:lnTo>
                    <a:pt x="9761" y="17280"/>
                  </a:lnTo>
                  <a:lnTo>
                    <a:pt x="7740" y="17280"/>
                  </a:lnTo>
                  <a:cubicBezTo>
                    <a:pt x="7740" y="17280"/>
                    <a:pt x="7214" y="15120"/>
                    <a:pt x="7214" y="15120"/>
                  </a:cubicBezTo>
                  <a:close/>
                  <a:moveTo>
                    <a:pt x="6950" y="14040"/>
                  </a:moveTo>
                  <a:lnTo>
                    <a:pt x="6424" y="11880"/>
                  </a:lnTo>
                  <a:lnTo>
                    <a:pt x="9215" y="11880"/>
                  </a:lnTo>
                  <a:lnTo>
                    <a:pt x="9434" y="14040"/>
                  </a:lnTo>
                  <a:cubicBezTo>
                    <a:pt x="9434" y="14040"/>
                    <a:pt x="6950" y="14040"/>
                    <a:pt x="6950" y="14040"/>
                  </a:cubicBezTo>
                  <a:close/>
                  <a:moveTo>
                    <a:pt x="5633" y="8640"/>
                  </a:moveTo>
                  <a:lnTo>
                    <a:pt x="8888" y="8640"/>
                  </a:lnTo>
                  <a:lnTo>
                    <a:pt x="9107" y="10800"/>
                  </a:lnTo>
                  <a:lnTo>
                    <a:pt x="6160" y="10800"/>
                  </a:lnTo>
                  <a:cubicBezTo>
                    <a:pt x="6160" y="10800"/>
                    <a:pt x="5633" y="8640"/>
                    <a:pt x="5633" y="8640"/>
                  </a:cubicBezTo>
                  <a:close/>
                  <a:moveTo>
                    <a:pt x="17621" y="8640"/>
                  </a:moveTo>
                  <a:lnTo>
                    <a:pt x="20498" y="8640"/>
                  </a:lnTo>
                  <a:lnTo>
                    <a:pt x="20061" y="10800"/>
                  </a:lnTo>
                  <a:lnTo>
                    <a:pt x="17403" y="10800"/>
                  </a:lnTo>
                  <a:cubicBezTo>
                    <a:pt x="17403" y="10800"/>
                    <a:pt x="17621" y="8640"/>
                    <a:pt x="17621" y="8640"/>
                  </a:cubicBezTo>
                  <a:close/>
                  <a:moveTo>
                    <a:pt x="19619" y="17950"/>
                  </a:moveTo>
                  <a:lnTo>
                    <a:pt x="19622" y="17951"/>
                  </a:lnTo>
                  <a:lnTo>
                    <a:pt x="21586" y="8231"/>
                  </a:lnTo>
                  <a:lnTo>
                    <a:pt x="21577" y="8229"/>
                  </a:lnTo>
                  <a:cubicBezTo>
                    <a:pt x="21586" y="8186"/>
                    <a:pt x="21600" y="8145"/>
                    <a:pt x="21600" y="8100"/>
                  </a:cubicBezTo>
                  <a:cubicBezTo>
                    <a:pt x="21600" y="7802"/>
                    <a:pt x="21380" y="7560"/>
                    <a:pt x="21109" y="7560"/>
                  </a:cubicBezTo>
                  <a:lnTo>
                    <a:pt x="5370" y="7560"/>
                  </a:lnTo>
                  <a:lnTo>
                    <a:pt x="4674" y="4705"/>
                  </a:lnTo>
                  <a:lnTo>
                    <a:pt x="4667" y="4707"/>
                  </a:lnTo>
                  <a:cubicBezTo>
                    <a:pt x="4606" y="4485"/>
                    <a:pt x="4426" y="4320"/>
                    <a:pt x="4204" y="4320"/>
                  </a:cubicBezTo>
                  <a:lnTo>
                    <a:pt x="491" y="4320"/>
                  </a:lnTo>
                  <a:cubicBezTo>
                    <a:pt x="220" y="4320"/>
                    <a:pt x="0" y="4562"/>
                    <a:pt x="0" y="4860"/>
                  </a:cubicBezTo>
                  <a:cubicBezTo>
                    <a:pt x="0" y="5159"/>
                    <a:pt x="220" y="5400"/>
                    <a:pt x="491" y="5400"/>
                  </a:cubicBezTo>
                  <a:lnTo>
                    <a:pt x="3827" y="5400"/>
                  </a:lnTo>
                  <a:lnTo>
                    <a:pt x="6893" y="17975"/>
                  </a:lnTo>
                  <a:lnTo>
                    <a:pt x="6895" y="17975"/>
                  </a:lnTo>
                  <a:cubicBezTo>
                    <a:pt x="6936" y="18127"/>
                    <a:pt x="7037" y="18251"/>
                    <a:pt x="7168" y="18314"/>
                  </a:cubicBezTo>
                  <a:cubicBezTo>
                    <a:pt x="6984" y="18643"/>
                    <a:pt x="6873" y="19026"/>
                    <a:pt x="6873" y="19440"/>
                  </a:cubicBezTo>
                  <a:cubicBezTo>
                    <a:pt x="6873" y="20633"/>
                    <a:pt x="7752" y="21600"/>
                    <a:pt x="8836" y="21600"/>
                  </a:cubicBezTo>
                  <a:cubicBezTo>
                    <a:pt x="9921" y="21600"/>
                    <a:pt x="10800" y="20633"/>
                    <a:pt x="10800" y="19440"/>
                  </a:cubicBezTo>
                  <a:cubicBezTo>
                    <a:pt x="10800" y="19045"/>
                    <a:pt x="10696" y="18679"/>
                    <a:pt x="10528" y="18360"/>
                  </a:cubicBezTo>
                  <a:lnTo>
                    <a:pt x="15982" y="18360"/>
                  </a:lnTo>
                  <a:cubicBezTo>
                    <a:pt x="15813" y="18679"/>
                    <a:pt x="15709" y="19045"/>
                    <a:pt x="15709" y="19440"/>
                  </a:cubicBezTo>
                  <a:cubicBezTo>
                    <a:pt x="15709" y="20633"/>
                    <a:pt x="16588" y="21600"/>
                    <a:pt x="17673" y="21600"/>
                  </a:cubicBezTo>
                  <a:cubicBezTo>
                    <a:pt x="18757" y="21600"/>
                    <a:pt x="19636" y="20633"/>
                    <a:pt x="19636" y="19440"/>
                  </a:cubicBezTo>
                  <a:cubicBezTo>
                    <a:pt x="19636" y="19026"/>
                    <a:pt x="19526" y="18643"/>
                    <a:pt x="19342" y="18314"/>
                  </a:cubicBezTo>
                  <a:cubicBezTo>
                    <a:pt x="19479" y="18248"/>
                    <a:pt x="19581" y="18113"/>
                    <a:pt x="19619" y="17950"/>
                  </a:cubicBezTo>
                  <a:moveTo>
                    <a:pt x="9327" y="3240"/>
                  </a:moveTo>
                  <a:lnTo>
                    <a:pt x="15015" y="3240"/>
                  </a:lnTo>
                  <a:lnTo>
                    <a:pt x="13889" y="4478"/>
                  </a:lnTo>
                  <a:cubicBezTo>
                    <a:pt x="13801" y="4577"/>
                    <a:pt x="13745" y="4711"/>
                    <a:pt x="13745" y="4860"/>
                  </a:cubicBezTo>
                  <a:cubicBezTo>
                    <a:pt x="13745" y="5159"/>
                    <a:pt x="13966" y="5400"/>
                    <a:pt x="14236" y="5400"/>
                  </a:cubicBezTo>
                  <a:cubicBezTo>
                    <a:pt x="14373" y="5400"/>
                    <a:pt x="14495" y="5340"/>
                    <a:pt x="14583" y="5242"/>
                  </a:cubicBezTo>
                  <a:lnTo>
                    <a:pt x="16547" y="3082"/>
                  </a:lnTo>
                  <a:cubicBezTo>
                    <a:pt x="16636" y="2984"/>
                    <a:pt x="16691" y="2849"/>
                    <a:pt x="16691" y="2700"/>
                  </a:cubicBezTo>
                  <a:cubicBezTo>
                    <a:pt x="16691" y="2552"/>
                    <a:pt x="16636" y="2417"/>
                    <a:pt x="16547" y="2318"/>
                  </a:cubicBezTo>
                  <a:lnTo>
                    <a:pt x="14583" y="158"/>
                  </a:lnTo>
                  <a:cubicBezTo>
                    <a:pt x="14495" y="61"/>
                    <a:pt x="14373" y="0"/>
                    <a:pt x="14236" y="0"/>
                  </a:cubicBezTo>
                  <a:cubicBezTo>
                    <a:pt x="13966" y="0"/>
                    <a:pt x="13745" y="242"/>
                    <a:pt x="13745" y="540"/>
                  </a:cubicBezTo>
                  <a:cubicBezTo>
                    <a:pt x="13745" y="689"/>
                    <a:pt x="13801" y="824"/>
                    <a:pt x="13889" y="922"/>
                  </a:cubicBezTo>
                  <a:lnTo>
                    <a:pt x="15015" y="2160"/>
                  </a:lnTo>
                  <a:lnTo>
                    <a:pt x="9327" y="2160"/>
                  </a:lnTo>
                  <a:cubicBezTo>
                    <a:pt x="9056" y="2160"/>
                    <a:pt x="8836" y="2402"/>
                    <a:pt x="8836" y="2700"/>
                  </a:cubicBezTo>
                  <a:cubicBezTo>
                    <a:pt x="8836" y="2999"/>
                    <a:pt x="9056" y="3240"/>
                    <a:pt x="9327" y="3240"/>
                  </a:cubicBezTo>
                </a:path>
              </a:pathLst>
            </a:custGeom>
            <a:solidFill>
              <a:srgbClr val="53585F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62" name="千图PPT彼岸天：ID 8661124库_组合 61"/>
          <p:cNvGrpSpPr/>
          <p:nvPr>
            <p:custDataLst>
              <p:tags r:id="rId4"/>
            </p:custDataLst>
          </p:nvPr>
        </p:nvGrpSpPr>
        <p:grpSpPr>
          <a:xfrm>
            <a:off x="6156797" y="4052443"/>
            <a:ext cx="6035204" cy="758360"/>
            <a:chOff x="6156797" y="4052443"/>
            <a:chExt cx="6035204" cy="758360"/>
          </a:xfrm>
        </p:grpSpPr>
        <p:sp>
          <p:nvSpPr>
            <p:cNvPr id="39" name="Rectangle 11"/>
            <p:cNvSpPr/>
            <p:nvPr/>
          </p:nvSpPr>
          <p:spPr bwMode="auto">
            <a:xfrm>
              <a:off x="6617208" y="4165762"/>
              <a:ext cx="4455036" cy="59927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none" lIns="640080" tIns="45720" rIns="91440" bIns="45720" anchor="ctr" anchorCtr="0" compatLnSpc="1">
              <a:normAutofit/>
            </a:bodyPr>
            <a:lstStyle/>
            <a:p>
              <a:r>
                <a:rPr lang="zh-CN" altLang="en-US" sz="1600" dirty="0">
                  <a:solidFill>
                    <a:srgbClr val="FEFFFF"/>
                  </a:solidFill>
                </a:rPr>
                <a:t>Enter the title text</a:t>
              </a:r>
            </a:p>
          </p:txBody>
        </p:sp>
        <p:sp>
          <p:nvSpPr>
            <p:cNvPr id="40" name="Freeform: Shape 12"/>
            <p:cNvSpPr/>
            <p:nvPr/>
          </p:nvSpPr>
          <p:spPr bwMode="auto">
            <a:xfrm>
              <a:off x="11072244" y="4052443"/>
              <a:ext cx="1119757" cy="712597"/>
            </a:xfrm>
            <a:custGeom>
              <a:avLst/>
              <a:gdLst>
                <a:gd name="T0" fmla="*/ 0 w 152"/>
                <a:gd name="T1" fmla="*/ 138 h 138"/>
                <a:gd name="T2" fmla="*/ 152 w 152"/>
                <a:gd name="T3" fmla="*/ 86 h 138"/>
                <a:gd name="T4" fmla="*/ 152 w 152"/>
                <a:gd name="T5" fmla="*/ 0 h 138"/>
                <a:gd name="T6" fmla="*/ 0 w 152"/>
                <a:gd name="T7" fmla="*/ 22 h 138"/>
                <a:gd name="T8" fmla="*/ 0 w 152"/>
                <a:gd name="T9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38">
                  <a:moveTo>
                    <a:pt x="0" y="138"/>
                  </a:moveTo>
                  <a:cubicBezTo>
                    <a:pt x="51" y="121"/>
                    <a:pt x="101" y="103"/>
                    <a:pt x="152" y="86"/>
                  </a:cubicBezTo>
                  <a:cubicBezTo>
                    <a:pt x="152" y="57"/>
                    <a:pt x="152" y="29"/>
                    <a:pt x="152" y="0"/>
                  </a:cubicBezTo>
                  <a:cubicBezTo>
                    <a:pt x="101" y="8"/>
                    <a:pt x="51" y="15"/>
                    <a:pt x="0" y="22"/>
                  </a:cubicBezTo>
                  <a:cubicBezTo>
                    <a:pt x="0" y="61"/>
                    <a:pt x="0" y="99"/>
                    <a:pt x="0" y="138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41" name="Group 13"/>
            <p:cNvGrpSpPr/>
            <p:nvPr/>
          </p:nvGrpSpPr>
          <p:grpSpPr>
            <a:xfrm>
              <a:off x="6156797" y="4117820"/>
              <a:ext cx="697341" cy="692983"/>
              <a:chOff x="4755056" y="4069135"/>
              <a:chExt cx="909847" cy="904161"/>
            </a:xfrm>
          </p:grpSpPr>
          <p:sp>
            <p:nvSpPr>
              <p:cNvPr id="52" name="Oval 24"/>
              <p:cNvSpPr/>
              <p:nvPr/>
            </p:nvSpPr>
            <p:spPr bwMode="auto">
              <a:xfrm>
                <a:off x="4797705" y="4111784"/>
                <a:ext cx="827393" cy="821706"/>
              </a:xfrm>
              <a:prstGeom prst="ellipse">
                <a:avLst/>
              </a:prstGeom>
              <a:solidFill>
                <a:srgbClr val="FEFFFF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3" name="Freeform: Shape 25"/>
              <p:cNvSpPr/>
              <p:nvPr/>
            </p:nvSpPr>
            <p:spPr bwMode="auto">
              <a:xfrm>
                <a:off x="4755056" y="4069135"/>
                <a:ext cx="909847" cy="904161"/>
              </a:xfrm>
              <a:custGeom>
                <a:avLst/>
                <a:gdLst>
                  <a:gd name="T0" fmla="*/ 68 w 135"/>
                  <a:gd name="T1" fmla="*/ 134 h 134"/>
                  <a:gd name="T2" fmla="*/ 0 w 135"/>
                  <a:gd name="T3" fmla="*/ 67 h 134"/>
                  <a:gd name="T4" fmla="*/ 68 w 135"/>
                  <a:gd name="T5" fmla="*/ 0 h 134"/>
                  <a:gd name="T6" fmla="*/ 135 w 135"/>
                  <a:gd name="T7" fmla="*/ 67 h 134"/>
                  <a:gd name="T8" fmla="*/ 68 w 135"/>
                  <a:gd name="T9" fmla="*/ 134 h 134"/>
                  <a:gd name="T10" fmla="*/ 68 w 135"/>
                  <a:gd name="T11" fmla="*/ 12 h 134"/>
                  <a:gd name="T12" fmla="*/ 12 w 135"/>
                  <a:gd name="T13" fmla="*/ 67 h 134"/>
                  <a:gd name="T14" fmla="*/ 68 w 135"/>
                  <a:gd name="T15" fmla="*/ 122 h 134"/>
                  <a:gd name="T16" fmla="*/ 123 w 135"/>
                  <a:gd name="T17" fmla="*/ 67 h 134"/>
                  <a:gd name="T18" fmla="*/ 68 w 135"/>
                  <a:gd name="T19" fmla="*/ 12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5" h="134">
                    <a:moveTo>
                      <a:pt x="68" y="134"/>
                    </a:moveTo>
                    <a:cubicBezTo>
                      <a:pt x="31" y="134"/>
                      <a:pt x="0" y="104"/>
                      <a:pt x="0" y="67"/>
                    </a:cubicBezTo>
                    <a:cubicBezTo>
                      <a:pt x="0" y="30"/>
                      <a:pt x="31" y="0"/>
                      <a:pt x="68" y="0"/>
                    </a:cubicBezTo>
                    <a:cubicBezTo>
                      <a:pt x="105" y="0"/>
                      <a:pt x="135" y="30"/>
                      <a:pt x="135" y="67"/>
                    </a:cubicBezTo>
                    <a:cubicBezTo>
                      <a:pt x="135" y="104"/>
                      <a:pt x="105" y="134"/>
                      <a:pt x="68" y="134"/>
                    </a:cubicBezTo>
                    <a:close/>
                    <a:moveTo>
                      <a:pt x="68" y="12"/>
                    </a:moveTo>
                    <a:cubicBezTo>
                      <a:pt x="37" y="12"/>
                      <a:pt x="12" y="37"/>
                      <a:pt x="12" y="67"/>
                    </a:cubicBezTo>
                    <a:cubicBezTo>
                      <a:pt x="12" y="98"/>
                      <a:pt x="37" y="122"/>
                      <a:pt x="68" y="122"/>
                    </a:cubicBezTo>
                    <a:cubicBezTo>
                      <a:pt x="98" y="122"/>
                      <a:pt x="123" y="98"/>
                      <a:pt x="123" y="67"/>
                    </a:cubicBezTo>
                    <a:cubicBezTo>
                      <a:pt x="123" y="37"/>
                      <a:pt x="98" y="12"/>
                      <a:pt x="68" y="12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48" name="Freeform: Shape 20"/>
            <p:cNvSpPr/>
            <p:nvPr/>
          </p:nvSpPr>
          <p:spPr>
            <a:xfrm>
              <a:off x="6348695" y="4299521"/>
              <a:ext cx="315279" cy="282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82" y="6873"/>
                  </a:moveTo>
                  <a:lnTo>
                    <a:pt x="20618" y="6873"/>
                  </a:lnTo>
                  <a:lnTo>
                    <a:pt x="20618" y="7855"/>
                  </a:lnTo>
                  <a:lnTo>
                    <a:pt x="982" y="7855"/>
                  </a:lnTo>
                  <a:cubicBezTo>
                    <a:pt x="982" y="7855"/>
                    <a:pt x="982" y="6873"/>
                    <a:pt x="982" y="6873"/>
                  </a:cubicBezTo>
                  <a:close/>
                  <a:moveTo>
                    <a:pt x="16691" y="8836"/>
                  </a:moveTo>
                  <a:lnTo>
                    <a:pt x="18655" y="8836"/>
                  </a:lnTo>
                  <a:lnTo>
                    <a:pt x="18655" y="17673"/>
                  </a:lnTo>
                  <a:lnTo>
                    <a:pt x="16691" y="17673"/>
                  </a:lnTo>
                  <a:cubicBezTo>
                    <a:pt x="16691" y="17673"/>
                    <a:pt x="16691" y="8836"/>
                    <a:pt x="16691" y="8836"/>
                  </a:cubicBezTo>
                  <a:close/>
                  <a:moveTo>
                    <a:pt x="13745" y="8836"/>
                  </a:moveTo>
                  <a:lnTo>
                    <a:pt x="15709" y="8836"/>
                  </a:lnTo>
                  <a:lnTo>
                    <a:pt x="15709" y="17673"/>
                  </a:lnTo>
                  <a:lnTo>
                    <a:pt x="13745" y="17673"/>
                  </a:lnTo>
                  <a:cubicBezTo>
                    <a:pt x="13745" y="17673"/>
                    <a:pt x="13745" y="8836"/>
                    <a:pt x="13745" y="8836"/>
                  </a:cubicBezTo>
                  <a:close/>
                  <a:moveTo>
                    <a:pt x="8836" y="8836"/>
                  </a:moveTo>
                  <a:lnTo>
                    <a:pt x="12764" y="8836"/>
                  </a:lnTo>
                  <a:lnTo>
                    <a:pt x="12764" y="17673"/>
                  </a:lnTo>
                  <a:lnTo>
                    <a:pt x="8836" y="17673"/>
                  </a:lnTo>
                  <a:cubicBezTo>
                    <a:pt x="8836" y="17673"/>
                    <a:pt x="8836" y="8836"/>
                    <a:pt x="8836" y="8836"/>
                  </a:cubicBezTo>
                  <a:close/>
                  <a:moveTo>
                    <a:pt x="5891" y="8836"/>
                  </a:moveTo>
                  <a:lnTo>
                    <a:pt x="7855" y="8836"/>
                  </a:lnTo>
                  <a:lnTo>
                    <a:pt x="7855" y="17673"/>
                  </a:lnTo>
                  <a:lnTo>
                    <a:pt x="5891" y="17673"/>
                  </a:lnTo>
                  <a:cubicBezTo>
                    <a:pt x="5891" y="17673"/>
                    <a:pt x="5891" y="8836"/>
                    <a:pt x="5891" y="8836"/>
                  </a:cubicBezTo>
                  <a:close/>
                  <a:moveTo>
                    <a:pt x="2945" y="8836"/>
                  </a:moveTo>
                  <a:lnTo>
                    <a:pt x="4909" y="8836"/>
                  </a:lnTo>
                  <a:lnTo>
                    <a:pt x="4909" y="17673"/>
                  </a:lnTo>
                  <a:lnTo>
                    <a:pt x="2945" y="17673"/>
                  </a:lnTo>
                  <a:cubicBezTo>
                    <a:pt x="2945" y="17673"/>
                    <a:pt x="2945" y="8836"/>
                    <a:pt x="2945" y="8836"/>
                  </a:cubicBezTo>
                  <a:close/>
                  <a:moveTo>
                    <a:pt x="19773" y="18655"/>
                  </a:moveTo>
                  <a:lnTo>
                    <a:pt x="20428" y="20618"/>
                  </a:lnTo>
                  <a:lnTo>
                    <a:pt x="1172" y="20618"/>
                  </a:lnTo>
                  <a:lnTo>
                    <a:pt x="1827" y="18655"/>
                  </a:lnTo>
                  <a:cubicBezTo>
                    <a:pt x="1827" y="18655"/>
                    <a:pt x="19773" y="18655"/>
                    <a:pt x="19773" y="18655"/>
                  </a:cubicBezTo>
                  <a:close/>
                  <a:moveTo>
                    <a:pt x="10800" y="1056"/>
                  </a:moveTo>
                  <a:lnTo>
                    <a:pt x="19261" y="5891"/>
                  </a:lnTo>
                  <a:lnTo>
                    <a:pt x="2339" y="5891"/>
                  </a:lnTo>
                  <a:cubicBezTo>
                    <a:pt x="2339" y="5891"/>
                    <a:pt x="10800" y="1056"/>
                    <a:pt x="10800" y="1056"/>
                  </a:cubicBezTo>
                  <a:close/>
                  <a:moveTo>
                    <a:pt x="21109" y="8836"/>
                  </a:moveTo>
                  <a:cubicBezTo>
                    <a:pt x="21380" y="8836"/>
                    <a:pt x="21600" y="8617"/>
                    <a:pt x="21600" y="8345"/>
                  </a:cubicBezTo>
                  <a:lnTo>
                    <a:pt x="21600" y="6382"/>
                  </a:lnTo>
                  <a:cubicBezTo>
                    <a:pt x="21600" y="6200"/>
                    <a:pt x="21496" y="6047"/>
                    <a:pt x="21349" y="5963"/>
                  </a:cubicBezTo>
                  <a:lnTo>
                    <a:pt x="21353" y="5956"/>
                  </a:lnTo>
                  <a:lnTo>
                    <a:pt x="11044" y="65"/>
                  </a:lnTo>
                  <a:lnTo>
                    <a:pt x="11040" y="72"/>
                  </a:lnTo>
                  <a:cubicBezTo>
                    <a:pt x="10968" y="30"/>
                    <a:pt x="10889" y="0"/>
                    <a:pt x="10800" y="0"/>
                  </a:cubicBezTo>
                  <a:cubicBezTo>
                    <a:pt x="10711" y="0"/>
                    <a:pt x="10632" y="30"/>
                    <a:pt x="10560" y="72"/>
                  </a:cubicBezTo>
                  <a:lnTo>
                    <a:pt x="10556" y="65"/>
                  </a:lnTo>
                  <a:lnTo>
                    <a:pt x="247" y="5956"/>
                  </a:lnTo>
                  <a:lnTo>
                    <a:pt x="251" y="5963"/>
                  </a:lnTo>
                  <a:cubicBezTo>
                    <a:pt x="104" y="6047"/>
                    <a:pt x="0" y="6200"/>
                    <a:pt x="0" y="6382"/>
                  </a:cubicBezTo>
                  <a:lnTo>
                    <a:pt x="0" y="8345"/>
                  </a:lnTo>
                  <a:cubicBezTo>
                    <a:pt x="0" y="8617"/>
                    <a:pt x="220" y="8836"/>
                    <a:pt x="491" y="8836"/>
                  </a:cubicBezTo>
                  <a:lnTo>
                    <a:pt x="1964" y="8836"/>
                  </a:lnTo>
                  <a:lnTo>
                    <a:pt x="1964" y="17673"/>
                  </a:lnTo>
                  <a:lnTo>
                    <a:pt x="1473" y="17673"/>
                  </a:lnTo>
                  <a:cubicBezTo>
                    <a:pt x="1256" y="17673"/>
                    <a:pt x="1078" y="17816"/>
                    <a:pt x="1013" y="18010"/>
                  </a:cubicBezTo>
                  <a:lnTo>
                    <a:pt x="1007" y="18009"/>
                  </a:lnTo>
                  <a:lnTo>
                    <a:pt x="25" y="20954"/>
                  </a:lnTo>
                  <a:lnTo>
                    <a:pt x="31" y="20955"/>
                  </a:lnTo>
                  <a:cubicBezTo>
                    <a:pt x="14" y="21005"/>
                    <a:pt x="0" y="21055"/>
                    <a:pt x="0" y="21109"/>
                  </a:cubicBezTo>
                  <a:cubicBezTo>
                    <a:pt x="0" y="21381"/>
                    <a:pt x="220" y="21600"/>
                    <a:pt x="491" y="21600"/>
                  </a:cubicBezTo>
                  <a:lnTo>
                    <a:pt x="21109" y="21600"/>
                  </a:lnTo>
                  <a:cubicBezTo>
                    <a:pt x="21380" y="21600"/>
                    <a:pt x="21600" y="21381"/>
                    <a:pt x="21600" y="21109"/>
                  </a:cubicBezTo>
                  <a:cubicBezTo>
                    <a:pt x="21600" y="21055"/>
                    <a:pt x="21586" y="21005"/>
                    <a:pt x="21569" y="20955"/>
                  </a:cubicBezTo>
                  <a:lnTo>
                    <a:pt x="21575" y="20954"/>
                  </a:lnTo>
                  <a:lnTo>
                    <a:pt x="20593" y="18009"/>
                  </a:lnTo>
                  <a:lnTo>
                    <a:pt x="20587" y="18010"/>
                  </a:lnTo>
                  <a:cubicBezTo>
                    <a:pt x="20522" y="17816"/>
                    <a:pt x="20344" y="17673"/>
                    <a:pt x="20127" y="17673"/>
                  </a:cubicBezTo>
                  <a:lnTo>
                    <a:pt x="19636" y="17673"/>
                  </a:lnTo>
                  <a:lnTo>
                    <a:pt x="19636" y="8836"/>
                  </a:lnTo>
                  <a:cubicBezTo>
                    <a:pt x="19636" y="8836"/>
                    <a:pt x="21109" y="8836"/>
                    <a:pt x="21109" y="8836"/>
                  </a:cubicBezTo>
                  <a:close/>
                </a:path>
              </a:pathLst>
            </a:custGeom>
            <a:solidFill>
              <a:srgbClr val="53585F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63" name="千图PPT彼岸天：ID 8661124库_组合 62"/>
          <p:cNvGrpSpPr/>
          <p:nvPr>
            <p:custDataLst>
              <p:tags r:id="rId5"/>
            </p:custDataLst>
          </p:nvPr>
        </p:nvGrpSpPr>
        <p:grpSpPr>
          <a:xfrm>
            <a:off x="6981621" y="4595063"/>
            <a:ext cx="5210380" cy="950128"/>
            <a:chOff x="6981621" y="4595063"/>
            <a:chExt cx="5210380" cy="950128"/>
          </a:xfrm>
        </p:grpSpPr>
        <p:sp>
          <p:nvSpPr>
            <p:cNvPr id="42" name="Rectangle 14"/>
            <p:cNvSpPr/>
            <p:nvPr/>
          </p:nvSpPr>
          <p:spPr bwMode="auto">
            <a:xfrm>
              <a:off x="7332471" y="4900150"/>
              <a:ext cx="3739772" cy="59927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none" lIns="640080" tIns="45720" rIns="91440" bIns="45720" anchor="ctr" anchorCtr="0" compatLnSpc="1">
              <a:normAutofit/>
            </a:bodyPr>
            <a:lstStyle/>
            <a:p>
              <a:r>
                <a:rPr lang="zh-CN" altLang="en-US" sz="1600" dirty="0">
                  <a:solidFill>
                    <a:srgbClr val="FEFFFF"/>
                  </a:solidFill>
                </a:rPr>
                <a:t>Enter the title text</a:t>
              </a:r>
            </a:p>
          </p:txBody>
        </p:sp>
        <p:sp>
          <p:nvSpPr>
            <p:cNvPr id="43" name="Freeform: Shape 15"/>
            <p:cNvSpPr/>
            <p:nvPr/>
          </p:nvSpPr>
          <p:spPr bwMode="auto">
            <a:xfrm>
              <a:off x="11072244" y="4595063"/>
              <a:ext cx="1119757" cy="904366"/>
            </a:xfrm>
            <a:custGeom>
              <a:avLst/>
              <a:gdLst>
                <a:gd name="T0" fmla="*/ 0 w 152"/>
                <a:gd name="T1" fmla="*/ 175 h 175"/>
                <a:gd name="T2" fmla="*/ 152 w 152"/>
                <a:gd name="T3" fmla="*/ 86 h 175"/>
                <a:gd name="T4" fmla="*/ 152 w 152"/>
                <a:gd name="T5" fmla="*/ 0 h 175"/>
                <a:gd name="T6" fmla="*/ 0 w 152"/>
                <a:gd name="T7" fmla="*/ 59 h 175"/>
                <a:gd name="T8" fmla="*/ 0 w 152"/>
                <a:gd name="T9" fmla="*/ 175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75">
                  <a:moveTo>
                    <a:pt x="0" y="175"/>
                  </a:moveTo>
                  <a:cubicBezTo>
                    <a:pt x="51" y="145"/>
                    <a:pt x="101" y="116"/>
                    <a:pt x="152" y="86"/>
                  </a:cubicBezTo>
                  <a:cubicBezTo>
                    <a:pt x="152" y="57"/>
                    <a:pt x="152" y="29"/>
                    <a:pt x="152" y="0"/>
                  </a:cubicBezTo>
                  <a:cubicBezTo>
                    <a:pt x="101" y="20"/>
                    <a:pt x="51" y="40"/>
                    <a:pt x="0" y="59"/>
                  </a:cubicBezTo>
                  <a:cubicBezTo>
                    <a:pt x="0" y="98"/>
                    <a:pt x="0" y="136"/>
                    <a:pt x="0" y="175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44" name="Group 16"/>
            <p:cNvGrpSpPr/>
            <p:nvPr/>
          </p:nvGrpSpPr>
          <p:grpSpPr>
            <a:xfrm>
              <a:off x="6981621" y="4852208"/>
              <a:ext cx="697341" cy="692983"/>
              <a:chOff x="5831235" y="5027318"/>
              <a:chExt cx="909847" cy="904161"/>
            </a:xfrm>
          </p:grpSpPr>
          <p:sp>
            <p:nvSpPr>
              <p:cNvPr id="50" name="Oval 22"/>
              <p:cNvSpPr/>
              <p:nvPr/>
            </p:nvSpPr>
            <p:spPr bwMode="auto">
              <a:xfrm>
                <a:off x="5873884" y="5067124"/>
                <a:ext cx="827393" cy="824549"/>
              </a:xfrm>
              <a:prstGeom prst="ellipse">
                <a:avLst/>
              </a:prstGeom>
              <a:solidFill>
                <a:srgbClr val="FEFFFF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1" name="Freeform: Shape 23"/>
              <p:cNvSpPr/>
              <p:nvPr/>
            </p:nvSpPr>
            <p:spPr bwMode="auto">
              <a:xfrm>
                <a:off x="5831235" y="5027318"/>
                <a:ext cx="909847" cy="904161"/>
              </a:xfrm>
              <a:custGeom>
                <a:avLst/>
                <a:gdLst>
                  <a:gd name="T0" fmla="*/ 68 w 135"/>
                  <a:gd name="T1" fmla="*/ 134 h 134"/>
                  <a:gd name="T2" fmla="*/ 0 w 135"/>
                  <a:gd name="T3" fmla="*/ 67 h 134"/>
                  <a:gd name="T4" fmla="*/ 68 w 135"/>
                  <a:gd name="T5" fmla="*/ 0 h 134"/>
                  <a:gd name="T6" fmla="*/ 135 w 135"/>
                  <a:gd name="T7" fmla="*/ 67 h 134"/>
                  <a:gd name="T8" fmla="*/ 68 w 135"/>
                  <a:gd name="T9" fmla="*/ 134 h 134"/>
                  <a:gd name="T10" fmla="*/ 68 w 135"/>
                  <a:gd name="T11" fmla="*/ 12 h 134"/>
                  <a:gd name="T12" fmla="*/ 12 w 135"/>
                  <a:gd name="T13" fmla="*/ 67 h 134"/>
                  <a:gd name="T14" fmla="*/ 68 w 135"/>
                  <a:gd name="T15" fmla="*/ 122 h 134"/>
                  <a:gd name="T16" fmla="*/ 123 w 135"/>
                  <a:gd name="T17" fmla="*/ 67 h 134"/>
                  <a:gd name="T18" fmla="*/ 68 w 135"/>
                  <a:gd name="T19" fmla="*/ 12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5" h="134">
                    <a:moveTo>
                      <a:pt x="68" y="134"/>
                    </a:moveTo>
                    <a:cubicBezTo>
                      <a:pt x="31" y="134"/>
                      <a:pt x="0" y="104"/>
                      <a:pt x="0" y="67"/>
                    </a:cubicBezTo>
                    <a:cubicBezTo>
                      <a:pt x="0" y="30"/>
                      <a:pt x="31" y="0"/>
                      <a:pt x="68" y="0"/>
                    </a:cubicBezTo>
                    <a:cubicBezTo>
                      <a:pt x="105" y="0"/>
                      <a:pt x="135" y="30"/>
                      <a:pt x="135" y="67"/>
                    </a:cubicBezTo>
                    <a:cubicBezTo>
                      <a:pt x="135" y="104"/>
                      <a:pt x="105" y="134"/>
                      <a:pt x="68" y="134"/>
                    </a:cubicBezTo>
                    <a:close/>
                    <a:moveTo>
                      <a:pt x="68" y="12"/>
                    </a:moveTo>
                    <a:cubicBezTo>
                      <a:pt x="37" y="12"/>
                      <a:pt x="12" y="37"/>
                      <a:pt x="12" y="67"/>
                    </a:cubicBezTo>
                    <a:cubicBezTo>
                      <a:pt x="12" y="98"/>
                      <a:pt x="37" y="122"/>
                      <a:pt x="68" y="122"/>
                    </a:cubicBezTo>
                    <a:cubicBezTo>
                      <a:pt x="98" y="122"/>
                      <a:pt x="123" y="98"/>
                      <a:pt x="123" y="67"/>
                    </a:cubicBezTo>
                    <a:cubicBezTo>
                      <a:pt x="123" y="37"/>
                      <a:pt x="98" y="12"/>
                      <a:pt x="68" y="12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49" name="Freeform: Shape 21"/>
            <p:cNvSpPr/>
            <p:nvPr/>
          </p:nvSpPr>
          <p:spPr>
            <a:xfrm>
              <a:off x="7166146" y="4997938"/>
              <a:ext cx="327627" cy="355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19" extrusionOk="0">
                  <a:moveTo>
                    <a:pt x="7530" y="4197"/>
                  </a:moveTo>
                  <a:lnTo>
                    <a:pt x="6680" y="3701"/>
                  </a:lnTo>
                  <a:lnTo>
                    <a:pt x="6189" y="4560"/>
                  </a:lnTo>
                  <a:lnTo>
                    <a:pt x="7040" y="5056"/>
                  </a:lnTo>
                  <a:cubicBezTo>
                    <a:pt x="7040" y="5056"/>
                    <a:pt x="7530" y="4197"/>
                    <a:pt x="7530" y="4197"/>
                  </a:cubicBezTo>
                  <a:close/>
                  <a:moveTo>
                    <a:pt x="8512" y="2479"/>
                  </a:moveTo>
                  <a:lnTo>
                    <a:pt x="7662" y="1984"/>
                  </a:lnTo>
                  <a:lnTo>
                    <a:pt x="7171" y="2843"/>
                  </a:lnTo>
                  <a:lnTo>
                    <a:pt x="8021" y="3339"/>
                  </a:lnTo>
                  <a:cubicBezTo>
                    <a:pt x="8021" y="3339"/>
                    <a:pt x="8512" y="2479"/>
                    <a:pt x="8512" y="2479"/>
                  </a:cubicBezTo>
                  <a:close/>
                  <a:moveTo>
                    <a:pt x="20618" y="8428"/>
                  </a:moveTo>
                  <a:lnTo>
                    <a:pt x="982" y="8428"/>
                  </a:lnTo>
                  <a:lnTo>
                    <a:pt x="982" y="6445"/>
                  </a:lnTo>
                  <a:lnTo>
                    <a:pt x="20618" y="6445"/>
                  </a:lnTo>
                  <a:cubicBezTo>
                    <a:pt x="20618" y="6445"/>
                    <a:pt x="20618" y="8428"/>
                    <a:pt x="20618" y="8428"/>
                  </a:cubicBezTo>
                  <a:close/>
                  <a:moveTo>
                    <a:pt x="18655" y="20327"/>
                  </a:moveTo>
                  <a:lnTo>
                    <a:pt x="2945" y="20327"/>
                  </a:lnTo>
                  <a:lnTo>
                    <a:pt x="2945" y="9420"/>
                  </a:lnTo>
                  <a:lnTo>
                    <a:pt x="18655" y="9420"/>
                  </a:lnTo>
                  <a:cubicBezTo>
                    <a:pt x="18655" y="9420"/>
                    <a:pt x="18655" y="20327"/>
                    <a:pt x="18655" y="20327"/>
                  </a:cubicBezTo>
                  <a:close/>
                  <a:moveTo>
                    <a:pt x="6811" y="1488"/>
                  </a:moveTo>
                  <a:cubicBezTo>
                    <a:pt x="7083" y="1014"/>
                    <a:pt x="7683" y="851"/>
                    <a:pt x="8153" y="1125"/>
                  </a:cubicBezTo>
                  <a:lnTo>
                    <a:pt x="9854" y="2117"/>
                  </a:lnTo>
                  <a:lnTo>
                    <a:pt x="7946" y="5454"/>
                  </a:lnTo>
                  <a:lnTo>
                    <a:pt x="5759" y="5454"/>
                  </a:lnTo>
                  <a:lnTo>
                    <a:pt x="5698" y="5419"/>
                  </a:lnTo>
                  <a:lnTo>
                    <a:pt x="5678" y="5454"/>
                  </a:lnTo>
                  <a:lnTo>
                    <a:pt x="4545" y="5454"/>
                  </a:lnTo>
                  <a:cubicBezTo>
                    <a:pt x="4545" y="5454"/>
                    <a:pt x="6811" y="1488"/>
                    <a:pt x="6811" y="1488"/>
                  </a:cubicBezTo>
                  <a:close/>
                  <a:moveTo>
                    <a:pt x="15577" y="5454"/>
                  </a:moveTo>
                  <a:lnTo>
                    <a:pt x="9079" y="5454"/>
                  </a:lnTo>
                  <a:lnTo>
                    <a:pt x="10704" y="2612"/>
                  </a:lnTo>
                  <a:cubicBezTo>
                    <a:pt x="10704" y="2612"/>
                    <a:pt x="15577" y="5454"/>
                    <a:pt x="15577" y="5454"/>
                  </a:cubicBezTo>
                  <a:close/>
                  <a:moveTo>
                    <a:pt x="15930" y="2759"/>
                  </a:moveTo>
                  <a:cubicBezTo>
                    <a:pt x="16454" y="2617"/>
                    <a:pt x="16991" y="2931"/>
                    <a:pt x="17132" y="3460"/>
                  </a:cubicBezTo>
                  <a:lnTo>
                    <a:pt x="17661" y="5454"/>
                  </a:lnTo>
                  <a:lnTo>
                    <a:pt x="17540" y="5454"/>
                  </a:lnTo>
                  <a:lnTo>
                    <a:pt x="16279" y="4718"/>
                  </a:lnTo>
                  <a:lnTo>
                    <a:pt x="16438" y="4674"/>
                  </a:lnTo>
                  <a:lnTo>
                    <a:pt x="16184" y="3716"/>
                  </a:lnTo>
                  <a:lnTo>
                    <a:pt x="15236" y="3973"/>
                  </a:lnTo>
                  <a:lnTo>
                    <a:pt x="15279" y="4135"/>
                  </a:lnTo>
                  <a:lnTo>
                    <a:pt x="14076" y="3434"/>
                  </a:lnTo>
                  <a:lnTo>
                    <a:pt x="14033" y="3272"/>
                  </a:lnTo>
                  <a:cubicBezTo>
                    <a:pt x="14033" y="3272"/>
                    <a:pt x="15930" y="2759"/>
                    <a:pt x="15930" y="2759"/>
                  </a:cubicBezTo>
                  <a:close/>
                  <a:moveTo>
                    <a:pt x="20618" y="5454"/>
                  </a:moveTo>
                  <a:lnTo>
                    <a:pt x="18678" y="5454"/>
                  </a:lnTo>
                  <a:lnTo>
                    <a:pt x="18081" y="3203"/>
                  </a:lnTo>
                  <a:cubicBezTo>
                    <a:pt x="17800" y="2145"/>
                    <a:pt x="16724" y="1518"/>
                    <a:pt x="15676" y="1801"/>
                  </a:cubicBezTo>
                  <a:lnTo>
                    <a:pt x="12671" y="2615"/>
                  </a:lnTo>
                  <a:lnTo>
                    <a:pt x="8644" y="266"/>
                  </a:lnTo>
                  <a:cubicBezTo>
                    <a:pt x="7704" y="-281"/>
                    <a:pt x="6504" y="44"/>
                    <a:pt x="5961" y="992"/>
                  </a:cubicBezTo>
                  <a:lnTo>
                    <a:pt x="3410" y="5454"/>
                  </a:lnTo>
                  <a:lnTo>
                    <a:pt x="982" y="5454"/>
                  </a:lnTo>
                  <a:cubicBezTo>
                    <a:pt x="440" y="5454"/>
                    <a:pt x="0" y="5898"/>
                    <a:pt x="0" y="6445"/>
                  </a:cubicBezTo>
                  <a:lnTo>
                    <a:pt x="0" y="8428"/>
                  </a:lnTo>
                  <a:cubicBezTo>
                    <a:pt x="0" y="8977"/>
                    <a:pt x="440" y="9420"/>
                    <a:pt x="982" y="9420"/>
                  </a:cubicBezTo>
                  <a:lnTo>
                    <a:pt x="1964" y="9420"/>
                  </a:lnTo>
                  <a:lnTo>
                    <a:pt x="1964" y="20327"/>
                  </a:lnTo>
                  <a:cubicBezTo>
                    <a:pt x="1964" y="20875"/>
                    <a:pt x="2403" y="21319"/>
                    <a:pt x="2945" y="21319"/>
                  </a:cubicBezTo>
                  <a:lnTo>
                    <a:pt x="18655" y="21319"/>
                  </a:lnTo>
                  <a:cubicBezTo>
                    <a:pt x="19197" y="21319"/>
                    <a:pt x="19636" y="20875"/>
                    <a:pt x="19636" y="20327"/>
                  </a:cubicBezTo>
                  <a:lnTo>
                    <a:pt x="19636" y="9420"/>
                  </a:lnTo>
                  <a:lnTo>
                    <a:pt x="20618" y="9420"/>
                  </a:lnTo>
                  <a:cubicBezTo>
                    <a:pt x="21160" y="9420"/>
                    <a:pt x="21600" y="8977"/>
                    <a:pt x="21600" y="8428"/>
                  </a:cubicBezTo>
                  <a:lnTo>
                    <a:pt x="21600" y="6445"/>
                  </a:lnTo>
                  <a:cubicBezTo>
                    <a:pt x="21600" y="5898"/>
                    <a:pt x="21160" y="5454"/>
                    <a:pt x="20618" y="5454"/>
                  </a:cubicBezTo>
                  <a:moveTo>
                    <a:pt x="7855" y="12395"/>
                  </a:moveTo>
                  <a:lnTo>
                    <a:pt x="13745" y="12395"/>
                  </a:lnTo>
                  <a:lnTo>
                    <a:pt x="13745" y="13386"/>
                  </a:lnTo>
                  <a:lnTo>
                    <a:pt x="7855" y="13386"/>
                  </a:lnTo>
                  <a:cubicBezTo>
                    <a:pt x="7855" y="13386"/>
                    <a:pt x="7855" y="12395"/>
                    <a:pt x="7855" y="12395"/>
                  </a:cubicBezTo>
                  <a:close/>
                  <a:moveTo>
                    <a:pt x="7855" y="14378"/>
                  </a:moveTo>
                  <a:lnTo>
                    <a:pt x="13745" y="14378"/>
                  </a:lnTo>
                  <a:cubicBezTo>
                    <a:pt x="14288" y="14378"/>
                    <a:pt x="14727" y="13934"/>
                    <a:pt x="14727" y="13386"/>
                  </a:cubicBezTo>
                  <a:lnTo>
                    <a:pt x="14727" y="12395"/>
                  </a:lnTo>
                  <a:cubicBezTo>
                    <a:pt x="14727" y="11847"/>
                    <a:pt x="14288" y="11403"/>
                    <a:pt x="13745" y="11403"/>
                  </a:cubicBezTo>
                  <a:lnTo>
                    <a:pt x="7855" y="11403"/>
                  </a:lnTo>
                  <a:cubicBezTo>
                    <a:pt x="7312" y="11403"/>
                    <a:pt x="6873" y="11847"/>
                    <a:pt x="6873" y="12395"/>
                  </a:cubicBezTo>
                  <a:lnTo>
                    <a:pt x="6873" y="13386"/>
                  </a:lnTo>
                  <a:cubicBezTo>
                    <a:pt x="6873" y="13934"/>
                    <a:pt x="7312" y="14378"/>
                    <a:pt x="7855" y="14378"/>
                  </a:cubicBezTo>
                </a:path>
              </a:pathLst>
            </a:custGeom>
            <a:solidFill>
              <a:srgbClr val="53585F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21" name="千图PPT彼岸天：ID 8661124库_组合 62"/>
          <p:cNvGrpSpPr/>
          <p:nvPr>
            <p:custDataLst>
              <p:tags r:id="rId6"/>
            </p:custDataLst>
          </p:nvPr>
        </p:nvGrpSpPr>
        <p:grpSpPr>
          <a:xfrm>
            <a:off x="909328" y="1947341"/>
            <a:ext cx="2611177" cy="815608"/>
            <a:chOff x="1317257" y="1824875"/>
            <a:chExt cx="3761195" cy="815608"/>
          </a:xfrm>
        </p:grpSpPr>
        <p:sp>
          <p:nvSpPr>
            <p:cNvPr id="28" name="TextBox 69"/>
            <p:cNvSpPr txBox="1"/>
            <p:nvPr/>
          </p:nvSpPr>
          <p:spPr>
            <a:xfrm>
              <a:off x="1317257" y="2132652"/>
              <a:ext cx="3761195" cy="507831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 lnSpcReduction="1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dirty="0"/>
                <a:t>Please replace the text content copy your content to this</a:t>
              </a:r>
              <a:br>
                <a:rPr lang="zh-CN" altLang="en-US" sz="1000" dirty="0"/>
              </a:br>
              <a:endParaRPr lang="zh-CN" altLang="en-US" sz="1000" dirty="0"/>
            </a:p>
          </p:txBody>
        </p:sp>
        <p:sp>
          <p:nvSpPr>
            <p:cNvPr id="29" name="Rectangle 70"/>
            <p:cNvSpPr/>
            <p:nvPr/>
          </p:nvSpPr>
          <p:spPr>
            <a:xfrm>
              <a:off x="1317257" y="1824875"/>
              <a:ext cx="3761195" cy="307777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r>
                <a:rPr lang="zh-CN" altLang="en-US" sz="1600" b="1" dirty="0">
                  <a:solidFill>
                    <a:schemeClr val="accent1"/>
                  </a:solidFill>
                </a:rPr>
                <a:t>Enter the title text</a:t>
              </a:r>
            </a:p>
          </p:txBody>
        </p:sp>
      </p:grpSp>
      <p:grpSp>
        <p:nvGrpSpPr>
          <p:cNvPr id="23" name="千图PPT彼岸天：ID 8661124库_组合 64"/>
          <p:cNvGrpSpPr/>
          <p:nvPr>
            <p:custDataLst>
              <p:tags r:id="rId7"/>
            </p:custDataLst>
          </p:nvPr>
        </p:nvGrpSpPr>
        <p:grpSpPr>
          <a:xfrm>
            <a:off x="909328" y="4595157"/>
            <a:ext cx="2611177" cy="815608"/>
            <a:chOff x="1317257" y="1824875"/>
            <a:chExt cx="3761195" cy="815608"/>
          </a:xfrm>
        </p:grpSpPr>
        <p:sp>
          <p:nvSpPr>
            <p:cNvPr id="24" name="TextBox 65"/>
            <p:cNvSpPr txBox="1"/>
            <p:nvPr/>
          </p:nvSpPr>
          <p:spPr>
            <a:xfrm>
              <a:off x="1317257" y="2132652"/>
              <a:ext cx="3761195" cy="507831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 lnSpcReduction="1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dirty="0"/>
                <a:t>Please replace the text content copy your content to this</a:t>
              </a:r>
              <a:br>
                <a:rPr lang="zh-CN" altLang="en-US" sz="1000" dirty="0"/>
              </a:br>
              <a:endParaRPr lang="zh-CN" altLang="en-US" sz="1000" dirty="0"/>
            </a:p>
          </p:txBody>
        </p:sp>
        <p:sp>
          <p:nvSpPr>
            <p:cNvPr id="25" name="Rectangle 66"/>
            <p:cNvSpPr/>
            <p:nvPr/>
          </p:nvSpPr>
          <p:spPr>
            <a:xfrm>
              <a:off x="1317257" y="1824875"/>
              <a:ext cx="3761195" cy="307777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r>
                <a:rPr lang="zh-CN" altLang="en-US" sz="1600" b="1" dirty="0">
                  <a:solidFill>
                    <a:schemeClr val="accent5"/>
                  </a:solidFill>
                </a:rPr>
                <a:t>Enter the title text</a:t>
              </a:r>
            </a:p>
          </p:txBody>
        </p:sp>
      </p:grpSp>
      <p:grpSp>
        <p:nvGrpSpPr>
          <p:cNvPr id="64" name="千图PPT彼岸天：ID 8661124库_组合 63"/>
          <p:cNvGrpSpPr/>
          <p:nvPr>
            <p:custDataLst>
              <p:tags r:id="rId8"/>
            </p:custDataLst>
          </p:nvPr>
        </p:nvGrpSpPr>
        <p:grpSpPr>
          <a:xfrm>
            <a:off x="806786" y="2960169"/>
            <a:ext cx="2713719" cy="1338747"/>
            <a:chOff x="806786" y="2960169"/>
            <a:chExt cx="2713719" cy="1338747"/>
          </a:xfrm>
        </p:grpSpPr>
        <p:grpSp>
          <p:nvGrpSpPr>
            <p:cNvPr id="22" name="Group 63"/>
            <p:cNvGrpSpPr/>
            <p:nvPr/>
          </p:nvGrpSpPr>
          <p:grpSpPr>
            <a:xfrm>
              <a:off x="909328" y="3271249"/>
              <a:ext cx="2611177" cy="815608"/>
              <a:chOff x="1317257" y="1824875"/>
              <a:chExt cx="3761195" cy="815608"/>
            </a:xfrm>
          </p:grpSpPr>
          <p:sp>
            <p:nvSpPr>
              <p:cNvPr id="26" name="TextBox 67"/>
              <p:cNvSpPr txBox="1"/>
              <p:nvPr/>
            </p:nvSpPr>
            <p:spPr>
              <a:xfrm>
                <a:off x="1317257" y="2132652"/>
                <a:ext cx="3761195" cy="50783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rmAutofit lnSpcReduction="1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000" dirty="0"/>
                  <a:t>Please replace the text content copy your content to this</a:t>
                </a:r>
                <a:br>
                  <a:rPr lang="zh-CN" altLang="en-US" sz="1000" dirty="0"/>
                </a:br>
                <a:endParaRPr lang="zh-CN" altLang="en-US" sz="1000" dirty="0"/>
              </a:p>
            </p:txBody>
          </p:sp>
          <p:sp>
            <p:nvSpPr>
              <p:cNvPr id="27" name="Rectangle 68"/>
              <p:cNvSpPr/>
              <p:nvPr/>
            </p:nvSpPr>
            <p:spPr>
              <a:xfrm>
                <a:off x="1317257" y="1824875"/>
                <a:ext cx="3761195" cy="307777"/>
              </a:xfrm>
              <a:prstGeom prst="rect">
                <a:avLst/>
              </a:prstGeom>
            </p:spPr>
            <p:txBody>
              <a:bodyPr wrap="none" lIns="0" tIns="0" rIns="0" bIns="0">
                <a:normAutofit/>
              </a:bodyPr>
              <a:lstStyle/>
              <a:p>
                <a:r>
                  <a:rPr lang="zh-CN" altLang="en-US" sz="1600" b="1" dirty="0">
                    <a:solidFill>
                      <a:schemeClr val="accent2"/>
                    </a:solidFill>
                  </a:rPr>
                  <a:t>Enter the title text</a:t>
                </a:r>
              </a:p>
            </p:txBody>
          </p:sp>
        </p:grpSp>
        <p:grpSp>
          <p:nvGrpSpPr>
            <p:cNvPr id="18" name="Group 59"/>
            <p:cNvGrpSpPr/>
            <p:nvPr/>
          </p:nvGrpSpPr>
          <p:grpSpPr>
            <a:xfrm>
              <a:off x="806786" y="2960169"/>
              <a:ext cx="2448272" cy="1338747"/>
              <a:chOff x="1307468" y="2924944"/>
              <a:chExt cx="2448272" cy="1338747"/>
            </a:xfrm>
          </p:grpSpPr>
          <p:cxnSp>
            <p:nvCxnSpPr>
              <p:cNvPr id="19" name="Straight Connector 60"/>
              <p:cNvCxnSpPr/>
              <p:nvPr/>
            </p:nvCxnSpPr>
            <p:spPr>
              <a:xfrm>
                <a:off x="1307468" y="2924944"/>
                <a:ext cx="2448272" cy="0"/>
              </a:xfrm>
              <a:prstGeom prst="line">
                <a:avLst/>
              </a:prstGeom>
              <a:ln>
                <a:solidFill>
                  <a:schemeClr val="tx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>
                <a:off x="1307468" y="4263691"/>
                <a:ext cx="2448272" cy="0"/>
              </a:xfrm>
              <a:prstGeom prst="line">
                <a:avLst/>
              </a:prstGeom>
              <a:ln>
                <a:solidFill>
                  <a:schemeClr val="tx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千图PPT彼岸天：ID 8661124库_组合 76"/>
          <p:cNvGrpSpPr/>
          <p:nvPr>
            <p:custDataLst>
              <p:tags r:id="rId9"/>
            </p:custDataLst>
          </p:nvPr>
        </p:nvGrpSpPr>
        <p:grpSpPr>
          <a:xfrm>
            <a:off x="3572159" y="2696986"/>
            <a:ext cx="2611177" cy="815608"/>
            <a:chOff x="1317257" y="1824875"/>
            <a:chExt cx="3761195" cy="815608"/>
          </a:xfrm>
        </p:grpSpPr>
        <p:sp>
          <p:nvSpPr>
            <p:cNvPr id="15" name="TextBox 83"/>
            <p:cNvSpPr txBox="1"/>
            <p:nvPr/>
          </p:nvSpPr>
          <p:spPr>
            <a:xfrm>
              <a:off x="1317257" y="2132652"/>
              <a:ext cx="3761195" cy="507831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 lnSpcReduction="1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00" dirty="0"/>
                <a:t>Please replace the text content copy your content to this</a:t>
              </a:r>
              <a:br>
                <a:rPr lang="zh-CN" altLang="en-US" sz="1000" dirty="0"/>
              </a:br>
              <a:endParaRPr lang="zh-CN" altLang="en-US" sz="1000" dirty="0"/>
            </a:p>
          </p:txBody>
        </p:sp>
        <p:sp>
          <p:nvSpPr>
            <p:cNvPr id="16" name="Rectangle 84"/>
            <p:cNvSpPr/>
            <p:nvPr/>
          </p:nvSpPr>
          <p:spPr>
            <a:xfrm>
              <a:off x="1317257" y="1824875"/>
              <a:ext cx="3761195" cy="307777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r>
                <a:rPr lang="zh-CN" altLang="en-US" sz="1600" b="1" dirty="0">
                  <a:solidFill>
                    <a:schemeClr val="accent3"/>
                  </a:solidFill>
                </a:rPr>
                <a:t>Enter the title text</a:t>
              </a:r>
            </a:p>
          </p:txBody>
        </p:sp>
      </p:grpSp>
      <p:grpSp>
        <p:nvGrpSpPr>
          <p:cNvPr id="65" name="千图PPT彼岸天：ID 8661124库_组合 64"/>
          <p:cNvGrpSpPr/>
          <p:nvPr>
            <p:custDataLst>
              <p:tags r:id="rId10"/>
            </p:custDataLst>
          </p:nvPr>
        </p:nvGrpSpPr>
        <p:grpSpPr>
          <a:xfrm>
            <a:off x="3469617" y="3709814"/>
            <a:ext cx="2713719" cy="1338747"/>
            <a:chOff x="3469617" y="3709814"/>
            <a:chExt cx="2713719" cy="1338747"/>
          </a:xfrm>
        </p:grpSpPr>
        <p:grpSp>
          <p:nvGrpSpPr>
            <p:cNvPr id="12" name="Group 77"/>
            <p:cNvGrpSpPr/>
            <p:nvPr/>
          </p:nvGrpSpPr>
          <p:grpSpPr>
            <a:xfrm>
              <a:off x="3572159" y="4020894"/>
              <a:ext cx="2611177" cy="815608"/>
              <a:chOff x="1317257" y="1824875"/>
              <a:chExt cx="3761195" cy="815608"/>
            </a:xfrm>
          </p:grpSpPr>
          <p:sp>
            <p:nvSpPr>
              <p:cNvPr id="13" name="TextBox 81"/>
              <p:cNvSpPr txBox="1"/>
              <p:nvPr/>
            </p:nvSpPr>
            <p:spPr>
              <a:xfrm>
                <a:off x="1317257" y="2132652"/>
                <a:ext cx="3761195" cy="507831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rmAutofit lnSpcReduction="1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000" dirty="0"/>
                  <a:t>Please replace the text content copy your content to this</a:t>
                </a:r>
                <a:br>
                  <a:rPr lang="zh-CN" altLang="en-US" sz="1000" dirty="0"/>
                </a:br>
                <a:endParaRPr lang="zh-CN" altLang="en-US" sz="1000" dirty="0"/>
              </a:p>
            </p:txBody>
          </p:sp>
          <p:sp>
            <p:nvSpPr>
              <p:cNvPr id="14" name="Rectangle 82"/>
              <p:cNvSpPr/>
              <p:nvPr/>
            </p:nvSpPr>
            <p:spPr>
              <a:xfrm>
                <a:off x="1317257" y="1824875"/>
                <a:ext cx="3761195" cy="307777"/>
              </a:xfrm>
              <a:prstGeom prst="rect">
                <a:avLst/>
              </a:prstGeom>
            </p:spPr>
            <p:txBody>
              <a:bodyPr wrap="none" lIns="0" tIns="0" rIns="0" bIns="0">
                <a:normAutofit/>
              </a:bodyPr>
              <a:lstStyle/>
              <a:p>
                <a:r>
                  <a:rPr lang="zh-CN" altLang="en-US" sz="1600" b="1" dirty="0">
                    <a:solidFill>
                      <a:schemeClr val="accent6">
                        <a:lumMod val="75000"/>
                      </a:schemeClr>
                    </a:solidFill>
                  </a:rPr>
                  <a:t>Enter the title text</a:t>
                </a:r>
              </a:p>
            </p:txBody>
          </p:sp>
        </p:grpSp>
        <p:grpSp>
          <p:nvGrpSpPr>
            <p:cNvPr id="8" name="Group 73"/>
            <p:cNvGrpSpPr/>
            <p:nvPr/>
          </p:nvGrpSpPr>
          <p:grpSpPr>
            <a:xfrm>
              <a:off x="3469617" y="3709814"/>
              <a:ext cx="2448272" cy="1338747"/>
              <a:chOff x="1307468" y="2924944"/>
              <a:chExt cx="2448272" cy="1338747"/>
            </a:xfrm>
          </p:grpSpPr>
          <p:cxnSp>
            <p:nvCxnSpPr>
              <p:cNvPr id="9" name="Straight Connector 74"/>
              <p:cNvCxnSpPr/>
              <p:nvPr/>
            </p:nvCxnSpPr>
            <p:spPr>
              <a:xfrm>
                <a:off x="1307468" y="2924944"/>
                <a:ext cx="2448272" cy="0"/>
              </a:xfrm>
              <a:prstGeom prst="line">
                <a:avLst/>
              </a:prstGeom>
              <a:ln>
                <a:solidFill>
                  <a:schemeClr val="tx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75"/>
              <p:cNvCxnSpPr/>
              <p:nvPr/>
            </p:nvCxnSpPr>
            <p:spPr>
              <a:xfrm>
                <a:off x="1307468" y="4263691"/>
                <a:ext cx="2448272" cy="0"/>
              </a:xfrm>
              <a:prstGeom prst="line">
                <a:avLst/>
              </a:prstGeom>
              <a:ln>
                <a:solidFill>
                  <a:schemeClr val="tx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TextBox 6"/>
          <p:cNvSpPr txBox="1">
            <a:spLocks noChangeArrowheads="1"/>
          </p:cNvSpPr>
          <p:nvPr userDrawn="1"/>
        </p:nvSpPr>
        <p:spPr bwMode="auto">
          <a:xfrm flipH="1">
            <a:off x="3645380" y="292657"/>
            <a:ext cx="597569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165"/>
            <a:r>
              <a:rPr lang="zh-CN" altLang="en-US" sz="4000" b="1" dirty="0">
                <a:latin typeface="腾祥铁山楷书简繁合集" panose="01010104010101010101" pitchFamily="2" charset="-122"/>
                <a:ea typeface="腾祥铁山楷书简繁合集" panose="01010104010101010101" pitchFamily="2" charset="-122"/>
                <a:cs typeface="+mn-ea"/>
                <a:sym typeface="+mn-lt"/>
              </a:rPr>
              <a:t>Click here to add a title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:a14="http://schemas.microsoft.com/office/drawing/2010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千图PPT彼岸天：ID 8661124库_组合 1"/>
          <p:cNvGrpSpPr/>
          <p:nvPr>
            <p:custDataLst>
              <p:tags r:id="rId1"/>
            </p:custDataLst>
          </p:nvPr>
        </p:nvGrpSpPr>
        <p:grpSpPr>
          <a:xfrm>
            <a:off x="6094420" y="1927681"/>
            <a:ext cx="2133343" cy="781514"/>
            <a:chOff x="6094420" y="1927681"/>
            <a:chExt cx="2133343" cy="781514"/>
          </a:xfrm>
        </p:grpSpPr>
        <p:sp>
          <p:nvSpPr>
            <p:cNvPr id="4" name="Freeform: Shape 5"/>
            <p:cNvSpPr/>
            <p:nvPr/>
          </p:nvSpPr>
          <p:spPr bwMode="auto">
            <a:xfrm>
              <a:off x="6094420" y="1927681"/>
              <a:ext cx="2133343" cy="725372"/>
            </a:xfrm>
            <a:custGeom>
              <a:avLst/>
              <a:gdLst>
                <a:gd name="T0" fmla="*/ 0 w 2394"/>
                <a:gd name="T1" fmla="*/ 814 h 814"/>
                <a:gd name="T2" fmla="*/ 2083 w 2394"/>
                <a:gd name="T3" fmla="*/ 814 h 814"/>
                <a:gd name="T4" fmla="*/ 2394 w 2394"/>
                <a:gd name="T5" fmla="*/ 444 h 814"/>
                <a:gd name="T6" fmla="*/ 2394 w 2394"/>
                <a:gd name="T7" fmla="*/ 381 h 814"/>
                <a:gd name="T8" fmla="*/ 2083 w 2394"/>
                <a:gd name="T9" fmla="*/ 0 h 814"/>
                <a:gd name="T10" fmla="*/ 0 w 2394"/>
                <a:gd name="T11" fmla="*/ 0 h 814"/>
                <a:gd name="T12" fmla="*/ 0 w 2394"/>
                <a:gd name="T13" fmla="*/ 814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94" h="814">
                  <a:moveTo>
                    <a:pt x="0" y="814"/>
                  </a:moveTo>
                  <a:lnTo>
                    <a:pt x="2083" y="814"/>
                  </a:lnTo>
                  <a:lnTo>
                    <a:pt x="2394" y="444"/>
                  </a:lnTo>
                  <a:lnTo>
                    <a:pt x="2394" y="381"/>
                  </a:lnTo>
                  <a:lnTo>
                    <a:pt x="2083" y="0"/>
                  </a:lnTo>
                  <a:lnTo>
                    <a:pt x="0" y="0"/>
                  </a:lnTo>
                  <a:lnTo>
                    <a:pt x="0" y="814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" name="Freeform: Shape 6"/>
            <p:cNvSpPr/>
            <p:nvPr/>
          </p:nvSpPr>
          <p:spPr bwMode="auto">
            <a:xfrm>
              <a:off x="6094420" y="1985605"/>
              <a:ext cx="2133343" cy="723590"/>
            </a:xfrm>
            <a:custGeom>
              <a:avLst/>
              <a:gdLst>
                <a:gd name="T0" fmla="*/ 0 w 2394"/>
                <a:gd name="T1" fmla="*/ 812 h 812"/>
                <a:gd name="T2" fmla="*/ 2083 w 2394"/>
                <a:gd name="T3" fmla="*/ 812 h 812"/>
                <a:gd name="T4" fmla="*/ 2394 w 2394"/>
                <a:gd name="T5" fmla="*/ 379 h 812"/>
                <a:gd name="T6" fmla="*/ 2083 w 2394"/>
                <a:gd name="T7" fmla="*/ 0 h 812"/>
                <a:gd name="T8" fmla="*/ 0 w 2394"/>
                <a:gd name="T9" fmla="*/ 0 h 812"/>
                <a:gd name="T10" fmla="*/ 0 w 2394"/>
                <a:gd name="T11" fmla="*/ 812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94" h="812">
                  <a:moveTo>
                    <a:pt x="0" y="812"/>
                  </a:moveTo>
                  <a:lnTo>
                    <a:pt x="2083" y="812"/>
                  </a:lnTo>
                  <a:lnTo>
                    <a:pt x="2394" y="379"/>
                  </a:lnTo>
                  <a:lnTo>
                    <a:pt x="2083" y="0"/>
                  </a:lnTo>
                  <a:lnTo>
                    <a:pt x="0" y="0"/>
                  </a:lnTo>
                  <a:lnTo>
                    <a:pt x="0" y="8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none" lIns="91440" tIns="45720" rIns="91440" bIns="45720" anchor="ctr" anchorCtr="0" compatLnSpc="1">
              <a:normAutofit/>
            </a:bodyPr>
            <a:lstStyle/>
            <a:p>
              <a:pPr lvl="0" algn="ctr"/>
              <a:r>
                <a:rPr lang="zh-CN" altLang="en-US" sz="1600" b="1">
                  <a:solidFill>
                    <a:srgbClr val="FFFFFF"/>
                  </a:solidFill>
                </a:rPr>
                <a:t>Title</a:t>
              </a:r>
            </a:p>
          </p:txBody>
        </p:sp>
        <p:sp>
          <p:nvSpPr>
            <p:cNvPr id="29" name="Rectangle 52"/>
            <p:cNvSpPr/>
            <p:nvPr/>
          </p:nvSpPr>
          <p:spPr>
            <a:xfrm>
              <a:off x="6823659" y="2042039"/>
              <a:ext cx="674864" cy="169277"/>
            </a:xfrm>
            <a:prstGeom prst="rect">
              <a:avLst/>
            </a:prstGeom>
          </p:spPr>
          <p:txBody>
            <a:bodyPr wrap="square" lIns="0" tIns="0" rIns="0" bIns="0">
              <a:normAutofit/>
            </a:bodyPr>
            <a:lstStyle/>
            <a:p>
              <a:pPr lvl="0" algn="ctr"/>
              <a:r>
                <a:rPr lang="id-ID" altLang="zh-CN" sz="1100" b="1" dirty="0">
                  <a:solidFill>
                    <a:schemeClr val="bg1"/>
                  </a:solidFill>
                </a:rPr>
                <a:t>20</a:t>
              </a:r>
              <a:r>
                <a:rPr lang="en-US" altLang="zh-CN" sz="1100" b="1" dirty="0">
                  <a:solidFill>
                    <a:schemeClr val="bg1"/>
                  </a:solidFill>
                </a:rPr>
                <a:t>18</a:t>
              </a:r>
              <a:r>
                <a:rPr lang="id-ID" altLang="zh-CN" sz="1100" b="1" dirty="0">
                  <a:solidFill>
                    <a:schemeClr val="bg1"/>
                  </a:solidFill>
                </a:rPr>
                <a:t>-20</a:t>
              </a:r>
              <a:r>
                <a:rPr lang="en-US" altLang="zh-CN" sz="1100" b="1" dirty="0">
                  <a:solidFill>
                    <a:schemeClr val="bg1"/>
                  </a:solidFill>
                </a:rPr>
                <a:t>19</a:t>
              </a:r>
              <a:endParaRPr lang="id-ID" altLang="zh-CN" sz="11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9" name="千图PPT彼岸天：ID 8661124库_组合 58"/>
          <p:cNvGrpSpPr/>
          <p:nvPr>
            <p:custDataLst>
              <p:tags r:id="rId2"/>
            </p:custDataLst>
          </p:nvPr>
        </p:nvGrpSpPr>
        <p:grpSpPr>
          <a:xfrm>
            <a:off x="789630" y="1664804"/>
            <a:ext cx="3363294" cy="869469"/>
            <a:chOff x="789630" y="1664804"/>
            <a:chExt cx="3363294" cy="869469"/>
          </a:xfrm>
        </p:grpSpPr>
        <p:grpSp>
          <p:nvGrpSpPr>
            <p:cNvPr id="18" name="Group 21"/>
            <p:cNvGrpSpPr/>
            <p:nvPr/>
          </p:nvGrpSpPr>
          <p:grpSpPr>
            <a:xfrm>
              <a:off x="1379476" y="1664804"/>
              <a:ext cx="2773448" cy="869469"/>
              <a:chOff x="1379476" y="1664804"/>
              <a:chExt cx="2773448" cy="869469"/>
            </a:xfrm>
          </p:grpSpPr>
          <p:sp>
            <p:nvSpPr>
              <p:cNvPr id="52" name="TextBox 23"/>
              <p:cNvSpPr txBox="1"/>
              <p:nvPr/>
            </p:nvSpPr>
            <p:spPr>
              <a:xfrm>
                <a:off x="1379476" y="1664804"/>
                <a:ext cx="2773448" cy="246221"/>
              </a:xfrm>
              <a:prstGeom prst="rect">
                <a:avLst/>
              </a:prstGeom>
              <a:noFill/>
            </p:spPr>
            <p:txBody>
              <a:bodyPr wrap="none" lIns="144000" tIns="0" rIns="0" bIns="0" anchor="ctr" anchorCtr="0">
                <a:normAutofit/>
              </a:bodyPr>
              <a:lstStyle/>
              <a:p>
                <a:r>
                  <a:rPr lang="zh-CN" altLang="en-US" sz="1600" b="1" dirty="0">
                    <a:solidFill>
                      <a:schemeClr val="accent1"/>
                    </a:solidFill>
                  </a:rPr>
                  <a:t>Enter the title text</a:t>
                </a:r>
              </a:p>
            </p:txBody>
          </p:sp>
          <p:sp>
            <p:nvSpPr>
              <p:cNvPr id="53" name="Rectangle 24"/>
              <p:cNvSpPr/>
              <p:nvPr/>
            </p:nvSpPr>
            <p:spPr>
              <a:xfrm>
                <a:off x="1379476" y="1911025"/>
                <a:ext cx="2773448" cy="623248"/>
              </a:xfrm>
              <a:prstGeom prst="rect">
                <a:avLst/>
              </a:prstGeom>
            </p:spPr>
            <p:txBody>
              <a:bodyPr wrap="square" lIns="144000" tIns="0" rIns="0" bIns="0" anchor="ctr" anchorCtr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900" dirty="0">
                    <a:solidFill>
                      <a:sysClr val="windowText" lastClr="000000"/>
                    </a:solidFill>
                  </a:rPr>
                  <a:t>Please replace the text content copy your content to this if you need to change it under the (format shape) menu (text options)</a:t>
                </a:r>
              </a:p>
            </p:txBody>
          </p:sp>
        </p:grpSp>
        <p:grpSp>
          <p:nvGrpSpPr>
            <p:cNvPr id="22" name="Group 31"/>
            <p:cNvGrpSpPr/>
            <p:nvPr/>
          </p:nvGrpSpPr>
          <p:grpSpPr>
            <a:xfrm>
              <a:off x="789630" y="1752243"/>
              <a:ext cx="521049" cy="521049"/>
              <a:chOff x="1606095" y="4060743"/>
              <a:chExt cx="1056120" cy="1056120"/>
            </a:xfrm>
          </p:grpSpPr>
          <p:sp>
            <p:nvSpPr>
              <p:cNvPr id="42" name="Oval 32"/>
              <p:cNvSpPr/>
              <p:nvPr/>
            </p:nvSpPr>
            <p:spPr>
              <a:xfrm>
                <a:off x="1606095" y="4060743"/>
                <a:ext cx="1056120" cy="105612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43" name="Group 33"/>
              <p:cNvGrpSpPr/>
              <p:nvPr/>
            </p:nvGrpSpPr>
            <p:grpSpPr>
              <a:xfrm>
                <a:off x="1918564" y="4271150"/>
                <a:ext cx="427547" cy="559105"/>
                <a:chOff x="812800" y="2401888"/>
                <a:chExt cx="206375" cy="269875"/>
              </a:xfrm>
              <a:solidFill>
                <a:schemeClr val="bg1"/>
              </a:solidFill>
            </p:grpSpPr>
            <p:sp>
              <p:nvSpPr>
                <p:cNvPr id="44" name="Freeform: Shape 34"/>
                <p:cNvSpPr/>
                <p:nvPr/>
              </p:nvSpPr>
              <p:spPr bwMode="auto">
                <a:xfrm>
                  <a:off x="812800" y="2401888"/>
                  <a:ext cx="206375" cy="269875"/>
                </a:xfrm>
                <a:custGeom>
                  <a:avLst/>
                  <a:gdLst>
                    <a:gd name="T0" fmla="*/ 104 w 109"/>
                    <a:gd name="T1" fmla="*/ 68 h 142"/>
                    <a:gd name="T2" fmla="*/ 96 w 109"/>
                    <a:gd name="T3" fmla="*/ 68 h 142"/>
                    <a:gd name="T4" fmla="*/ 96 w 109"/>
                    <a:gd name="T5" fmla="*/ 44 h 142"/>
                    <a:gd name="T6" fmla="*/ 84 w 109"/>
                    <a:gd name="T7" fmla="*/ 13 h 142"/>
                    <a:gd name="T8" fmla="*/ 55 w 109"/>
                    <a:gd name="T9" fmla="*/ 0 h 142"/>
                    <a:gd name="T10" fmla="*/ 25 w 109"/>
                    <a:gd name="T11" fmla="*/ 13 h 142"/>
                    <a:gd name="T12" fmla="*/ 13 w 109"/>
                    <a:gd name="T13" fmla="*/ 44 h 142"/>
                    <a:gd name="T14" fmla="*/ 13 w 109"/>
                    <a:gd name="T15" fmla="*/ 68 h 142"/>
                    <a:gd name="T16" fmla="*/ 6 w 109"/>
                    <a:gd name="T17" fmla="*/ 68 h 142"/>
                    <a:gd name="T18" fmla="*/ 0 w 109"/>
                    <a:gd name="T19" fmla="*/ 73 h 142"/>
                    <a:gd name="T20" fmla="*/ 0 w 109"/>
                    <a:gd name="T21" fmla="*/ 137 h 142"/>
                    <a:gd name="T22" fmla="*/ 6 w 109"/>
                    <a:gd name="T23" fmla="*/ 142 h 142"/>
                    <a:gd name="T24" fmla="*/ 104 w 109"/>
                    <a:gd name="T25" fmla="*/ 142 h 142"/>
                    <a:gd name="T26" fmla="*/ 109 w 109"/>
                    <a:gd name="T27" fmla="*/ 137 h 142"/>
                    <a:gd name="T28" fmla="*/ 109 w 109"/>
                    <a:gd name="T29" fmla="*/ 73 h 142"/>
                    <a:gd name="T30" fmla="*/ 104 w 109"/>
                    <a:gd name="T31" fmla="*/ 68 h 142"/>
                    <a:gd name="T32" fmla="*/ 66 w 109"/>
                    <a:gd name="T33" fmla="*/ 124 h 142"/>
                    <a:gd name="T34" fmla="*/ 55 w 109"/>
                    <a:gd name="T35" fmla="*/ 136 h 142"/>
                    <a:gd name="T36" fmla="*/ 43 w 109"/>
                    <a:gd name="T37" fmla="*/ 124 h 142"/>
                    <a:gd name="T38" fmla="*/ 43 w 109"/>
                    <a:gd name="T39" fmla="*/ 103 h 142"/>
                    <a:gd name="T40" fmla="*/ 55 w 109"/>
                    <a:gd name="T41" fmla="*/ 91 h 142"/>
                    <a:gd name="T42" fmla="*/ 66 w 109"/>
                    <a:gd name="T43" fmla="*/ 103 h 142"/>
                    <a:gd name="T44" fmla="*/ 66 w 109"/>
                    <a:gd name="T45" fmla="*/ 124 h 142"/>
                    <a:gd name="T46" fmla="*/ 77 w 109"/>
                    <a:gd name="T47" fmla="*/ 68 h 142"/>
                    <a:gd name="T48" fmla="*/ 33 w 109"/>
                    <a:gd name="T49" fmla="*/ 68 h 142"/>
                    <a:gd name="T50" fmla="*/ 33 w 109"/>
                    <a:gd name="T51" fmla="*/ 44 h 142"/>
                    <a:gd name="T52" fmla="*/ 39 w 109"/>
                    <a:gd name="T53" fmla="*/ 27 h 142"/>
                    <a:gd name="T54" fmla="*/ 55 w 109"/>
                    <a:gd name="T55" fmla="*/ 20 h 142"/>
                    <a:gd name="T56" fmla="*/ 70 w 109"/>
                    <a:gd name="T57" fmla="*/ 27 h 142"/>
                    <a:gd name="T58" fmla="*/ 77 w 109"/>
                    <a:gd name="T59" fmla="*/ 44 h 142"/>
                    <a:gd name="T60" fmla="*/ 77 w 109"/>
                    <a:gd name="T61" fmla="*/ 68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09" h="142">
                      <a:moveTo>
                        <a:pt x="104" y="68"/>
                      </a:moveTo>
                      <a:cubicBezTo>
                        <a:pt x="96" y="68"/>
                        <a:pt x="96" y="68"/>
                        <a:pt x="96" y="68"/>
                      </a:cubicBezTo>
                      <a:cubicBezTo>
                        <a:pt x="96" y="44"/>
                        <a:pt x="96" y="44"/>
                        <a:pt x="96" y="44"/>
                      </a:cubicBezTo>
                      <a:cubicBezTo>
                        <a:pt x="96" y="32"/>
                        <a:pt x="92" y="21"/>
                        <a:pt x="84" y="13"/>
                      </a:cubicBezTo>
                      <a:cubicBezTo>
                        <a:pt x="77" y="5"/>
                        <a:pt x="66" y="0"/>
                        <a:pt x="55" y="0"/>
                      </a:cubicBezTo>
                      <a:cubicBezTo>
                        <a:pt x="43" y="0"/>
                        <a:pt x="32" y="5"/>
                        <a:pt x="25" y="13"/>
                      </a:cubicBezTo>
                      <a:cubicBezTo>
                        <a:pt x="17" y="21"/>
                        <a:pt x="13" y="32"/>
                        <a:pt x="13" y="44"/>
                      </a:cubicBezTo>
                      <a:cubicBezTo>
                        <a:pt x="13" y="68"/>
                        <a:pt x="13" y="68"/>
                        <a:pt x="13" y="68"/>
                      </a:cubicBezTo>
                      <a:cubicBezTo>
                        <a:pt x="6" y="68"/>
                        <a:pt x="6" y="68"/>
                        <a:pt x="6" y="68"/>
                      </a:cubicBezTo>
                      <a:cubicBezTo>
                        <a:pt x="3" y="68"/>
                        <a:pt x="0" y="71"/>
                        <a:pt x="0" y="73"/>
                      </a:cubicBezTo>
                      <a:cubicBezTo>
                        <a:pt x="0" y="137"/>
                        <a:pt x="0" y="137"/>
                        <a:pt x="0" y="137"/>
                      </a:cubicBezTo>
                      <a:cubicBezTo>
                        <a:pt x="0" y="140"/>
                        <a:pt x="3" y="142"/>
                        <a:pt x="6" y="142"/>
                      </a:cubicBezTo>
                      <a:cubicBezTo>
                        <a:pt x="104" y="142"/>
                        <a:pt x="104" y="142"/>
                        <a:pt x="104" y="142"/>
                      </a:cubicBezTo>
                      <a:cubicBezTo>
                        <a:pt x="107" y="142"/>
                        <a:pt x="109" y="140"/>
                        <a:pt x="109" y="137"/>
                      </a:cubicBezTo>
                      <a:cubicBezTo>
                        <a:pt x="109" y="73"/>
                        <a:pt x="109" y="73"/>
                        <a:pt x="109" y="73"/>
                      </a:cubicBezTo>
                      <a:cubicBezTo>
                        <a:pt x="109" y="71"/>
                        <a:pt x="107" y="68"/>
                        <a:pt x="104" y="68"/>
                      </a:cubicBezTo>
                      <a:close/>
                      <a:moveTo>
                        <a:pt x="66" y="124"/>
                      </a:moveTo>
                      <a:cubicBezTo>
                        <a:pt x="66" y="131"/>
                        <a:pt x="61" y="136"/>
                        <a:pt x="55" y="136"/>
                      </a:cubicBezTo>
                      <a:cubicBezTo>
                        <a:pt x="48" y="136"/>
                        <a:pt x="43" y="131"/>
                        <a:pt x="43" y="124"/>
                      </a:cubicBezTo>
                      <a:cubicBezTo>
                        <a:pt x="43" y="103"/>
                        <a:pt x="43" y="103"/>
                        <a:pt x="43" y="103"/>
                      </a:cubicBezTo>
                      <a:cubicBezTo>
                        <a:pt x="43" y="96"/>
                        <a:pt x="48" y="91"/>
                        <a:pt x="55" y="91"/>
                      </a:cubicBezTo>
                      <a:cubicBezTo>
                        <a:pt x="61" y="91"/>
                        <a:pt x="66" y="96"/>
                        <a:pt x="66" y="103"/>
                      </a:cubicBezTo>
                      <a:lnTo>
                        <a:pt x="66" y="124"/>
                      </a:lnTo>
                      <a:close/>
                      <a:moveTo>
                        <a:pt x="77" y="68"/>
                      </a:moveTo>
                      <a:cubicBezTo>
                        <a:pt x="33" y="68"/>
                        <a:pt x="33" y="68"/>
                        <a:pt x="33" y="68"/>
                      </a:cubicBezTo>
                      <a:cubicBezTo>
                        <a:pt x="33" y="44"/>
                        <a:pt x="33" y="44"/>
                        <a:pt x="33" y="44"/>
                      </a:cubicBezTo>
                      <a:cubicBezTo>
                        <a:pt x="33" y="37"/>
                        <a:pt x="35" y="31"/>
                        <a:pt x="39" y="27"/>
                      </a:cubicBezTo>
                      <a:cubicBezTo>
                        <a:pt x="43" y="23"/>
                        <a:pt x="49" y="20"/>
                        <a:pt x="55" y="20"/>
                      </a:cubicBezTo>
                      <a:cubicBezTo>
                        <a:pt x="60" y="20"/>
                        <a:pt x="66" y="23"/>
                        <a:pt x="70" y="27"/>
                      </a:cubicBezTo>
                      <a:cubicBezTo>
                        <a:pt x="74" y="31"/>
                        <a:pt x="77" y="37"/>
                        <a:pt x="77" y="44"/>
                      </a:cubicBezTo>
                      <a:lnTo>
                        <a:pt x="77" y="6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5" name="Freeform: Shape 35"/>
                <p:cNvSpPr/>
                <p:nvPr/>
              </p:nvSpPr>
              <p:spPr bwMode="auto">
                <a:xfrm>
                  <a:off x="903288" y="2586038"/>
                  <a:ext cx="25400" cy="60325"/>
                </a:xfrm>
                <a:custGeom>
                  <a:avLst/>
                  <a:gdLst>
                    <a:gd name="T0" fmla="*/ 7 w 13"/>
                    <a:gd name="T1" fmla="*/ 0 h 32"/>
                    <a:gd name="T2" fmla="*/ 0 w 13"/>
                    <a:gd name="T3" fmla="*/ 7 h 32"/>
                    <a:gd name="T4" fmla="*/ 0 w 13"/>
                    <a:gd name="T5" fmla="*/ 25 h 32"/>
                    <a:gd name="T6" fmla="*/ 7 w 13"/>
                    <a:gd name="T7" fmla="*/ 32 h 32"/>
                    <a:gd name="T8" fmla="*/ 13 w 13"/>
                    <a:gd name="T9" fmla="*/ 25 h 32"/>
                    <a:gd name="T10" fmla="*/ 13 w 13"/>
                    <a:gd name="T11" fmla="*/ 7 h 32"/>
                    <a:gd name="T12" fmla="*/ 7 w 13"/>
                    <a:gd name="T13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2">
                      <a:moveTo>
                        <a:pt x="7" y="0"/>
                      </a:moveTo>
                      <a:cubicBezTo>
                        <a:pt x="3" y="0"/>
                        <a:pt x="0" y="3"/>
                        <a:pt x="0" y="7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0" y="29"/>
                        <a:pt x="3" y="32"/>
                        <a:pt x="7" y="32"/>
                      </a:cubicBezTo>
                      <a:cubicBezTo>
                        <a:pt x="10" y="32"/>
                        <a:pt x="13" y="29"/>
                        <a:pt x="13" y="25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3"/>
                        <a:pt x="10" y="0"/>
                        <a:pt x="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</p:grpSp>
      <p:grpSp>
        <p:nvGrpSpPr>
          <p:cNvPr id="60" name="千图PPT彼岸天：ID 8661124库_组合 59"/>
          <p:cNvGrpSpPr/>
          <p:nvPr>
            <p:custDataLst>
              <p:tags r:id="rId3"/>
            </p:custDataLst>
          </p:nvPr>
        </p:nvGrpSpPr>
        <p:grpSpPr>
          <a:xfrm>
            <a:off x="779810" y="2852936"/>
            <a:ext cx="3373114" cy="869469"/>
            <a:chOff x="779810" y="2852936"/>
            <a:chExt cx="3373114" cy="869469"/>
          </a:xfrm>
        </p:grpSpPr>
        <p:grpSp>
          <p:nvGrpSpPr>
            <p:cNvPr id="19" name="Group 22"/>
            <p:cNvGrpSpPr/>
            <p:nvPr/>
          </p:nvGrpSpPr>
          <p:grpSpPr>
            <a:xfrm>
              <a:off x="1379476" y="2852936"/>
              <a:ext cx="2773448" cy="869469"/>
              <a:chOff x="1379476" y="2852936"/>
              <a:chExt cx="2773448" cy="869469"/>
            </a:xfrm>
          </p:grpSpPr>
          <p:sp>
            <p:nvSpPr>
              <p:cNvPr id="50" name="TextBox 25"/>
              <p:cNvSpPr txBox="1"/>
              <p:nvPr/>
            </p:nvSpPr>
            <p:spPr>
              <a:xfrm>
                <a:off x="1379476" y="2852936"/>
                <a:ext cx="2773448" cy="246221"/>
              </a:xfrm>
              <a:prstGeom prst="rect">
                <a:avLst/>
              </a:prstGeom>
              <a:noFill/>
            </p:spPr>
            <p:txBody>
              <a:bodyPr wrap="none" lIns="144000" tIns="0" rIns="0" bIns="0" anchor="ctr" anchorCtr="0">
                <a:normAutofit/>
              </a:bodyPr>
              <a:lstStyle/>
              <a:p>
                <a:r>
                  <a:rPr lang="zh-CN" altLang="en-US" sz="1600" b="1" dirty="0">
                    <a:solidFill>
                      <a:schemeClr val="accent2"/>
                    </a:solidFill>
                  </a:rPr>
                  <a:t>Enter the title text</a:t>
                </a:r>
              </a:p>
            </p:txBody>
          </p:sp>
          <p:sp>
            <p:nvSpPr>
              <p:cNvPr id="51" name="Rectangle 26"/>
              <p:cNvSpPr/>
              <p:nvPr/>
            </p:nvSpPr>
            <p:spPr>
              <a:xfrm>
                <a:off x="1379476" y="3099157"/>
                <a:ext cx="2773448" cy="623248"/>
              </a:xfrm>
              <a:prstGeom prst="rect">
                <a:avLst/>
              </a:prstGeom>
            </p:spPr>
            <p:txBody>
              <a:bodyPr wrap="square" lIns="144000" tIns="0" rIns="0" bIns="0" anchor="ctr" anchorCtr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900" dirty="0">
                    <a:solidFill>
                      <a:sysClr val="windowText" lastClr="000000"/>
                    </a:solidFill>
                  </a:rPr>
                  <a:t>Please replace the text content copy your content to this if you need to change it under the (format shape) menu (text options)</a:t>
                </a:r>
              </a:p>
            </p:txBody>
          </p:sp>
        </p:grpSp>
        <p:grpSp>
          <p:nvGrpSpPr>
            <p:cNvPr id="23" name="Group 36"/>
            <p:cNvGrpSpPr/>
            <p:nvPr/>
          </p:nvGrpSpPr>
          <p:grpSpPr>
            <a:xfrm>
              <a:off x="779810" y="2953786"/>
              <a:ext cx="521049" cy="521049"/>
              <a:chOff x="1586190" y="6496166"/>
              <a:chExt cx="1056120" cy="1056120"/>
            </a:xfrm>
          </p:grpSpPr>
          <p:sp>
            <p:nvSpPr>
              <p:cNvPr id="37" name="Oval 37"/>
              <p:cNvSpPr/>
              <p:nvPr/>
            </p:nvSpPr>
            <p:spPr>
              <a:xfrm>
                <a:off x="1586190" y="6496166"/>
                <a:ext cx="1056120" cy="105612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38" name="Group 38"/>
              <p:cNvGrpSpPr/>
              <p:nvPr/>
            </p:nvGrpSpPr>
            <p:grpSpPr>
              <a:xfrm>
                <a:off x="1844564" y="6751180"/>
                <a:ext cx="538216" cy="546066"/>
                <a:chOff x="2360613" y="2686051"/>
                <a:chExt cx="217488" cy="220662"/>
              </a:xfrm>
              <a:solidFill>
                <a:schemeClr val="bg1"/>
              </a:solidFill>
            </p:grpSpPr>
            <p:sp>
              <p:nvSpPr>
                <p:cNvPr id="39" name="Freeform: Shape 39"/>
                <p:cNvSpPr/>
                <p:nvPr/>
              </p:nvSpPr>
              <p:spPr bwMode="auto">
                <a:xfrm>
                  <a:off x="2427288" y="2686051"/>
                  <a:ext cx="150813" cy="150813"/>
                </a:xfrm>
                <a:custGeom>
                  <a:avLst/>
                  <a:gdLst>
                    <a:gd name="T0" fmla="*/ 65 w 79"/>
                    <a:gd name="T1" fmla="*/ 14 h 79"/>
                    <a:gd name="T2" fmla="*/ 14 w 79"/>
                    <a:gd name="T3" fmla="*/ 14 h 79"/>
                    <a:gd name="T4" fmla="*/ 12 w 79"/>
                    <a:gd name="T5" fmla="*/ 63 h 79"/>
                    <a:gd name="T6" fmla="*/ 12 w 79"/>
                    <a:gd name="T7" fmla="*/ 63 h 79"/>
                    <a:gd name="T8" fmla="*/ 17 w 79"/>
                    <a:gd name="T9" fmla="*/ 68 h 79"/>
                    <a:gd name="T10" fmla="*/ 65 w 79"/>
                    <a:gd name="T11" fmla="*/ 65 h 79"/>
                    <a:gd name="T12" fmla="*/ 65 w 79"/>
                    <a:gd name="T13" fmla="*/ 14 h 79"/>
                    <a:gd name="T14" fmla="*/ 58 w 79"/>
                    <a:gd name="T15" fmla="*/ 59 h 79"/>
                    <a:gd name="T16" fmla="*/ 20 w 79"/>
                    <a:gd name="T17" fmla="*/ 59 h 79"/>
                    <a:gd name="T18" fmla="*/ 20 w 79"/>
                    <a:gd name="T19" fmla="*/ 21 h 79"/>
                    <a:gd name="T20" fmla="*/ 59 w 79"/>
                    <a:gd name="T21" fmla="*/ 21 h 79"/>
                    <a:gd name="T22" fmla="*/ 58 w 79"/>
                    <a:gd name="T23" fmla="*/ 59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9" h="79">
                      <a:moveTo>
                        <a:pt x="65" y="14"/>
                      </a:moveTo>
                      <a:cubicBezTo>
                        <a:pt x="51" y="0"/>
                        <a:pt x="28" y="0"/>
                        <a:pt x="14" y="14"/>
                      </a:cubicBezTo>
                      <a:cubicBezTo>
                        <a:pt x="1" y="27"/>
                        <a:pt x="0" y="48"/>
                        <a:pt x="12" y="63"/>
                      </a:cubicBezTo>
                      <a:cubicBezTo>
                        <a:pt x="12" y="63"/>
                        <a:pt x="12" y="63"/>
                        <a:pt x="12" y="63"/>
                      </a:cubicBezTo>
                      <a:cubicBezTo>
                        <a:pt x="14" y="65"/>
                        <a:pt x="15" y="66"/>
                        <a:pt x="17" y="68"/>
                      </a:cubicBezTo>
                      <a:cubicBezTo>
                        <a:pt x="31" y="79"/>
                        <a:pt x="52" y="78"/>
                        <a:pt x="65" y="65"/>
                      </a:cubicBezTo>
                      <a:cubicBezTo>
                        <a:pt x="79" y="51"/>
                        <a:pt x="79" y="28"/>
                        <a:pt x="65" y="14"/>
                      </a:cubicBezTo>
                      <a:close/>
                      <a:moveTo>
                        <a:pt x="58" y="59"/>
                      </a:moveTo>
                      <a:cubicBezTo>
                        <a:pt x="48" y="69"/>
                        <a:pt x="31" y="69"/>
                        <a:pt x="20" y="59"/>
                      </a:cubicBezTo>
                      <a:cubicBezTo>
                        <a:pt x="10" y="48"/>
                        <a:pt x="10" y="31"/>
                        <a:pt x="20" y="21"/>
                      </a:cubicBezTo>
                      <a:cubicBezTo>
                        <a:pt x="31" y="10"/>
                        <a:pt x="48" y="10"/>
                        <a:pt x="59" y="21"/>
                      </a:cubicBezTo>
                      <a:cubicBezTo>
                        <a:pt x="69" y="31"/>
                        <a:pt x="69" y="48"/>
                        <a:pt x="58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0" name="Freeform: Shape 40"/>
                <p:cNvSpPr/>
                <p:nvPr/>
              </p:nvSpPr>
              <p:spPr bwMode="auto">
                <a:xfrm>
                  <a:off x="2360613" y="2814638"/>
                  <a:ext cx="92075" cy="92075"/>
                </a:xfrm>
                <a:custGeom>
                  <a:avLst/>
                  <a:gdLst>
                    <a:gd name="T0" fmla="*/ 0 w 58"/>
                    <a:gd name="T1" fmla="*/ 46 h 58"/>
                    <a:gd name="T2" fmla="*/ 11 w 58"/>
                    <a:gd name="T3" fmla="*/ 58 h 58"/>
                    <a:gd name="T4" fmla="*/ 58 w 58"/>
                    <a:gd name="T5" fmla="*/ 7 h 58"/>
                    <a:gd name="T6" fmla="*/ 50 w 58"/>
                    <a:gd name="T7" fmla="*/ 0 h 58"/>
                    <a:gd name="T8" fmla="*/ 0 w 58"/>
                    <a:gd name="T9" fmla="*/ 46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58">
                      <a:moveTo>
                        <a:pt x="0" y="46"/>
                      </a:moveTo>
                      <a:lnTo>
                        <a:pt x="11" y="58"/>
                      </a:lnTo>
                      <a:lnTo>
                        <a:pt x="58" y="7"/>
                      </a:lnTo>
                      <a:lnTo>
                        <a:pt x="50" y="0"/>
                      </a:lnTo>
                      <a:lnTo>
                        <a:pt x="0" y="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41" name="Freeform: Shape 41"/>
                <p:cNvSpPr/>
                <p:nvPr/>
              </p:nvSpPr>
              <p:spPr bwMode="auto">
                <a:xfrm>
                  <a:off x="2505075" y="2736851"/>
                  <a:ext cx="57150" cy="68263"/>
                </a:xfrm>
                <a:custGeom>
                  <a:avLst/>
                  <a:gdLst>
                    <a:gd name="T0" fmla="*/ 16 w 30"/>
                    <a:gd name="T1" fmla="*/ 0 h 36"/>
                    <a:gd name="T2" fmla="*/ 0 w 30"/>
                    <a:gd name="T3" fmla="*/ 34 h 36"/>
                    <a:gd name="T4" fmla="*/ 6 w 30"/>
                    <a:gd name="T5" fmla="*/ 36 h 36"/>
                    <a:gd name="T6" fmla="*/ 16 w 30"/>
                    <a:gd name="T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0" h="36">
                      <a:moveTo>
                        <a:pt x="16" y="0"/>
                      </a:moveTo>
                      <a:cubicBezTo>
                        <a:pt x="21" y="26"/>
                        <a:pt x="0" y="34"/>
                        <a:pt x="0" y="34"/>
                      </a:cubicBezTo>
                      <a:cubicBezTo>
                        <a:pt x="6" y="36"/>
                        <a:pt x="6" y="36"/>
                        <a:pt x="6" y="36"/>
                      </a:cubicBezTo>
                      <a:cubicBezTo>
                        <a:pt x="30" y="21"/>
                        <a:pt x="16" y="0"/>
                        <a:pt x="1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</p:grpSp>
      <p:grpSp>
        <p:nvGrpSpPr>
          <p:cNvPr id="58" name="千图PPT彼岸天：ID 8661124库_组合 57"/>
          <p:cNvGrpSpPr/>
          <p:nvPr>
            <p:custDataLst>
              <p:tags r:id="rId4"/>
            </p:custDataLst>
          </p:nvPr>
        </p:nvGrpSpPr>
        <p:grpSpPr>
          <a:xfrm>
            <a:off x="7900871" y="3320988"/>
            <a:ext cx="3380845" cy="869469"/>
            <a:chOff x="7900871" y="3320988"/>
            <a:chExt cx="3380845" cy="869469"/>
          </a:xfrm>
        </p:grpSpPr>
        <p:grpSp>
          <p:nvGrpSpPr>
            <p:cNvPr id="20" name="Group 19"/>
            <p:cNvGrpSpPr/>
            <p:nvPr/>
          </p:nvGrpSpPr>
          <p:grpSpPr>
            <a:xfrm>
              <a:off x="8508268" y="3320988"/>
              <a:ext cx="2773448" cy="869469"/>
              <a:chOff x="8508268" y="3320988"/>
              <a:chExt cx="2773448" cy="869469"/>
            </a:xfrm>
          </p:grpSpPr>
          <p:sp>
            <p:nvSpPr>
              <p:cNvPr id="48" name="TextBox 27"/>
              <p:cNvSpPr txBox="1"/>
              <p:nvPr/>
            </p:nvSpPr>
            <p:spPr>
              <a:xfrm>
                <a:off x="8508268" y="3320988"/>
                <a:ext cx="2773448" cy="246221"/>
              </a:xfrm>
              <a:prstGeom prst="rect">
                <a:avLst/>
              </a:prstGeom>
              <a:noFill/>
            </p:spPr>
            <p:txBody>
              <a:bodyPr wrap="none" lIns="144000" tIns="0" rIns="0" bIns="0" anchor="ctr" anchorCtr="0">
                <a:normAutofit/>
              </a:bodyPr>
              <a:lstStyle/>
              <a:p>
                <a:r>
                  <a:rPr lang="zh-CN" altLang="en-US" sz="1600" b="1" dirty="0">
                    <a:solidFill>
                      <a:schemeClr val="accent3"/>
                    </a:solidFill>
                  </a:rPr>
                  <a:t>Enter the title text</a:t>
                </a:r>
              </a:p>
            </p:txBody>
          </p:sp>
          <p:sp>
            <p:nvSpPr>
              <p:cNvPr id="49" name="Rectangle 28"/>
              <p:cNvSpPr/>
              <p:nvPr/>
            </p:nvSpPr>
            <p:spPr>
              <a:xfrm>
                <a:off x="8508268" y="3567209"/>
                <a:ext cx="2773448" cy="623248"/>
              </a:xfrm>
              <a:prstGeom prst="rect">
                <a:avLst/>
              </a:prstGeom>
            </p:spPr>
            <p:txBody>
              <a:bodyPr wrap="square" lIns="144000" tIns="0" rIns="0" bIns="0" anchor="ctr" anchorCtr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900" dirty="0">
                    <a:solidFill>
                      <a:sysClr val="windowText" lastClr="000000"/>
                    </a:solidFill>
                  </a:rPr>
                  <a:t>Please replace the text content copy your content to this if you need to change it under the (format shape) menu (text options)</a:t>
                </a:r>
              </a:p>
            </p:txBody>
          </p:sp>
        </p:grpSp>
        <p:grpSp>
          <p:nvGrpSpPr>
            <p:cNvPr id="24" name="Group 42"/>
            <p:cNvGrpSpPr/>
            <p:nvPr/>
          </p:nvGrpSpPr>
          <p:grpSpPr>
            <a:xfrm>
              <a:off x="7900871" y="3393932"/>
              <a:ext cx="521049" cy="521049"/>
              <a:chOff x="16019957" y="7388303"/>
              <a:chExt cx="1056120" cy="1056120"/>
            </a:xfrm>
          </p:grpSpPr>
          <p:sp>
            <p:nvSpPr>
              <p:cNvPr id="32" name="Oval 43"/>
              <p:cNvSpPr/>
              <p:nvPr/>
            </p:nvSpPr>
            <p:spPr>
              <a:xfrm>
                <a:off x="16019957" y="7388303"/>
                <a:ext cx="1056120" cy="105612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33" name="Group 44"/>
              <p:cNvGrpSpPr/>
              <p:nvPr/>
            </p:nvGrpSpPr>
            <p:grpSpPr>
              <a:xfrm>
                <a:off x="16239153" y="7683306"/>
                <a:ext cx="617770" cy="457609"/>
                <a:chOff x="4598988" y="3619501"/>
                <a:chExt cx="214313" cy="158750"/>
              </a:xfrm>
              <a:solidFill>
                <a:schemeClr val="bg1"/>
              </a:solidFill>
            </p:grpSpPr>
            <p:sp>
              <p:nvSpPr>
                <p:cNvPr id="34" name="Freeform: Shape 45"/>
                <p:cNvSpPr/>
                <p:nvPr/>
              </p:nvSpPr>
              <p:spPr bwMode="auto">
                <a:xfrm>
                  <a:off x="4675188" y="3729038"/>
                  <a:ext cx="61913" cy="49213"/>
                </a:xfrm>
                <a:custGeom>
                  <a:avLst/>
                  <a:gdLst>
                    <a:gd name="T0" fmla="*/ 36 w 38"/>
                    <a:gd name="T1" fmla="*/ 10 h 30"/>
                    <a:gd name="T2" fmla="*/ 1 w 38"/>
                    <a:gd name="T3" fmla="*/ 11 h 30"/>
                    <a:gd name="T4" fmla="*/ 1 w 38"/>
                    <a:gd name="T5" fmla="*/ 13 h 30"/>
                    <a:gd name="T6" fmla="*/ 19 w 38"/>
                    <a:gd name="T7" fmla="*/ 30 h 30"/>
                    <a:gd name="T8" fmla="*/ 36 w 38"/>
                    <a:gd name="T9" fmla="*/ 13 h 30"/>
                    <a:gd name="T10" fmla="*/ 36 w 38"/>
                    <a:gd name="T11" fmla="*/ 1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" h="30">
                      <a:moveTo>
                        <a:pt x="36" y="10"/>
                      </a:moveTo>
                      <a:cubicBezTo>
                        <a:pt x="26" y="1"/>
                        <a:pt x="12" y="0"/>
                        <a:pt x="1" y="11"/>
                      </a:cubicBezTo>
                      <a:cubicBezTo>
                        <a:pt x="0" y="11"/>
                        <a:pt x="0" y="12"/>
                        <a:pt x="1" y="13"/>
                      </a:cubicBezTo>
                      <a:cubicBezTo>
                        <a:pt x="19" y="30"/>
                        <a:pt x="19" y="30"/>
                        <a:pt x="19" y="30"/>
                      </a:cubicBezTo>
                      <a:cubicBezTo>
                        <a:pt x="36" y="13"/>
                        <a:pt x="36" y="13"/>
                        <a:pt x="36" y="13"/>
                      </a:cubicBezTo>
                      <a:cubicBezTo>
                        <a:pt x="38" y="11"/>
                        <a:pt x="37" y="11"/>
                        <a:pt x="3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5" name="Freeform: Shape 46"/>
                <p:cNvSpPr/>
                <p:nvPr/>
              </p:nvSpPr>
              <p:spPr bwMode="auto">
                <a:xfrm>
                  <a:off x="4633913" y="3675063"/>
                  <a:ext cx="142875" cy="63500"/>
                </a:xfrm>
                <a:custGeom>
                  <a:avLst/>
                  <a:gdLst>
                    <a:gd name="T0" fmla="*/ 87 w 88"/>
                    <a:gd name="T1" fmla="*/ 23 h 39"/>
                    <a:gd name="T2" fmla="*/ 0 w 88"/>
                    <a:gd name="T3" fmla="*/ 24 h 39"/>
                    <a:gd name="T4" fmla="*/ 0 w 88"/>
                    <a:gd name="T5" fmla="*/ 26 h 39"/>
                    <a:gd name="T6" fmla="*/ 13 w 88"/>
                    <a:gd name="T7" fmla="*/ 38 h 39"/>
                    <a:gd name="T8" fmla="*/ 15 w 88"/>
                    <a:gd name="T9" fmla="*/ 38 h 39"/>
                    <a:gd name="T10" fmla="*/ 73 w 88"/>
                    <a:gd name="T11" fmla="*/ 38 h 39"/>
                    <a:gd name="T12" fmla="*/ 75 w 88"/>
                    <a:gd name="T13" fmla="*/ 38 h 39"/>
                    <a:gd name="T14" fmla="*/ 87 w 88"/>
                    <a:gd name="T15" fmla="*/ 26 h 39"/>
                    <a:gd name="T16" fmla="*/ 87 w 88"/>
                    <a:gd name="T17" fmla="*/ 26 h 39"/>
                    <a:gd name="T18" fmla="*/ 87 w 88"/>
                    <a:gd name="T19" fmla="*/ 24 h 39"/>
                    <a:gd name="T20" fmla="*/ 87 w 88"/>
                    <a:gd name="T21" fmla="*/ 23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8" h="39">
                      <a:moveTo>
                        <a:pt x="87" y="23"/>
                      </a:moveTo>
                      <a:cubicBezTo>
                        <a:pt x="63" y="0"/>
                        <a:pt x="24" y="0"/>
                        <a:pt x="0" y="24"/>
                      </a:cubicBezTo>
                      <a:cubicBezTo>
                        <a:pt x="0" y="24"/>
                        <a:pt x="0" y="25"/>
                        <a:pt x="0" y="26"/>
                      </a:cubicBezTo>
                      <a:cubicBezTo>
                        <a:pt x="13" y="38"/>
                        <a:pt x="13" y="38"/>
                        <a:pt x="13" y="38"/>
                      </a:cubicBezTo>
                      <a:cubicBezTo>
                        <a:pt x="13" y="39"/>
                        <a:pt x="14" y="39"/>
                        <a:pt x="15" y="38"/>
                      </a:cubicBezTo>
                      <a:cubicBezTo>
                        <a:pt x="31" y="22"/>
                        <a:pt x="57" y="22"/>
                        <a:pt x="73" y="38"/>
                      </a:cubicBezTo>
                      <a:cubicBezTo>
                        <a:pt x="73" y="39"/>
                        <a:pt x="74" y="39"/>
                        <a:pt x="75" y="38"/>
                      </a:cubicBezTo>
                      <a:cubicBezTo>
                        <a:pt x="87" y="26"/>
                        <a:pt x="87" y="26"/>
                        <a:pt x="87" y="26"/>
                      </a:cubicBezTo>
                      <a:cubicBezTo>
                        <a:pt x="87" y="26"/>
                        <a:pt x="87" y="26"/>
                        <a:pt x="87" y="26"/>
                      </a:cubicBezTo>
                      <a:cubicBezTo>
                        <a:pt x="88" y="25"/>
                        <a:pt x="88" y="24"/>
                        <a:pt x="87" y="24"/>
                      </a:cubicBezTo>
                      <a:lnTo>
                        <a:pt x="87" y="2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36" name="Freeform: Shape 47"/>
                <p:cNvSpPr/>
                <p:nvPr/>
              </p:nvSpPr>
              <p:spPr bwMode="auto">
                <a:xfrm>
                  <a:off x="4598988" y="3619501"/>
                  <a:ext cx="214313" cy="82550"/>
                </a:xfrm>
                <a:custGeom>
                  <a:avLst/>
                  <a:gdLst>
                    <a:gd name="T0" fmla="*/ 131 w 132"/>
                    <a:gd name="T1" fmla="*/ 36 h 51"/>
                    <a:gd name="T2" fmla="*/ 131 w 132"/>
                    <a:gd name="T3" fmla="*/ 36 h 51"/>
                    <a:gd name="T4" fmla="*/ 1 w 132"/>
                    <a:gd name="T5" fmla="*/ 36 h 51"/>
                    <a:gd name="T6" fmla="*/ 1 w 132"/>
                    <a:gd name="T7" fmla="*/ 38 h 51"/>
                    <a:gd name="T8" fmla="*/ 13 w 132"/>
                    <a:gd name="T9" fmla="*/ 51 h 51"/>
                    <a:gd name="T10" fmla="*/ 16 w 132"/>
                    <a:gd name="T11" fmla="*/ 51 h 51"/>
                    <a:gd name="T12" fmla="*/ 116 w 132"/>
                    <a:gd name="T13" fmla="*/ 51 h 51"/>
                    <a:gd name="T14" fmla="*/ 118 w 132"/>
                    <a:gd name="T15" fmla="*/ 51 h 51"/>
                    <a:gd name="T16" fmla="*/ 131 w 132"/>
                    <a:gd name="T17" fmla="*/ 38 h 51"/>
                    <a:gd name="T18" fmla="*/ 131 w 132"/>
                    <a:gd name="T19" fmla="*/ 38 h 51"/>
                    <a:gd name="T20" fmla="*/ 131 w 132"/>
                    <a:gd name="T21" fmla="*/ 36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2" h="51">
                      <a:moveTo>
                        <a:pt x="131" y="36"/>
                      </a:moveTo>
                      <a:cubicBezTo>
                        <a:pt x="131" y="36"/>
                        <a:pt x="131" y="36"/>
                        <a:pt x="131" y="36"/>
                      </a:cubicBezTo>
                      <a:cubicBezTo>
                        <a:pt x="95" y="0"/>
                        <a:pt x="36" y="0"/>
                        <a:pt x="1" y="36"/>
                      </a:cubicBezTo>
                      <a:cubicBezTo>
                        <a:pt x="0" y="37"/>
                        <a:pt x="0" y="37"/>
                        <a:pt x="1" y="38"/>
                      </a:cubicBezTo>
                      <a:cubicBezTo>
                        <a:pt x="13" y="51"/>
                        <a:pt x="13" y="51"/>
                        <a:pt x="13" y="51"/>
                      </a:cubicBezTo>
                      <a:cubicBezTo>
                        <a:pt x="14" y="51"/>
                        <a:pt x="15" y="51"/>
                        <a:pt x="16" y="51"/>
                      </a:cubicBezTo>
                      <a:cubicBezTo>
                        <a:pt x="43" y="23"/>
                        <a:pt x="88" y="23"/>
                        <a:pt x="116" y="51"/>
                      </a:cubicBezTo>
                      <a:cubicBezTo>
                        <a:pt x="117" y="51"/>
                        <a:pt x="118" y="51"/>
                        <a:pt x="118" y="51"/>
                      </a:cubicBezTo>
                      <a:cubicBezTo>
                        <a:pt x="131" y="38"/>
                        <a:pt x="131" y="38"/>
                        <a:pt x="131" y="38"/>
                      </a:cubicBezTo>
                      <a:cubicBezTo>
                        <a:pt x="131" y="38"/>
                        <a:pt x="131" y="38"/>
                        <a:pt x="131" y="38"/>
                      </a:cubicBezTo>
                      <a:cubicBezTo>
                        <a:pt x="132" y="37"/>
                        <a:pt x="132" y="37"/>
                        <a:pt x="131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</p:grpSp>
      <p:grpSp>
        <p:nvGrpSpPr>
          <p:cNvPr id="57" name="千图PPT彼岸天：ID 8661124库_组合 56"/>
          <p:cNvGrpSpPr/>
          <p:nvPr>
            <p:custDataLst>
              <p:tags r:id="rId5"/>
            </p:custDataLst>
          </p:nvPr>
        </p:nvGrpSpPr>
        <p:grpSpPr>
          <a:xfrm>
            <a:off x="7891051" y="4509120"/>
            <a:ext cx="3390665" cy="869469"/>
            <a:chOff x="7891051" y="4509120"/>
            <a:chExt cx="3390665" cy="869469"/>
          </a:xfrm>
        </p:grpSpPr>
        <p:grpSp>
          <p:nvGrpSpPr>
            <p:cNvPr id="21" name="Group 1"/>
            <p:cNvGrpSpPr/>
            <p:nvPr/>
          </p:nvGrpSpPr>
          <p:grpSpPr>
            <a:xfrm>
              <a:off x="8508268" y="4509120"/>
              <a:ext cx="2773448" cy="869469"/>
              <a:chOff x="8508268" y="4509120"/>
              <a:chExt cx="2773448" cy="869469"/>
            </a:xfrm>
          </p:grpSpPr>
          <p:sp>
            <p:nvSpPr>
              <p:cNvPr id="46" name="TextBox 29"/>
              <p:cNvSpPr txBox="1"/>
              <p:nvPr/>
            </p:nvSpPr>
            <p:spPr>
              <a:xfrm>
                <a:off x="8508268" y="4509120"/>
                <a:ext cx="2773448" cy="246221"/>
              </a:xfrm>
              <a:prstGeom prst="rect">
                <a:avLst/>
              </a:prstGeom>
              <a:noFill/>
            </p:spPr>
            <p:txBody>
              <a:bodyPr wrap="none" lIns="144000" tIns="0" rIns="0" bIns="0" anchor="ctr" anchorCtr="0">
                <a:normAutofit/>
              </a:bodyPr>
              <a:lstStyle/>
              <a:p>
                <a:r>
                  <a:rPr lang="zh-CN" altLang="en-US" sz="1600" b="1" dirty="0">
                    <a:solidFill>
                      <a:schemeClr val="accent4"/>
                    </a:solidFill>
                  </a:rPr>
                  <a:t>Enter the title text</a:t>
                </a:r>
              </a:p>
            </p:txBody>
          </p:sp>
          <p:sp>
            <p:nvSpPr>
              <p:cNvPr id="47" name="Rectangle 30"/>
              <p:cNvSpPr/>
              <p:nvPr/>
            </p:nvSpPr>
            <p:spPr>
              <a:xfrm>
                <a:off x="8508268" y="4755341"/>
                <a:ext cx="2773448" cy="623248"/>
              </a:xfrm>
              <a:prstGeom prst="rect">
                <a:avLst/>
              </a:prstGeom>
            </p:spPr>
            <p:txBody>
              <a:bodyPr wrap="square" lIns="144000" tIns="0" rIns="0" bIns="0" anchor="ctr" anchorCtr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900" dirty="0">
                    <a:solidFill>
                      <a:sysClr val="windowText" lastClr="000000"/>
                    </a:solidFill>
                  </a:rPr>
                  <a:t>Please replace the text content copy your content to this if you need to change it under the (format shape) menu (text options)</a:t>
                </a:r>
              </a:p>
            </p:txBody>
          </p:sp>
        </p:grpSp>
        <p:grpSp>
          <p:nvGrpSpPr>
            <p:cNvPr id="25" name="Group 48"/>
            <p:cNvGrpSpPr/>
            <p:nvPr/>
          </p:nvGrpSpPr>
          <p:grpSpPr>
            <a:xfrm>
              <a:off x="7891051" y="4595475"/>
              <a:ext cx="521049" cy="521049"/>
              <a:chOff x="16000052" y="9823726"/>
              <a:chExt cx="1056120" cy="1056120"/>
            </a:xfrm>
          </p:grpSpPr>
          <p:sp>
            <p:nvSpPr>
              <p:cNvPr id="30" name="Oval 49"/>
              <p:cNvSpPr/>
              <p:nvPr/>
            </p:nvSpPr>
            <p:spPr>
              <a:xfrm>
                <a:off x="16000052" y="9823726"/>
                <a:ext cx="1056120" cy="105612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" name="Freeform: Shape 50"/>
              <p:cNvSpPr/>
              <p:nvPr/>
            </p:nvSpPr>
            <p:spPr bwMode="auto">
              <a:xfrm>
                <a:off x="16219976" y="10121928"/>
                <a:ext cx="616271" cy="419591"/>
              </a:xfrm>
              <a:custGeom>
                <a:avLst/>
                <a:gdLst>
                  <a:gd name="T0" fmla="*/ 135 w 157"/>
                  <a:gd name="T1" fmla="*/ 47 h 107"/>
                  <a:gd name="T2" fmla="*/ 137 w 157"/>
                  <a:gd name="T3" fmla="*/ 37 h 107"/>
                  <a:gd name="T4" fmla="*/ 100 w 157"/>
                  <a:gd name="T5" fmla="*/ 0 h 107"/>
                  <a:gd name="T6" fmla="*/ 73 w 157"/>
                  <a:gd name="T7" fmla="*/ 18 h 107"/>
                  <a:gd name="T8" fmla="*/ 46 w 157"/>
                  <a:gd name="T9" fmla="*/ 8 h 107"/>
                  <a:gd name="T10" fmla="*/ 20 w 157"/>
                  <a:gd name="T11" fmla="*/ 40 h 107"/>
                  <a:gd name="T12" fmla="*/ 21 w 157"/>
                  <a:gd name="T13" fmla="*/ 47 h 107"/>
                  <a:gd name="T14" fmla="*/ 0 w 157"/>
                  <a:gd name="T15" fmla="*/ 76 h 107"/>
                  <a:gd name="T16" fmla="*/ 31 w 157"/>
                  <a:gd name="T17" fmla="*/ 107 h 107"/>
                  <a:gd name="T18" fmla="*/ 126 w 157"/>
                  <a:gd name="T19" fmla="*/ 107 h 107"/>
                  <a:gd name="T20" fmla="*/ 157 w 157"/>
                  <a:gd name="T21" fmla="*/ 76 h 107"/>
                  <a:gd name="T22" fmla="*/ 135 w 157"/>
                  <a:gd name="T23" fmla="*/ 47 h 107"/>
                  <a:gd name="T24" fmla="*/ 120 w 157"/>
                  <a:gd name="T25" fmla="*/ 101 h 107"/>
                  <a:gd name="T26" fmla="*/ 79 w 157"/>
                  <a:gd name="T27" fmla="*/ 101 h 107"/>
                  <a:gd name="T28" fmla="*/ 104 w 157"/>
                  <a:gd name="T29" fmla="*/ 76 h 107"/>
                  <a:gd name="T30" fmla="*/ 103 w 157"/>
                  <a:gd name="T31" fmla="*/ 73 h 107"/>
                  <a:gd name="T32" fmla="*/ 92 w 157"/>
                  <a:gd name="T33" fmla="*/ 73 h 107"/>
                  <a:gd name="T34" fmla="*/ 92 w 157"/>
                  <a:gd name="T35" fmla="*/ 68 h 107"/>
                  <a:gd name="T36" fmla="*/ 92 w 157"/>
                  <a:gd name="T37" fmla="*/ 37 h 107"/>
                  <a:gd name="T38" fmla="*/ 90 w 157"/>
                  <a:gd name="T39" fmla="*/ 36 h 107"/>
                  <a:gd name="T40" fmla="*/ 64 w 157"/>
                  <a:gd name="T41" fmla="*/ 36 h 107"/>
                  <a:gd name="T42" fmla="*/ 62 w 157"/>
                  <a:gd name="T43" fmla="*/ 38 h 107"/>
                  <a:gd name="T44" fmla="*/ 62 w 157"/>
                  <a:gd name="T45" fmla="*/ 68 h 107"/>
                  <a:gd name="T46" fmla="*/ 62 w 157"/>
                  <a:gd name="T47" fmla="*/ 73 h 107"/>
                  <a:gd name="T48" fmla="*/ 51 w 157"/>
                  <a:gd name="T49" fmla="*/ 73 h 107"/>
                  <a:gd name="T50" fmla="*/ 51 w 157"/>
                  <a:gd name="T51" fmla="*/ 76 h 107"/>
                  <a:gd name="T52" fmla="*/ 76 w 157"/>
                  <a:gd name="T53" fmla="*/ 101 h 107"/>
                  <a:gd name="T54" fmla="*/ 38 w 157"/>
                  <a:gd name="T55" fmla="*/ 101 h 107"/>
                  <a:gd name="T56" fmla="*/ 11 w 157"/>
                  <a:gd name="T57" fmla="*/ 75 h 107"/>
                  <a:gd name="T58" fmla="*/ 29 w 157"/>
                  <a:gd name="T59" fmla="*/ 50 h 107"/>
                  <a:gd name="T60" fmla="*/ 28 w 157"/>
                  <a:gd name="T61" fmla="*/ 44 h 107"/>
                  <a:gd name="T62" fmla="*/ 51 w 157"/>
                  <a:gd name="T63" fmla="*/ 17 h 107"/>
                  <a:gd name="T64" fmla="*/ 75 w 157"/>
                  <a:gd name="T65" fmla="*/ 30 h 107"/>
                  <a:gd name="T66" fmla="*/ 98 w 157"/>
                  <a:gd name="T67" fmla="*/ 11 h 107"/>
                  <a:gd name="T68" fmla="*/ 128 w 157"/>
                  <a:gd name="T69" fmla="*/ 42 h 107"/>
                  <a:gd name="T70" fmla="*/ 127 w 157"/>
                  <a:gd name="T71" fmla="*/ 50 h 107"/>
                  <a:gd name="T72" fmla="*/ 147 w 157"/>
                  <a:gd name="T73" fmla="*/ 75 h 107"/>
                  <a:gd name="T74" fmla="*/ 120 w 157"/>
                  <a:gd name="T75" fmla="*/ 101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57" h="107">
                    <a:moveTo>
                      <a:pt x="135" y="47"/>
                    </a:moveTo>
                    <a:cubicBezTo>
                      <a:pt x="136" y="44"/>
                      <a:pt x="137" y="40"/>
                      <a:pt x="137" y="37"/>
                    </a:cubicBezTo>
                    <a:cubicBezTo>
                      <a:pt x="137" y="17"/>
                      <a:pt x="120" y="0"/>
                      <a:pt x="100" y="0"/>
                    </a:cubicBezTo>
                    <a:cubicBezTo>
                      <a:pt x="76" y="0"/>
                      <a:pt x="73" y="18"/>
                      <a:pt x="73" y="18"/>
                    </a:cubicBezTo>
                    <a:cubicBezTo>
                      <a:pt x="73" y="18"/>
                      <a:pt x="63" y="6"/>
                      <a:pt x="46" y="8"/>
                    </a:cubicBezTo>
                    <a:cubicBezTo>
                      <a:pt x="30" y="11"/>
                      <a:pt x="20" y="25"/>
                      <a:pt x="20" y="40"/>
                    </a:cubicBezTo>
                    <a:cubicBezTo>
                      <a:pt x="20" y="42"/>
                      <a:pt x="20" y="45"/>
                      <a:pt x="21" y="47"/>
                    </a:cubicBezTo>
                    <a:cubicBezTo>
                      <a:pt x="9" y="51"/>
                      <a:pt x="0" y="63"/>
                      <a:pt x="0" y="76"/>
                    </a:cubicBezTo>
                    <a:cubicBezTo>
                      <a:pt x="0" y="93"/>
                      <a:pt x="14" y="107"/>
                      <a:pt x="31" y="107"/>
                    </a:cubicBezTo>
                    <a:cubicBezTo>
                      <a:pt x="126" y="107"/>
                      <a:pt x="126" y="107"/>
                      <a:pt x="126" y="107"/>
                    </a:cubicBezTo>
                    <a:cubicBezTo>
                      <a:pt x="143" y="107"/>
                      <a:pt x="157" y="93"/>
                      <a:pt x="157" y="76"/>
                    </a:cubicBezTo>
                    <a:cubicBezTo>
                      <a:pt x="157" y="62"/>
                      <a:pt x="148" y="51"/>
                      <a:pt x="135" y="47"/>
                    </a:cubicBezTo>
                    <a:close/>
                    <a:moveTo>
                      <a:pt x="120" y="101"/>
                    </a:moveTo>
                    <a:cubicBezTo>
                      <a:pt x="79" y="101"/>
                      <a:pt x="79" y="101"/>
                      <a:pt x="79" y="101"/>
                    </a:cubicBezTo>
                    <a:cubicBezTo>
                      <a:pt x="82" y="97"/>
                      <a:pt x="104" y="76"/>
                      <a:pt x="104" y="76"/>
                    </a:cubicBezTo>
                    <a:cubicBezTo>
                      <a:pt x="104" y="76"/>
                      <a:pt x="107" y="73"/>
                      <a:pt x="103" y="73"/>
                    </a:cubicBezTo>
                    <a:cubicBezTo>
                      <a:pt x="99" y="73"/>
                      <a:pt x="92" y="73"/>
                      <a:pt x="92" y="73"/>
                    </a:cubicBezTo>
                    <a:cubicBezTo>
                      <a:pt x="92" y="73"/>
                      <a:pt x="92" y="71"/>
                      <a:pt x="92" y="68"/>
                    </a:cubicBezTo>
                    <a:cubicBezTo>
                      <a:pt x="92" y="60"/>
                      <a:pt x="92" y="44"/>
                      <a:pt x="92" y="37"/>
                    </a:cubicBezTo>
                    <a:cubicBezTo>
                      <a:pt x="92" y="37"/>
                      <a:pt x="92" y="36"/>
                      <a:pt x="90" y="36"/>
                    </a:cubicBezTo>
                    <a:cubicBezTo>
                      <a:pt x="88" y="36"/>
                      <a:pt x="67" y="36"/>
                      <a:pt x="64" y="36"/>
                    </a:cubicBezTo>
                    <a:cubicBezTo>
                      <a:pt x="62" y="36"/>
                      <a:pt x="62" y="38"/>
                      <a:pt x="62" y="38"/>
                    </a:cubicBezTo>
                    <a:cubicBezTo>
                      <a:pt x="62" y="44"/>
                      <a:pt x="62" y="60"/>
                      <a:pt x="62" y="68"/>
                    </a:cubicBezTo>
                    <a:cubicBezTo>
                      <a:pt x="62" y="71"/>
                      <a:pt x="62" y="73"/>
                      <a:pt x="62" y="73"/>
                    </a:cubicBezTo>
                    <a:cubicBezTo>
                      <a:pt x="62" y="73"/>
                      <a:pt x="54" y="73"/>
                      <a:pt x="51" y="73"/>
                    </a:cubicBezTo>
                    <a:cubicBezTo>
                      <a:pt x="48" y="73"/>
                      <a:pt x="51" y="76"/>
                      <a:pt x="51" y="76"/>
                    </a:cubicBezTo>
                    <a:cubicBezTo>
                      <a:pt x="76" y="101"/>
                      <a:pt x="76" y="101"/>
                      <a:pt x="76" y="101"/>
                    </a:cubicBezTo>
                    <a:cubicBezTo>
                      <a:pt x="38" y="101"/>
                      <a:pt x="38" y="101"/>
                      <a:pt x="38" y="101"/>
                    </a:cubicBezTo>
                    <a:cubicBezTo>
                      <a:pt x="23" y="101"/>
                      <a:pt x="11" y="89"/>
                      <a:pt x="11" y="75"/>
                    </a:cubicBezTo>
                    <a:cubicBezTo>
                      <a:pt x="11" y="63"/>
                      <a:pt x="19" y="54"/>
                      <a:pt x="29" y="50"/>
                    </a:cubicBezTo>
                    <a:cubicBezTo>
                      <a:pt x="28" y="48"/>
                      <a:pt x="28" y="46"/>
                      <a:pt x="28" y="44"/>
                    </a:cubicBezTo>
                    <a:cubicBezTo>
                      <a:pt x="28" y="32"/>
                      <a:pt x="37" y="20"/>
                      <a:pt x="51" y="17"/>
                    </a:cubicBezTo>
                    <a:cubicBezTo>
                      <a:pt x="66" y="16"/>
                      <a:pt x="75" y="30"/>
                      <a:pt x="75" y="30"/>
                    </a:cubicBezTo>
                    <a:cubicBezTo>
                      <a:pt x="75" y="30"/>
                      <a:pt x="77" y="11"/>
                      <a:pt x="98" y="11"/>
                    </a:cubicBezTo>
                    <a:cubicBezTo>
                      <a:pt x="115" y="11"/>
                      <a:pt x="128" y="25"/>
                      <a:pt x="128" y="42"/>
                    </a:cubicBezTo>
                    <a:cubicBezTo>
                      <a:pt x="128" y="45"/>
                      <a:pt x="128" y="48"/>
                      <a:pt x="127" y="50"/>
                    </a:cubicBezTo>
                    <a:cubicBezTo>
                      <a:pt x="138" y="53"/>
                      <a:pt x="147" y="63"/>
                      <a:pt x="147" y="75"/>
                    </a:cubicBezTo>
                    <a:cubicBezTo>
                      <a:pt x="147" y="89"/>
                      <a:pt x="135" y="101"/>
                      <a:pt x="120" y="10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grpSp>
        <p:nvGrpSpPr>
          <p:cNvPr id="54" name="千图PPT彼岸天：ID 8661124库_组合 53"/>
          <p:cNvGrpSpPr/>
          <p:nvPr>
            <p:custDataLst>
              <p:tags r:id="rId6"/>
            </p:custDataLst>
          </p:nvPr>
        </p:nvGrpSpPr>
        <p:grpSpPr>
          <a:xfrm>
            <a:off x="5259440" y="1924117"/>
            <a:ext cx="2055816" cy="1595997"/>
            <a:chOff x="5259440" y="1924117"/>
            <a:chExt cx="2055816" cy="1595997"/>
          </a:xfrm>
        </p:grpSpPr>
        <p:sp>
          <p:nvSpPr>
            <p:cNvPr id="6" name="Freeform: Shape 7"/>
            <p:cNvSpPr/>
            <p:nvPr/>
          </p:nvSpPr>
          <p:spPr bwMode="auto">
            <a:xfrm>
              <a:off x="6008872" y="1924117"/>
              <a:ext cx="1302818" cy="1547877"/>
            </a:xfrm>
            <a:custGeom>
              <a:avLst/>
              <a:gdLst>
                <a:gd name="T0" fmla="*/ 95 w 1462"/>
                <a:gd name="T1" fmla="*/ 814 h 1737"/>
                <a:gd name="T2" fmla="*/ 1462 w 1462"/>
                <a:gd name="T3" fmla="*/ 1737 h 1737"/>
                <a:gd name="T4" fmla="*/ 1462 w 1462"/>
                <a:gd name="T5" fmla="*/ 925 h 1737"/>
                <a:gd name="T6" fmla="*/ 95 w 1462"/>
                <a:gd name="T7" fmla="*/ 0 h 1737"/>
                <a:gd name="T8" fmla="*/ 0 w 1462"/>
                <a:gd name="T9" fmla="*/ 0 h 1737"/>
                <a:gd name="T10" fmla="*/ 95 w 1462"/>
                <a:gd name="T11" fmla="*/ 814 h 1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62" h="1737">
                  <a:moveTo>
                    <a:pt x="95" y="814"/>
                  </a:moveTo>
                  <a:lnTo>
                    <a:pt x="1462" y="1737"/>
                  </a:lnTo>
                  <a:lnTo>
                    <a:pt x="1462" y="925"/>
                  </a:lnTo>
                  <a:lnTo>
                    <a:pt x="95" y="0"/>
                  </a:lnTo>
                  <a:lnTo>
                    <a:pt x="0" y="0"/>
                  </a:lnTo>
                  <a:lnTo>
                    <a:pt x="95" y="814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" name="Freeform: Shape 8"/>
            <p:cNvSpPr/>
            <p:nvPr/>
          </p:nvSpPr>
          <p:spPr bwMode="auto">
            <a:xfrm>
              <a:off x="6008872" y="1924117"/>
              <a:ext cx="1217271" cy="1547877"/>
            </a:xfrm>
            <a:custGeom>
              <a:avLst/>
              <a:gdLst>
                <a:gd name="T0" fmla="*/ 0 w 1366"/>
                <a:gd name="T1" fmla="*/ 814 h 1737"/>
                <a:gd name="T2" fmla="*/ 1366 w 1366"/>
                <a:gd name="T3" fmla="*/ 1737 h 1737"/>
                <a:gd name="T4" fmla="*/ 1366 w 1366"/>
                <a:gd name="T5" fmla="*/ 925 h 1737"/>
                <a:gd name="T6" fmla="*/ 0 w 1366"/>
                <a:gd name="T7" fmla="*/ 0 h 1737"/>
                <a:gd name="T8" fmla="*/ 0 w 1366"/>
                <a:gd name="T9" fmla="*/ 814 h 1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6" h="1737">
                  <a:moveTo>
                    <a:pt x="0" y="814"/>
                  </a:moveTo>
                  <a:lnTo>
                    <a:pt x="1366" y="1737"/>
                  </a:lnTo>
                  <a:lnTo>
                    <a:pt x="1366" y="925"/>
                  </a:lnTo>
                  <a:lnTo>
                    <a:pt x="0" y="0"/>
                  </a:lnTo>
                  <a:lnTo>
                    <a:pt x="0" y="81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Rectangle 9"/>
            <p:cNvSpPr/>
            <p:nvPr/>
          </p:nvSpPr>
          <p:spPr bwMode="auto">
            <a:xfrm>
              <a:off x="5259440" y="2748404"/>
              <a:ext cx="2055816" cy="72359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" name="Rectangle 10"/>
            <p:cNvSpPr/>
            <p:nvPr/>
          </p:nvSpPr>
          <p:spPr bwMode="auto">
            <a:xfrm>
              <a:off x="5259440" y="2795633"/>
              <a:ext cx="2055816" cy="72448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none" lIns="91440" tIns="45720" rIns="91440" bIns="45720" anchor="ctr" anchorCtr="0" compatLnSpc="1">
              <a:normAutofit/>
            </a:bodyPr>
            <a:lstStyle/>
            <a:p>
              <a:pPr lvl="0" algn="ctr"/>
              <a:r>
                <a:rPr lang="zh-CN" altLang="en-US" sz="1600" b="1">
                  <a:solidFill>
                    <a:srgbClr val="FFFFFF"/>
                  </a:solidFill>
                </a:rPr>
                <a:t>Title</a:t>
              </a:r>
            </a:p>
          </p:txBody>
        </p:sp>
        <p:sp>
          <p:nvSpPr>
            <p:cNvPr id="26" name="Rectangle 2"/>
            <p:cNvSpPr/>
            <p:nvPr/>
          </p:nvSpPr>
          <p:spPr>
            <a:xfrm>
              <a:off x="5949916" y="2863679"/>
              <a:ext cx="674864" cy="169277"/>
            </a:xfrm>
            <a:prstGeom prst="rect">
              <a:avLst/>
            </a:prstGeom>
          </p:spPr>
          <p:txBody>
            <a:bodyPr wrap="square" lIns="0" tIns="0" rIns="0" bIns="0">
              <a:normAutofit/>
            </a:bodyPr>
            <a:lstStyle/>
            <a:p>
              <a:pPr lvl="0" algn="ctr"/>
              <a:r>
                <a:rPr lang="id-ID" altLang="zh-CN" sz="1100" b="1" dirty="0">
                  <a:solidFill>
                    <a:schemeClr val="bg1"/>
                  </a:solidFill>
                </a:rPr>
                <a:t>20</a:t>
              </a:r>
              <a:r>
                <a:rPr lang="en-US" altLang="zh-CN" sz="1100" b="1" dirty="0">
                  <a:solidFill>
                    <a:schemeClr val="bg1"/>
                  </a:solidFill>
                </a:rPr>
                <a:t>18</a:t>
              </a:r>
              <a:r>
                <a:rPr lang="id-ID" altLang="zh-CN" sz="1100" b="1" dirty="0">
                  <a:solidFill>
                    <a:schemeClr val="bg1"/>
                  </a:solidFill>
                </a:rPr>
                <a:t>-20</a:t>
              </a:r>
              <a:r>
                <a:rPr lang="en-US" altLang="zh-CN" sz="1100" b="1" dirty="0">
                  <a:solidFill>
                    <a:schemeClr val="bg1"/>
                  </a:solidFill>
                </a:rPr>
                <a:t>19</a:t>
              </a:r>
              <a:endParaRPr lang="id-ID" altLang="zh-CN" sz="11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5" name="千图PPT彼岸天：ID 8661124库_组合 54"/>
          <p:cNvGrpSpPr/>
          <p:nvPr>
            <p:custDataLst>
              <p:tags r:id="rId7"/>
            </p:custDataLst>
          </p:nvPr>
        </p:nvGrpSpPr>
        <p:grpSpPr>
          <a:xfrm>
            <a:off x="4483273" y="2748404"/>
            <a:ext cx="1992546" cy="1595106"/>
            <a:chOff x="4483273" y="2748404"/>
            <a:chExt cx="1992546" cy="1595106"/>
          </a:xfrm>
        </p:grpSpPr>
        <p:sp>
          <p:nvSpPr>
            <p:cNvPr id="10" name="Freeform: Shape 11"/>
            <p:cNvSpPr/>
            <p:nvPr/>
          </p:nvSpPr>
          <p:spPr bwMode="auto">
            <a:xfrm>
              <a:off x="5173001" y="2748404"/>
              <a:ext cx="1302818" cy="1547877"/>
            </a:xfrm>
            <a:custGeom>
              <a:avLst/>
              <a:gdLst>
                <a:gd name="T0" fmla="*/ 95 w 1462"/>
                <a:gd name="T1" fmla="*/ 812 h 1737"/>
                <a:gd name="T2" fmla="*/ 1462 w 1462"/>
                <a:gd name="T3" fmla="*/ 1737 h 1737"/>
                <a:gd name="T4" fmla="*/ 1462 w 1462"/>
                <a:gd name="T5" fmla="*/ 925 h 1737"/>
                <a:gd name="T6" fmla="*/ 95 w 1462"/>
                <a:gd name="T7" fmla="*/ 0 h 1737"/>
                <a:gd name="T8" fmla="*/ 0 w 1462"/>
                <a:gd name="T9" fmla="*/ 0 h 1737"/>
                <a:gd name="T10" fmla="*/ 95 w 1462"/>
                <a:gd name="T11" fmla="*/ 812 h 1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62" h="1737">
                  <a:moveTo>
                    <a:pt x="95" y="812"/>
                  </a:moveTo>
                  <a:lnTo>
                    <a:pt x="1462" y="1737"/>
                  </a:lnTo>
                  <a:lnTo>
                    <a:pt x="1462" y="925"/>
                  </a:lnTo>
                  <a:lnTo>
                    <a:pt x="95" y="0"/>
                  </a:lnTo>
                  <a:lnTo>
                    <a:pt x="0" y="0"/>
                  </a:lnTo>
                  <a:lnTo>
                    <a:pt x="95" y="812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Freeform: Shape 12"/>
            <p:cNvSpPr/>
            <p:nvPr/>
          </p:nvSpPr>
          <p:spPr bwMode="auto">
            <a:xfrm>
              <a:off x="5173001" y="2748404"/>
              <a:ext cx="1218162" cy="1547877"/>
            </a:xfrm>
            <a:custGeom>
              <a:avLst/>
              <a:gdLst>
                <a:gd name="T0" fmla="*/ 0 w 1367"/>
                <a:gd name="T1" fmla="*/ 812 h 1737"/>
                <a:gd name="T2" fmla="*/ 1367 w 1367"/>
                <a:gd name="T3" fmla="*/ 1737 h 1737"/>
                <a:gd name="T4" fmla="*/ 1367 w 1367"/>
                <a:gd name="T5" fmla="*/ 925 h 1737"/>
                <a:gd name="T6" fmla="*/ 0 w 1367"/>
                <a:gd name="T7" fmla="*/ 0 h 1737"/>
                <a:gd name="T8" fmla="*/ 0 w 1367"/>
                <a:gd name="T9" fmla="*/ 812 h 1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7" h="1737">
                  <a:moveTo>
                    <a:pt x="0" y="812"/>
                  </a:moveTo>
                  <a:lnTo>
                    <a:pt x="1367" y="1737"/>
                  </a:lnTo>
                  <a:lnTo>
                    <a:pt x="1367" y="925"/>
                  </a:lnTo>
                  <a:lnTo>
                    <a:pt x="0" y="0"/>
                  </a:lnTo>
                  <a:lnTo>
                    <a:pt x="0" y="81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Rectangle 13"/>
            <p:cNvSpPr/>
            <p:nvPr/>
          </p:nvSpPr>
          <p:spPr bwMode="auto">
            <a:xfrm>
              <a:off x="4483273" y="3572690"/>
              <a:ext cx="1992546" cy="72359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" name="Rectangle 14"/>
            <p:cNvSpPr/>
            <p:nvPr/>
          </p:nvSpPr>
          <p:spPr bwMode="auto">
            <a:xfrm>
              <a:off x="4483273" y="3619920"/>
              <a:ext cx="1992546" cy="72359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none" lIns="91440" tIns="45720" rIns="91440" bIns="45720" anchor="ctr" anchorCtr="0" compatLnSpc="1">
              <a:normAutofit/>
            </a:bodyPr>
            <a:lstStyle/>
            <a:p>
              <a:pPr lvl="0" algn="ctr"/>
              <a:r>
                <a:rPr lang="zh-CN" altLang="en-US" sz="1600" b="1">
                  <a:solidFill>
                    <a:srgbClr val="FFFFFF"/>
                  </a:solidFill>
                </a:rPr>
                <a:t>Title</a:t>
              </a:r>
            </a:p>
          </p:txBody>
        </p:sp>
        <p:sp>
          <p:nvSpPr>
            <p:cNvPr id="27" name="Rectangle 4"/>
            <p:cNvSpPr/>
            <p:nvPr/>
          </p:nvSpPr>
          <p:spPr>
            <a:xfrm>
              <a:off x="5142114" y="3691771"/>
              <a:ext cx="674864" cy="169277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pPr lvl="0" algn="ctr"/>
              <a:r>
                <a:rPr lang="id-ID" altLang="zh-CN" sz="1100" b="1" dirty="0">
                  <a:solidFill>
                    <a:schemeClr val="bg1"/>
                  </a:solidFill>
                </a:rPr>
                <a:t>20</a:t>
              </a:r>
              <a:r>
                <a:rPr lang="en-US" altLang="zh-CN" sz="1100" b="1" dirty="0">
                  <a:solidFill>
                    <a:schemeClr val="bg1"/>
                  </a:solidFill>
                </a:rPr>
                <a:t>18</a:t>
              </a:r>
              <a:r>
                <a:rPr lang="id-ID" altLang="zh-CN" sz="1100" b="1" dirty="0">
                  <a:solidFill>
                    <a:schemeClr val="bg1"/>
                  </a:solidFill>
                </a:rPr>
                <a:t>-20</a:t>
              </a:r>
              <a:r>
                <a:rPr lang="en-US" altLang="zh-CN" sz="1100" b="1" dirty="0">
                  <a:solidFill>
                    <a:schemeClr val="bg1"/>
                  </a:solidFill>
                </a:rPr>
                <a:t>19</a:t>
              </a:r>
              <a:endParaRPr lang="id-ID" altLang="zh-CN" sz="11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6" name="千图PPT彼岸天：ID 8661124库_组合 55"/>
          <p:cNvGrpSpPr/>
          <p:nvPr>
            <p:custDataLst>
              <p:tags r:id="rId8"/>
            </p:custDataLst>
          </p:nvPr>
        </p:nvGrpSpPr>
        <p:grpSpPr>
          <a:xfrm>
            <a:off x="4029693" y="3575363"/>
            <a:ext cx="1694912" cy="1587121"/>
            <a:chOff x="4029693" y="3575363"/>
            <a:chExt cx="1694912" cy="1587121"/>
          </a:xfrm>
        </p:grpSpPr>
        <p:sp>
          <p:nvSpPr>
            <p:cNvPr id="14" name="Freeform: Shape 15"/>
            <p:cNvSpPr/>
            <p:nvPr/>
          </p:nvSpPr>
          <p:spPr bwMode="auto">
            <a:xfrm>
              <a:off x="4421786" y="3575363"/>
              <a:ext cx="1302818" cy="1549659"/>
            </a:xfrm>
            <a:custGeom>
              <a:avLst/>
              <a:gdLst>
                <a:gd name="T0" fmla="*/ 96 w 1462"/>
                <a:gd name="T1" fmla="*/ 815 h 1739"/>
                <a:gd name="T2" fmla="*/ 1462 w 1462"/>
                <a:gd name="T3" fmla="*/ 1739 h 1739"/>
                <a:gd name="T4" fmla="*/ 1462 w 1462"/>
                <a:gd name="T5" fmla="*/ 925 h 1739"/>
                <a:gd name="T6" fmla="*/ 96 w 1462"/>
                <a:gd name="T7" fmla="*/ 0 h 1739"/>
                <a:gd name="T8" fmla="*/ 0 w 1462"/>
                <a:gd name="T9" fmla="*/ 0 h 1739"/>
                <a:gd name="T10" fmla="*/ 96 w 1462"/>
                <a:gd name="T11" fmla="*/ 815 h 1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62" h="1739">
                  <a:moveTo>
                    <a:pt x="96" y="815"/>
                  </a:moveTo>
                  <a:lnTo>
                    <a:pt x="1462" y="1739"/>
                  </a:lnTo>
                  <a:lnTo>
                    <a:pt x="1462" y="925"/>
                  </a:lnTo>
                  <a:lnTo>
                    <a:pt x="96" y="0"/>
                  </a:lnTo>
                  <a:lnTo>
                    <a:pt x="0" y="0"/>
                  </a:lnTo>
                  <a:lnTo>
                    <a:pt x="96" y="81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" name="Freeform: Shape 16"/>
            <p:cNvSpPr/>
            <p:nvPr/>
          </p:nvSpPr>
          <p:spPr bwMode="auto">
            <a:xfrm>
              <a:off x="4421786" y="3575363"/>
              <a:ext cx="1218162" cy="1549659"/>
            </a:xfrm>
            <a:custGeom>
              <a:avLst/>
              <a:gdLst>
                <a:gd name="T0" fmla="*/ 0 w 1367"/>
                <a:gd name="T1" fmla="*/ 815 h 1739"/>
                <a:gd name="T2" fmla="*/ 1367 w 1367"/>
                <a:gd name="T3" fmla="*/ 1739 h 1739"/>
                <a:gd name="T4" fmla="*/ 1367 w 1367"/>
                <a:gd name="T5" fmla="*/ 925 h 1739"/>
                <a:gd name="T6" fmla="*/ 0 w 1367"/>
                <a:gd name="T7" fmla="*/ 0 h 1739"/>
                <a:gd name="T8" fmla="*/ 0 w 1367"/>
                <a:gd name="T9" fmla="*/ 815 h 1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7" h="1739">
                  <a:moveTo>
                    <a:pt x="0" y="815"/>
                  </a:moveTo>
                  <a:lnTo>
                    <a:pt x="1367" y="1739"/>
                  </a:lnTo>
                  <a:lnTo>
                    <a:pt x="1367" y="925"/>
                  </a:lnTo>
                  <a:lnTo>
                    <a:pt x="0" y="0"/>
                  </a:lnTo>
                  <a:lnTo>
                    <a:pt x="0" y="81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Rectangle 17"/>
            <p:cNvSpPr/>
            <p:nvPr/>
          </p:nvSpPr>
          <p:spPr bwMode="auto">
            <a:xfrm>
              <a:off x="4029693" y="4399650"/>
              <a:ext cx="1694912" cy="72537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" name="Rectangle 18"/>
            <p:cNvSpPr/>
            <p:nvPr/>
          </p:nvSpPr>
          <p:spPr bwMode="auto">
            <a:xfrm>
              <a:off x="4029693" y="4437112"/>
              <a:ext cx="1694912" cy="7253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none" lIns="91440" tIns="45720" rIns="91440" bIns="45720" anchor="ctr" anchorCtr="0" compatLnSpc="1">
              <a:normAutofit/>
            </a:bodyPr>
            <a:lstStyle/>
            <a:p>
              <a:pPr lvl="0" algn="ctr"/>
              <a:r>
                <a:rPr lang="zh-CN" altLang="en-US" sz="1600" b="1">
                  <a:solidFill>
                    <a:srgbClr val="FFFFFF"/>
                  </a:solidFill>
                </a:rPr>
                <a:t>Title</a:t>
              </a:r>
            </a:p>
          </p:txBody>
        </p:sp>
        <p:sp>
          <p:nvSpPr>
            <p:cNvPr id="28" name="Rectangle 20"/>
            <p:cNvSpPr/>
            <p:nvPr/>
          </p:nvSpPr>
          <p:spPr>
            <a:xfrm>
              <a:off x="4539717" y="4509120"/>
              <a:ext cx="674865" cy="169277"/>
            </a:xfrm>
            <a:prstGeom prst="rect">
              <a:avLst/>
            </a:prstGeom>
          </p:spPr>
          <p:txBody>
            <a:bodyPr wrap="square" lIns="0" tIns="0" rIns="0" bIns="0" anchor="ctr" anchorCtr="1">
              <a:normAutofit/>
            </a:bodyPr>
            <a:lstStyle/>
            <a:p>
              <a:pPr lvl="0" algn="ctr"/>
              <a:r>
                <a:rPr lang="id-ID" altLang="zh-CN" sz="1100" b="1" dirty="0">
                  <a:solidFill>
                    <a:schemeClr val="bg1"/>
                  </a:solidFill>
                </a:rPr>
                <a:t>20</a:t>
              </a:r>
              <a:r>
                <a:rPr lang="en-US" altLang="zh-CN" sz="1100" b="1" dirty="0">
                  <a:solidFill>
                    <a:schemeClr val="bg1"/>
                  </a:solidFill>
                </a:rPr>
                <a:t>18</a:t>
              </a:r>
              <a:r>
                <a:rPr lang="id-ID" altLang="zh-CN" sz="1100" b="1" dirty="0">
                  <a:solidFill>
                    <a:schemeClr val="bg1"/>
                  </a:solidFill>
                </a:rPr>
                <a:t>-20</a:t>
              </a:r>
              <a:r>
                <a:rPr lang="en-US" altLang="zh-CN" sz="1100" b="1" dirty="0">
                  <a:solidFill>
                    <a:schemeClr val="bg1"/>
                  </a:solidFill>
                </a:rPr>
                <a:t>19</a:t>
              </a:r>
              <a:endParaRPr lang="id-ID" altLang="zh-CN" sz="11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extBox 6"/>
          <p:cNvSpPr txBox="1">
            <a:spLocks noChangeArrowheads="1"/>
          </p:cNvSpPr>
          <p:nvPr userDrawn="1"/>
        </p:nvSpPr>
        <p:spPr bwMode="auto">
          <a:xfrm flipH="1">
            <a:off x="3645380" y="292657"/>
            <a:ext cx="6108219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165"/>
            <a:r>
              <a:rPr lang="zh-CN" altLang="en-US" sz="4000" b="1" dirty="0">
                <a:latin typeface="腾祥铁山楷书简繁合集" panose="01010104010101010101" pitchFamily="2" charset="-122"/>
                <a:ea typeface="腾祥铁山楷书简繁合集" panose="01010104010101010101" pitchFamily="2" charset="-122"/>
                <a:cs typeface="+mn-ea"/>
                <a:sym typeface="+mn-lt"/>
              </a:rPr>
              <a:t>Click here to add a title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:a14="http://schemas.microsoft.com/office/drawing/2010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千图PPT彼岸天：ID 8661124库_组合 1"/>
          <p:cNvGrpSpPr/>
          <p:nvPr>
            <p:custDataLst>
              <p:tags r:id="rId1"/>
            </p:custDataLst>
          </p:nvPr>
        </p:nvGrpSpPr>
        <p:grpSpPr>
          <a:xfrm>
            <a:off x="3815318" y="1348297"/>
            <a:ext cx="4548934" cy="4476090"/>
            <a:chOff x="3815318" y="1348297"/>
            <a:chExt cx="4548934" cy="4476090"/>
          </a:xfrm>
        </p:grpSpPr>
        <p:sp>
          <p:nvSpPr>
            <p:cNvPr id="4" name="Oval 5"/>
            <p:cNvSpPr/>
            <p:nvPr/>
          </p:nvSpPr>
          <p:spPr bwMode="auto">
            <a:xfrm>
              <a:off x="4926999" y="2440926"/>
              <a:ext cx="2323978" cy="232561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" name="Freeform: Shape 6"/>
            <p:cNvSpPr/>
            <p:nvPr/>
          </p:nvSpPr>
          <p:spPr bwMode="auto">
            <a:xfrm>
              <a:off x="4954743" y="2437662"/>
              <a:ext cx="2064490" cy="861700"/>
            </a:xfrm>
            <a:custGeom>
              <a:avLst/>
              <a:gdLst>
                <a:gd name="T0" fmla="*/ 969 w 1024"/>
                <a:gd name="T1" fmla="*/ 171 h 427"/>
                <a:gd name="T2" fmla="*/ 782 w 1024"/>
                <a:gd name="T3" fmla="*/ 46 h 427"/>
                <a:gd name="T4" fmla="*/ 562 w 1024"/>
                <a:gd name="T5" fmla="*/ 3 h 427"/>
                <a:gd name="T6" fmla="*/ 342 w 1024"/>
                <a:gd name="T7" fmla="*/ 46 h 427"/>
                <a:gd name="T8" fmla="*/ 156 w 1024"/>
                <a:gd name="T9" fmla="*/ 171 h 427"/>
                <a:gd name="T10" fmla="*/ 30 w 1024"/>
                <a:gd name="T11" fmla="*/ 357 h 427"/>
                <a:gd name="T12" fmla="*/ 29 w 1024"/>
                <a:gd name="T13" fmla="*/ 357 h 427"/>
                <a:gd name="T14" fmla="*/ 154 w 1024"/>
                <a:gd name="T15" fmla="*/ 169 h 427"/>
                <a:gd name="T16" fmla="*/ 341 w 1024"/>
                <a:gd name="T17" fmla="*/ 44 h 427"/>
                <a:gd name="T18" fmla="*/ 562 w 1024"/>
                <a:gd name="T19" fmla="*/ 0 h 427"/>
                <a:gd name="T20" fmla="*/ 783 w 1024"/>
                <a:gd name="T21" fmla="*/ 44 h 427"/>
                <a:gd name="T22" fmla="*/ 971 w 1024"/>
                <a:gd name="T23" fmla="*/ 169 h 427"/>
                <a:gd name="T24" fmla="*/ 969 w 1024"/>
                <a:gd name="T25" fmla="*/ 171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4" h="427">
                  <a:moveTo>
                    <a:pt x="969" y="171"/>
                  </a:moveTo>
                  <a:cubicBezTo>
                    <a:pt x="916" y="117"/>
                    <a:pt x="852" y="75"/>
                    <a:pt x="782" y="46"/>
                  </a:cubicBezTo>
                  <a:cubicBezTo>
                    <a:pt x="713" y="17"/>
                    <a:pt x="638" y="2"/>
                    <a:pt x="562" y="3"/>
                  </a:cubicBezTo>
                  <a:cubicBezTo>
                    <a:pt x="487" y="2"/>
                    <a:pt x="412" y="17"/>
                    <a:pt x="342" y="46"/>
                  </a:cubicBezTo>
                  <a:cubicBezTo>
                    <a:pt x="273" y="75"/>
                    <a:pt x="209" y="117"/>
                    <a:pt x="156" y="171"/>
                  </a:cubicBezTo>
                  <a:cubicBezTo>
                    <a:pt x="102" y="224"/>
                    <a:pt x="59" y="288"/>
                    <a:pt x="30" y="357"/>
                  </a:cubicBezTo>
                  <a:cubicBezTo>
                    <a:pt x="1" y="427"/>
                    <a:pt x="0" y="426"/>
                    <a:pt x="29" y="357"/>
                  </a:cubicBezTo>
                  <a:cubicBezTo>
                    <a:pt x="58" y="287"/>
                    <a:pt x="101" y="223"/>
                    <a:pt x="154" y="169"/>
                  </a:cubicBezTo>
                  <a:cubicBezTo>
                    <a:pt x="207" y="116"/>
                    <a:pt x="271" y="73"/>
                    <a:pt x="341" y="44"/>
                  </a:cubicBezTo>
                  <a:cubicBezTo>
                    <a:pt x="411" y="15"/>
                    <a:pt x="487" y="0"/>
                    <a:pt x="562" y="0"/>
                  </a:cubicBezTo>
                  <a:cubicBezTo>
                    <a:pt x="638" y="0"/>
                    <a:pt x="714" y="15"/>
                    <a:pt x="783" y="44"/>
                  </a:cubicBezTo>
                  <a:cubicBezTo>
                    <a:pt x="853" y="73"/>
                    <a:pt x="917" y="116"/>
                    <a:pt x="971" y="169"/>
                  </a:cubicBezTo>
                  <a:cubicBezTo>
                    <a:pt x="1024" y="223"/>
                    <a:pt x="1022" y="224"/>
                    <a:pt x="969" y="171"/>
                  </a:cubicBezTo>
                  <a:close/>
                </a:path>
              </a:pathLst>
            </a:custGeom>
            <a:solidFill>
              <a:srgbClr val="A8F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" name="Freeform: Shape 7"/>
            <p:cNvSpPr/>
            <p:nvPr/>
          </p:nvSpPr>
          <p:spPr bwMode="auto">
            <a:xfrm>
              <a:off x="6097147" y="1930107"/>
              <a:ext cx="1667912" cy="1667912"/>
            </a:xfrm>
            <a:custGeom>
              <a:avLst/>
              <a:gdLst>
                <a:gd name="T0" fmla="*/ 827 w 827"/>
                <a:gd name="T1" fmla="*/ 827 h 827"/>
                <a:gd name="T2" fmla="*/ 788 w 827"/>
                <a:gd name="T3" fmla="*/ 827 h 827"/>
                <a:gd name="T4" fmla="*/ 0 w 827"/>
                <a:gd name="T5" fmla="*/ 40 h 827"/>
                <a:gd name="T6" fmla="*/ 0 w 827"/>
                <a:gd name="T7" fmla="*/ 0 h 827"/>
                <a:gd name="T8" fmla="*/ 585 w 827"/>
                <a:gd name="T9" fmla="*/ 242 h 827"/>
                <a:gd name="T10" fmla="*/ 827 w 827"/>
                <a:gd name="T11" fmla="*/ 827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827">
                  <a:moveTo>
                    <a:pt x="827" y="827"/>
                  </a:moveTo>
                  <a:cubicBezTo>
                    <a:pt x="788" y="827"/>
                    <a:pt x="788" y="827"/>
                    <a:pt x="788" y="827"/>
                  </a:cubicBezTo>
                  <a:cubicBezTo>
                    <a:pt x="788" y="395"/>
                    <a:pt x="436" y="40"/>
                    <a:pt x="0" y="4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0" y="0"/>
                    <a:pt x="429" y="86"/>
                    <a:pt x="585" y="242"/>
                  </a:cubicBezTo>
                  <a:cubicBezTo>
                    <a:pt x="742" y="399"/>
                    <a:pt x="827" y="607"/>
                    <a:pt x="827" y="8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" name="Freeform: Shape 8"/>
            <p:cNvSpPr/>
            <p:nvPr/>
          </p:nvSpPr>
          <p:spPr bwMode="auto">
            <a:xfrm>
              <a:off x="4424341" y="1930107"/>
              <a:ext cx="1672808" cy="1667912"/>
            </a:xfrm>
            <a:custGeom>
              <a:avLst/>
              <a:gdLst>
                <a:gd name="T0" fmla="*/ 40 w 830"/>
                <a:gd name="T1" fmla="*/ 827 h 827"/>
                <a:gd name="T2" fmla="*/ 0 w 830"/>
                <a:gd name="T3" fmla="*/ 827 h 827"/>
                <a:gd name="T4" fmla="*/ 244 w 830"/>
                <a:gd name="T5" fmla="*/ 242 h 827"/>
                <a:gd name="T6" fmla="*/ 830 w 830"/>
                <a:gd name="T7" fmla="*/ 0 h 827"/>
                <a:gd name="T8" fmla="*/ 830 w 830"/>
                <a:gd name="T9" fmla="*/ 40 h 827"/>
                <a:gd name="T10" fmla="*/ 40 w 830"/>
                <a:gd name="T11" fmla="*/ 827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0" h="827">
                  <a:moveTo>
                    <a:pt x="40" y="827"/>
                  </a:moveTo>
                  <a:cubicBezTo>
                    <a:pt x="0" y="827"/>
                    <a:pt x="0" y="827"/>
                    <a:pt x="0" y="827"/>
                  </a:cubicBezTo>
                  <a:cubicBezTo>
                    <a:pt x="0" y="607"/>
                    <a:pt x="87" y="399"/>
                    <a:pt x="244" y="242"/>
                  </a:cubicBezTo>
                  <a:cubicBezTo>
                    <a:pt x="400" y="86"/>
                    <a:pt x="610" y="0"/>
                    <a:pt x="830" y="0"/>
                  </a:cubicBezTo>
                  <a:cubicBezTo>
                    <a:pt x="830" y="40"/>
                    <a:pt x="830" y="40"/>
                    <a:pt x="830" y="40"/>
                  </a:cubicBezTo>
                  <a:cubicBezTo>
                    <a:pt x="394" y="40"/>
                    <a:pt x="40" y="395"/>
                    <a:pt x="40" y="8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Freeform: Shape 9"/>
            <p:cNvSpPr/>
            <p:nvPr/>
          </p:nvSpPr>
          <p:spPr bwMode="auto">
            <a:xfrm>
              <a:off x="4424341" y="3598019"/>
              <a:ext cx="1672808" cy="1674440"/>
            </a:xfrm>
            <a:custGeom>
              <a:avLst/>
              <a:gdLst>
                <a:gd name="T0" fmla="*/ 830 w 830"/>
                <a:gd name="T1" fmla="*/ 830 h 830"/>
                <a:gd name="T2" fmla="*/ 244 w 830"/>
                <a:gd name="T3" fmla="*/ 587 h 830"/>
                <a:gd name="T4" fmla="*/ 0 w 830"/>
                <a:gd name="T5" fmla="*/ 0 h 830"/>
                <a:gd name="T6" fmla="*/ 40 w 830"/>
                <a:gd name="T7" fmla="*/ 0 h 830"/>
                <a:gd name="T8" fmla="*/ 830 w 830"/>
                <a:gd name="T9" fmla="*/ 791 h 830"/>
                <a:gd name="T10" fmla="*/ 830 w 830"/>
                <a:gd name="T11" fmla="*/ 83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0" h="830">
                  <a:moveTo>
                    <a:pt x="830" y="830"/>
                  </a:moveTo>
                  <a:cubicBezTo>
                    <a:pt x="610" y="830"/>
                    <a:pt x="400" y="743"/>
                    <a:pt x="244" y="587"/>
                  </a:cubicBezTo>
                  <a:cubicBezTo>
                    <a:pt x="87" y="430"/>
                    <a:pt x="0" y="224"/>
                    <a:pt x="0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0" y="436"/>
                    <a:pt x="394" y="791"/>
                    <a:pt x="830" y="791"/>
                  </a:cubicBezTo>
                  <a:lnTo>
                    <a:pt x="830" y="83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" name="Freeform: Shape 10"/>
            <p:cNvSpPr/>
            <p:nvPr/>
          </p:nvSpPr>
          <p:spPr bwMode="auto">
            <a:xfrm>
              <a:off x="6097147" y="3598019"/>
              <a:ext cx="1667912" cy="1674440"/>
            </a:xfrm>
            <a:custGeom>
              <a:avLst/>
              <a:gdLst>
                <a:gd name="T0" fmla="*/ 0 w 827"/>
                <a:gd name="T1" fmla="*/ 830 h 830"/>
                <a:gd name="T2" fmla="*/ 0 w 827"/>
                <a:gd name="T3" fmla="*/ 791 h 830"/>
                <a:gd name="T4" fmla="*/ 788 w 827"/>
                <a:gd name="T5" fmla="*/ 0 h 830"/>
                <a:gd name="T6" fmla="*/ 827 w 827"/>
                <a:gd name="T7" fmla="*/ 0 h 830"/>
                <a:gd name="T8" fmla="*/ 585 w 827"/>
                <a:gd name="T9" fmla="*/ 587 h 830"/>
                <a:gd name="T10" fmla="*/ 0 w 827"/>
                <a:gd name="T11" fmla="*/ 83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830">
                  <a:moveTo>
                    <a:pt x="0" y="830"/>
                  </a:moveTo>
                  <a:cubicBezTo>
                    <a:pt x="0" y="791"/>
                    <a:pt x="0" y="791"/>
                    <a:pt x="0" y="791"/>
                  </a:cubicBezTo>
                  <a:cubicBezTo>
                    <a:pt x="436" y="791"/>
                    <a:pt x="788" y="436"/>
                    <a:pt x="788" y="0"/>
                  </a:cubicBezTo>
                  <a:cubicBezTo>
                    <a:pt x="827" y="0"/>
                    <a:pt x="827" y="0"/>
                    <a:pt x="827" y="0"/>
                  </a:cubicBezTo>
                  <a:cubicBezTo>
                    <a:pt x="827" y="224"/>
                    <a:pt x="742" y="430"/>
                    <a:pt x="585" y="587"/>
                  </a:cubicBezTo>
                  <a:cubicBezTo>
                    <a:pt x="429" y="743"/>
                    <a:pt x="220" y="830"/>
                    <a:pt x="0" y="8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" name="Oval 11"/>
            <p:cNvSpPr/>
            <p:nvPr/>
          </p:nvSpPr>
          <p:spPr bwMode="auto">
            <a:xfrm>
              <a:off x="6017180" y="1887675"/>
              <a:ext cx="161569" cy="16156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Oval 12"/>
            <p:cNvSpPr/>
            <p:nvPr/>
          </p:nvSpPr>
          <p:spPr bwMode="auto">
            <a:xfrm>
              <a:off x="6017180" y="5148425"/>
              <a:ext cx="161569" cy="16156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Oval 13"/>
            <p:cNvSpPr/>
            <p:nvPr/>
          </p:nvSpPr>
          <p:spPr bwMode="auto">
            <a:xfrm>
              <a:off x="7645923" y="3518051"/>
              <a:ext cx="164833" cy="16320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" name="Freeform: Shape 14"/>
            <p:cNvSpPr>
              <a:spLocks noChangeAspect="1"/>
            </p:cNvSpPr>
            <p:nvPr/>
          </p:nvSpPr>
          <p:spPr bwMode="auto">
            <a:xfrm>
              <a:off x="5396675" y="3005600"/>
              <a:ext cx="1849406" cy="1757867"/>
            </a:xfrm>
            <a:custGeom>
              <a:avLst/>
              <a:gdLst>
                <a:gd name="T0" fmla="*/ 691 w 921"/>
                <a:gd name="T1" fmla="*/ 0 h 875"/>
                <a:gd name="T2" fmla="*/ 0 w 921"/>
                <a:gd name="T3" fmla="*/ 602 h 875"/>
                <a:gd name="T4" fmla="*/ 268 w 921"/>
                <a:gd name="T5" fmla="*/ 870 h 875"/>
                <a:gd name="T6" fmla="*/ 344 w 921"/>
                <a:gd name="T7" fmla="*/ 875 h 875"/>
                <a:gd name="T8" fmla="*/ 921 w 921"/>
                <a:gd name="T9" fmla="*/ 299 h 875"/>
                <a:gd name="T10" fmla="*/ 916 w 921"/>
                <a:gd name="T11" fmla="*/ 224 h 875"/>
                <a:gd name="T12" fmla="*/ 691 w 921"/>
                <a:gd name="T13" fmla="*/ 0 h 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1" h="875">
                  <a:moveTo>
                    <a:pt x="691" y="0"/>
                  </a:moveTo>
                  <a:cubicBezTo>
                    <a:pt x="0" y="602"/>
                    <a:pt x="0" y="602"/>
                    <a:pt x="0" y="602"/>
                  </a:cubicBezTo>
                  <a:cubicBezTo>
                    <a:pt x="268" y="870"/>
                    <a:pt x="268" y="870"/>
                    <a:pt x="268" y="870"/>
                  </a:cubicBezTo>
                  <a:cubicBezTo>
                    <a:pt x="293" y="873"/>
                    <a:pt x="318" y="875"/>
                    <a:pt x="344" y="875"/>
                  </a:cubicBezTo>
                  <a:cubicBezTo>
                    <a:pt x="663" y="875"/>
                    <a:pt x="921" y="617"/>
                    <a:pt x="921" y="299"/>
                  </a:cubicBezTo>
                  <a:cubicBezTo>
                    <a:pt x="921" y="273"/>
                    <a:pt x="919" y="249"/>
                    <a:pt x="916" y="224"/>
                  </a:cubicBezTo>
                  <a:cubicBezTo>
                    <a:pt x="691" y="0"/>
                    <a:pt x="691" y="0"/>
                    <a:pt x="691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" name="Freeform: Shape 15"/>
            <p:cNvSpPr/>
            <p:nvPr/>
          </p:nvSpPr>
          <p:spPr bwMode="auto">
            <a:xfrm>
              <a:off x="6085725" y="3599650"/>
              <a:ext cx="1165254" cy="1166886"/>
            </a:xfrm>
            <a:custGeom>
              <a:avLst/>
              <a:gdLst>
                <a:gd name="T0" fmla="*/ 1 w 578"/>
                <a:gd name="T1" fmla="*/ 578 h 578"/>
                <a:gd name="T2" fmla="*/ 1 w 578"/>
                <a:gd name="T3" fmla="*/ 578 h 578"/>
                <a:gd name="T4" fmla="*/ 1 w 578"/>
                <a:gd name="T5" fmla="*/ 578 h 578"/>
                <a:gd name="T6" fmla="*/ 0 w 578"/>
                <a:gd name="T7" fmla="*/ 578 h 578"/>
                <a:gd name="T8" fmla="*/ 0 w 578"/>
                <a:gd name="T9" fmla="*/ 578 h 578"/>
                <a:gd name="T10" fmla="*/ 0 w 578"/>
                <a:gd name="T11" fmla="*/ 578 h 578"/>
                <a:gd name="T12" fmla="*/ 578 w 578"/>
                <a:gd name="T13" fmla="*/ 1 h 578"/>
                <a:gd name="T14" fmla="*/ 578 w 578"/>
                <a:gd name="T15" fmla="*/ 1 h 578"/>
                <a:gd name="T16" fmla="*/ 578 w 578"/>
                <a:gd name="T17" fmla="*/ 1 h 578"/>
                <a:gd name="T18" fmla="*/ 578 w 578"/>
                <a:gd name="T19" fmla="*/ 0 h 578"/>
                <a:gd name="T20" fmla="*/ 578 w 578"/>
                <a:gd name="T21" fmla="*/ 0 h 578"/>
                <a:gd name="T22" fmla="*/ 578 w 578"/>
                <a:gd name="T23" fmla="*/ 0 h 578"/>
                <a:gd name="T24" fmla="*/ 578 w 578"/>
                <a:gd name="T25" fmla="*/ 0 h 578"/>
                <a:gd name="T26" fmla="*/ 578 w 578"/>
                <a:gd name="T27" fmla="*/ 0 h 578"/>
                <a:gd name="T28" fmla="*/ 578 w 578"/>
                <a:gd name="T29" fmla="*/ 0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8" h="578">
                  <a:moveTo>
                    <a:pt x="1" y="578"/>
                  </a:moveTo>
                  <a:cubicBezTo>
                    <a:pt x="1" y="578"/>
                    <a:pt x="1" y="578"/>
                    <a:pt x="1" y="578"/>
                  </a:cubicBezTo>
                  <a:cubicBezTo>
                    <a:pt x="1" y="578"/>
                    <a:pt x="1" y="578"/>
                    <a:pt x="1" y="578"/>
                  </a:cubicBezTo>
                  <a:moveTo>
                    <a:pt x="0" y="578"/>
                  </a:moveTo>
                  <a:cubicBezTo>
                    <a:pt x="0" y="578"/>
                    <a:pt x="0" y="578"/>
                    <a:pt x="0" y="578"/>
                  </a:cubicBezTo>
                  <a:cubicBezTo>
                    <a:pt x="0" y="578"/>
                    <a:pt x="0" y="578"/>
                    <a:pt x="0" y="578"/>
                  </a:cubicBezTo>
                  <a:moveTo>
                    <a:pt x="578" y="1"/>
                  </a:moveTo>
                  <a:cubicBezTo>
                    <a:pt x="578" y="1"/>
                    <a:pt x="578" y="1"/>
                    <a:pt x="578" y="1"/>
                  </a:cubicBezTo>
                  <a:cubicBezTo>
                    <a:pt x="578" y="1"/>
                    <a:pt x="578" y="1"/>
                    <a:pt x="578" y="1"/>
                  </a:cubicBezTo>
                  <a:moveTo>
                    <a:pt x="578" y="0"/>
                  </a:moveTo>
                  <a:cubicBezTo>
                    <a:pt x="578" y="0"/>
                    <a:pt x="578" y="0"/>
                    <a:pt x="578" y="0"/>
                  </a:cubicBezTo>
                  <a:cubicBezTo>
                    <a:pt x="578" y="0"/>
                    <a:pt x="578" y="0"/>
                    <a:pt x="578" y="0"/>
                  </a:cubicBezTo>
                  <a:moveTo>
                    <a:pt x="578" y="0"/>
                  </a:moveTo>
                  <a:cubicBezTo>
                    <a:pt x="578" y="0"/>
                    <a:pt x="578" y="0"/>
                    <a:pt x="578" y="0"/>
                  </a:cubicBezTo>
                  <a:cubicBezTo>
                    <a:pt x="578" y="0"/>
                    <a:pt x="578" y="0"/>
                    <a:pt x="578" y="0"/>
                  </a:cubicBezTo>
                </a:path>
              </a:pathLst>
            </a:custGeom>
            <a:solidFill>
              <a:srgbClr val="DCFF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" name="Oval 16"/>
            <p:cNvSpPr/>
            <p:nvPr/>
          </p:nvSpPr>
          <p:spPr bwMode="auto">
            <a:xfrm>
              <a:off x="5163639" y="2679199"/>
              <a:ext cx="1847432" cy="184906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Oval 17"/>
            <p:cNvSpPr/>
            <p:nvPr/>
          </p:nvSpPr>
          <p:spPr bwMode="auto">
            <a:xfrm>
              <a:off x="5184857" y="2697150"/>
              <a:ext cx="1806632" cy="180663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" name="Freeform: Shape 18"/>
            <p:cNvSpPr/>
            <p:nvPr/>
          </p:nvSpPr>
          <p:spPr bwMode="auto">
            <a:xfrm>
              <a:off x="5863771" y="3441345"/>
              <a:ext cx="843749" cy="783364"/>
            </a:xfrm>
            <a:custGeom>
              <a:avLst/>
              <a:gdLst>
                <a:gd name="T0" fmla="*/ 418 w 418"/>
                <a:gd name="T1" fmla="*/ 175 h 389"/>
                <a:gd name="T2" fmla="*/ 244 w 418"/>
                <a:gd name="T3" fmla="*/ 0 h 389"/>
                <a:gd name="T4" fmla="*/ 0 w 418"/>
                <a:gd name="T5" fmla="*/ 188 h 389"/>
                <a:gd name="T6" fmla="*/ 201 w 418"/>
                <a:gd name="T7" fmla="*/ 389 h 389"/>
                <a:gd name="T8" fmla="*/ 418 w 418"/>
                <a:gd name="T9" fmla="*/ 175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8" h="389">
                  <a:moveTo>
                    <a:pt x="418" y="175"/>
                  </a:moveTo>
                  <a:cubicBezTo>
                    <a:pt x="244" y="0"/>
                    <a:pt x="244" y="0"/>
                    <a:pt x="244" y="0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201" y="389"/>
                    <a:pt x="201" y="389"/>
                    <a:pt x="201" y="389"/>
                  </a:cubicBezTo>
                  <a:cubicBezTo>
                    <a:pt x="304" y="359"/>
                    <a:pt x="387" y="278"/>
                    <a:pt x="418" y="175"/>
                  </a:cubicBezTo>
                </a:path>
              </a:pathLst>
            </a:custGeom>
            <a:solidFill>
              <a:srgbClr val="A8F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Oval 19"/>
            <p:cNvSpPr/>
            <p:nvPr/>
          </p:nvSpPr>
          <p:spPr bwMode="auto">
            <a:xfrm>
              <a:off x="5441081" y="2955008"/>
              <a:ext cx="1294182" cy="1297446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Oval 20"/>
            <p:cNvSpPr/>
            <p:nvPr/>
          </p:nvSpPr>
          <p:spPr bwMode="auto">
            <a:xfrm>
              <a:off x="5457401" y="2972960"/>
              <a:ext cx="1261542" cy="127949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" name="Freeform: Shape 21"/>
            <p:cNvSpPr/>
            <p:nvPr/>
          </p:nvSpPr>
          <p:spPr bwMode="auto">
            <a:xfrm>
              <a:off x="6066139" y="3480514"/>
              <a:ext cx="318243" cy="355778"/>
            </a:xfrm>
            <a:custGeom>
              <a:avLst/>
              <a:gdLst>
                <a:gd name="T0" fmla="*/ 101 w 158"/>
                <a:gd name="T1" fmla="*/ 176 h 176"/>
                <a:gd name="T2" fmla="*/ 158 w 158"/>
                <a:gd name="T3" fmla="*/ 61 h 176"/>
                <a:gd name="T4" fmla="*/ 144 w 158"/>
                <a:gd name="T5" fmla="*/ 0 h 176"/>
                <a:gd name="T6" fmla="*/ 0 w 158"/>
                <a:gd name="T7" fmla="*/ 74 h 176"/>
                <a:gd name="T8" fmla="*/ 101 w 158"/>
                <a:gd name="T9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176">
                  <a:moveTo>
                    <a:pt x="101" y="176"/>
                  </a:moveTo>
                  <a:cubicBezTo>
                    <a:pt x="135" y="149"/>
                    <a:pt x="158" y="107"/>
                    <a:pt x="158" y="61"/>
                  </a:cubicBezTo>
                  <a:cubicBezTo>
                    <a:pt x="158" y="39"/>
                    <a:pt x="153" y="18"/>
                    <a:pt x="144" y="0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101" y="176"/>
                    <a:pt x="101" y="176"/>
                    <a:pt x="101" y="176"/>
                  </a:cubicBezTo>
                </a:path>
              </a:pathLst>
            </a:custGeom>
            <a:solidFill>
              <a:srgbClr val="A8F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Oval 22"/>
            <p:cNvSpPr/>
            <p:nvPr/>
          </p:nvSpPr>
          <p:spPr bwMode="auto">
            <a:xfrm>
              <a:off x="5775642" y="3289569"/>
              <a:ext cx="625060" cy="62669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Oval 23"/>
            <p:cNvSpPr/>
            <p:nvPr/>
          </p:nvSpPr>
          <p:spPr bwMode="auto">
            <a:xfrm>
              <a:off x="5793594" y="3307521"/>
              <a:ext cx="590787" cy="59078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Freeform: Shape 24"/>
            <p:cNvSpPr/>
            <p:nvPr/>
          </p:nvSpPr>
          <p:spPr bwMode="auto">
            <a:xfrm>
              <a:off x="5987804" y="4244293"/>
              <a:ext cx="106080" cy="8160"/>
            </a:xfrm>
            <a:custGeom>
              <a:avLst/>
              <a:gdLst>
                <a:gd name="T0" fmla="*/ 0 w 53"/>
                <a:gd name="T1" fmla="*/ 0 h 4"/>
                <a:gd name="T2" fmla="*/ 0 w 53"/>
                <a:gd name="T3" fmla="*/ 0 h 4"/>
                <a:gd name="T4" fmla="*/ 50 w 53"/>
                <a:gd name="T5" fmla="*/ 4 h 4"/>
                <a:gd name="T6" fmla="*/ 53 w 53"/>
                <a:gd name="T7" fmla="*/ 4 h 4"/>
                <a:gd name="T8" fmla="*/ 53 w 53"/>
                <a:gd name="T9" fmla="*/ 4 h 4"/>
                <a:gd name="T10" fmla="*/ 50 w 53"/>
                <a:gd name="T11" fmla="*/ 4 h 4"/>
                <a:gd name="T12" fmla="*/ 0 w 53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7" y="2"/>
                    <a:pt x="33" y="4"/>
                    <a:pt x="50" y="4"/>
                  </a:cubicBezTo>
                  <a:cubicBezTo>
                    <a:pt x="51" y="4"/>
                    <a:pt x="52" y="4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2" y="4"/>
                    <a:pt x="51" y="4"/>
                    <a:pt x="50" y="4"/>
                  </a:cubicBezTo>
                  <a:cubicBezTo>
                    <a:pt x="33" y="4"/>
                    <a:pt x="17" y="2"/>
                    <a:pt x="0" y="0"/>
                  </a:cubicBezTo>
                </a:path>
              </a:pathLst>
            </a:custGeom>
            <a:solidFill>
              <a:srgbClr val="A8F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Oval 25"/>
            <p:cNvSpPr/>
            <p:nvPr/>
          </p:nvSpPr>
          <p:spPr bwMode="auto">
            <a:xfrm>
              <a:off x="4385173" y="3518051"/>
              <a:ext cx="164833" cy="16320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25" name="Group 292"/>
            <p:cNvGrpSpPr/>
            <p:nvPr/>
          </p:nvGrpSpPr>
          <p:grpSpPr>
            <a:xfrm>
              <a:off x="6061273" y="2938692"/>
              <a:ext cx="877725" cy="719717"/>
              <a:chOff x="6076950" y="3000376"/>
              <a:chExt cx="853785" cy="700088"/>
            </a:xfrm>
          </p:grpSpPr>
          <p:sp>
            <p:nvSpPr>
              <p:cNvPr id="88" name="Oval 293"/>
              <p:cNvSpPr/>
              <p:nvPr/>
            </p:nvSpPr>
            <p:spPr bwMode="auto">
              <a:xfrm>
                <a:off x="6078538" y="3625851"/>
                <a:ext cx="65088" cy="74613"/>
              </a:xfrm>
              <a:prstGeom prst="ellipse">
                <a:avLst/>
              </a:prstGeom>
              <a:solidFill>
                <a:srgbClr val="A8FF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9" name="Freeform: Shape 294"/>
              <p:cNvSpPr/>
              <p:nvPr/>
            </p:nvSpPr>
            <p:spPr bwMode="auto">
              <a:xfrm>
                <a:off x="6554788" y="3000376"/>
                <a:ext cx="293688" cy="390525"/>
              </a:xfrm>
              <a:custGeom>
                <a:avLst/>
                <a:gdLst>
                  <a:gd name="T0" fmla="*/ 0 w 185"/>
                  <a:gd name="T1" fmla="*/ 246 h 246"/>
                  <a:gd name="T2" fmla="*/ 18 w 185"/>
                  <a:gd name="T3" fmla="*/ 132 h 246"/>
                  <a:gd name="T4" fmla="*/ 185 w 185"/>
                  <a:gd name="T5" fmla="*/ 0 h 246"/>
                  <a:gd name="T6" fmla="*/ 164 w 185"/>
                  <a:gd name="T7" fmla="*/ 154 h 246"/>
                  <a:gd name="T8" fmla="*/ 0 w 185"/>
                  <a:gd name="T9" fmla="*/ 246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5" h="246">
                    <a:moveTo>
                      <a:pt x="0" y="246"/>
                    </a:moveTo>
                    <a:lnTo>
                      <a:pt x="18" y="132"/>
                    </a:lnTo>
                    <a:lnTo>
                      <a:pt x="185" y="0"/>
                    </a:lnTo>
                    <a:lnTo>
                      <a:pt x="164" y="154"/>
                    </a:lnTo>
                    <a:lnTo>
                      <a:pt x="0" y="24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0" name="Freeform: Shape 295"/>
              <p:cNvSpPr/>
              <p:nvPr/>
            </p:nvSpPr>
            <p:spPr bwMode="auto">
              <a:xfrm>
                <a:off x="6540500" y="3438526"/>
                <a:ext cx="250825" cy="252413"/>
              </a:xfrm>
              <a:custGeom>
                <a:avLst/>
                <a:gdLst>
                  <a:gd name="T0" fmla="*/ 4 w 158"/>
                  <a:gd name="T1" fmla="*/ 58 h 159"/>
                  <a:gd name="T2" fmla="*/ 0 w 158"/>
                  <a:gd name="T3" fmla="*/ 128 h 159"/>
                  <a:gd name="T4" fmla="*/ 132 w 158"/>
                  <a:gd name="T5" fmla="*/ 159 h 159"/>
                  <a:gd name="T6" fmla="*/ 158 w 158"/>
                  <a:gd name="T7" fmla="*/ 0 h 159"/>
                  <a:gd name="T8" fmla="*/ 4 w 158"/>
                  <a:gd name="T9" fmla="*/ 58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" h="159">
                    <a:moveTo>
                      <a:pt x="4" y="58"/>
                    </a:moveTo>
                    <a:lnTo>
                      <a:pt x="0" y="128"/>
                    </a:lnTo>
                    <a:lnTo>
                      <a:pt x="132" y="159"/>
                    </a:lnTo>
                    <a:lnTo>
                      <a:pt x="158" y="0"/>
                    </a:lnTo>
                    <a:lnTo>
                      <a:pt x="4" y="5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1" name="Freeform: Shape 296"/>
              <p:cNvSpPr/>
              <p:nvPr/>
            </p:nvSpPr>
            <p:spPr bwMode="auto">
              <a:xfrm>
                <a:off x="6815138" y="3000376"/>
                <a:ext cx="53975" cy="244475"/>
              </a:xfrm>
              <a:custGeom>
                <a:avLst/>
                <a:gdLst>
                  <a:gd name="T0" fmla="*/ 21 w 34"/>
                  <a:gd name="T1" fmla="*/ 0 h 154"/>
                  <a:gd name="T2" fmla="*/ 34 w 34"/>
                  <a:gd name="T3" fmla="*/ 4 h 154"/>
                  <a:gd name="T4" fmla="*/ 15 w 34"/>
                  <a:gd name="T5" fmla="*/ 151 h 154"/>
                  <a:gd name="T6" fmla="*/ 0 w 34"/>
                  <a:gd name="T7" fmla="*/ 154 h 154"/>
                  <a:gd name="T8" fmla="*/ 21 w 34"/>
                  <a:gd name="T9" fmla="*/ 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54">
                    <a:moveTo>
                      <a:pt x="21" y="0"/>
                    </a:moveTo>
                    <a:lnTo>
                      <a:pt x="34" y="4"/>
                    </a:lnTo>
                    <a:lnTo>
                      <a:pt x="15" y="151"/>
                    </a:lnTo>
                    <a:lnTo>
                      <a:pt x="0" y="154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2" name="Freeform: Shape 297"/>
              <p:cNvSpPr/>
              <p:nvPr/>
            </p:nvSpPr>
            <p:spPr bwMode="auto">
              <a:xfrm>
                <a:off x="6750050" y="3430589"/>
                <a:ext cx="58738" cy="261938"/>
              </a:xfrm>
              <a:custGeom>
                <a:avLst/>
                <a:gdLst>
                  <a:gd name="T0" fmla="*/ 26 w 37"/>
                  <a:gd name="T1" fmla="*/ 5 h 165"/>
                  <a:gd name="T2" fmla="*/ 0 w 37"/>
                  <a:gd name="T3" fmla="*/ 164 h 165"/>
                  <a:gd name="T4" fmla="*/ 10 w 37"/>
                  <a:gd name="T5" fmla="*/ 165 h 165"/>
                  <a:gd name="T6" fmla="*/ 37 w 37"/>
                  <a:gd name="T7" fmla="*/ 0 h 165"/>
                  <a:gd name="T8" fmla="*/ 36 w 37"/>
                  <a:gd name="T9" fmla="*/ 0 h 165"/>
                  <a:gd name="T10" fmla="*/ 26 w 37"/>
                  <a:gd name="T11" fmla="*/ 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65">
                    <a:moveTo>
                      <a:pt x="26" y="5"/>
                    </a:moveTo>
                    <a:lnTo>
                      <a:pt x="0" y="164"/>
                    </a:lnTo>
                    <a:lnTo>
                      <a:pt x="10" y="165"/>
                    </a:lnTo>
                    <a:lnTo>
                      <a:pt x="37" y="0"/>
                    </a:lnTo>
                    <a:lnTo>
                      <a:pt x="36" y="0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3" name="Freeform: Shape 298"/>
              <p:cNvSpPr/>
              <p:nvPr/>
            </p:nvSpPr>
            <p:spPr bwMode="auto">
              <a:xfrm>
                <a:off x="6076950" y="3236914"/>
                <a:ext cx="792163" cy="463550"/>
              </a:xfrm>
              <a:custGeom>
                <a:avLst/>
                <a:gdLst>
                  <a:gd name="T0" fmla="*/ 404 w 404"/>
                  <a:gd name="T1" fmla="*/ 91 h 236"/>
                  <a:gd name="T2" fmla="*/ 379 w 404"/>
                  <a:gd name="T3" fmla="*/ 0 h 236"/>
                  <a:gd name="T4" fmla="*/ 15 w 404"/>
                  <a:gd name="T5" fmla="*/ 198 h 236"/>
                  <a:gd name="T6" fmla="*/ 2 w 404"/>
                  <a:gd name="T7" fmla="*/ 214 h 236"/>
                  <a:gd name="T8" fmla="*/ 18 w 404"/>
                  <a:gd name="T9" fmla="*/ 236 h 236"/>
                  <a:gd name="T10" fmla="*/ 31 w 404"/>
                  <a:gd name="T11" fmla="*/ 233 h 236"/>
                  <a:gd name="T12" fmla="*/ 404 w 404"/>
                  <a:gd name="T13" fmla="*/ 91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4" h="236">
                    <a:moveTo>
                      <a:pt x="404" y="91"/>
                    </a:moveTo>
                    <a:cubicBezTo>
                      <a:pt x="379" y="0"/>
                      <a:pt x="379" y="0"/>
                      <a:pt x="379" y="0"/>
                    </a:cubicBezTo>
                    <a:cubicBezTo>
                      <a:pt x="15" y="198"/>
                      <a:pt x="15" y="198"/>
                      <a:pt x="15" y="198"/>
                    </a:cubicBezTo>
                    <a:cubicBezTo>
                      <a:pt x="9" y="201"/>
                      <a:pt x="3" y="206"/>
                      <a:pt x="2" y="214"/>
                    </a:cubicBezTo>
                    <a:cubicBezTo>
                      <a:pt x="0" y="224"/>
                      <a:pt x="7" y="234"/>
                      <a:pt x="18" y="236"/>
                    </a:cubicBezTo>
                    <a:cubicBezTo>
                      <a:pt x="23" y="236"/>
                      <a:pt x="31" y="233"/>
                      <a:pt x="31" y="233"/>
                    </a:cubicBezTo>
                    <a:lnTo>
                      <a:pt x="404" y="91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4" name="Freeform: Shape 299"/>
              <p:cNvSpPr/>
              <p:nvPr/>
            </p:nvSpPr>
            <p:spPr bwMode="auto">
              <a:xfrm>
                <a:off x="6773863" y="3229286"/>
                <a:ext cx="156872" cy="186653"/>
              </a:xfrm>
              <a:custGeom>
                <a:avLst/>
                <a:gdLst>
                  <a:gd name="connsiteX0" fmla="*/ 2011 w 156872"/>
                  <a:gd name="connsiteY0" fmla="*/ 96556 h 186653"/>
                  <a:gd name="connsiteX1" fmla="*/ 1966 w 156872"/>
                  <a:gd name="connsiteY1" fmla="*/ 96893 h 186653"/>
                  <a:gd name="connsiteX2" fmla="*/ 2926 w 156872"/>
                  <a:gd name="connsiteY2" fmla="*/ 101152 h 186653"/>
                  <a:gd name="connsiteX3" fmla="*/ 20091 w 156872"/>
                  <a:gd name="connsiteY3" fmla="*/ 34045 h 186653"/>
                  <a:gd name="connsiteX4" fmla="*/ 19655 w 156872"/>
                  <a:gd name="connsiteY4" fmla="*/ 34451 h 186653"/>
                  <a:gd name="connsiteX5" fmla="*/ 18215 w 156872"/>
                  <a:gd name="connsiteY5" fmla="*/ 37683 h 186653"/>
                  <a:gd name="connsiteX6" fmla="*/ 76435 w 156872"/>
                  <a:gd name="connsiteY6" fmla="*/ 68 h 186653"/>
                  <a:gd name="connsiteX7" fmla="*/ 156790 w 156872"/>
                  <a:gd name="connsiteY7" fmla="*/ 90408 h 186653"/>
                  <a:gd name="connsiteX8" fmla="*/ 112418 w 156872"/>
                  <a:gd name="connsiteY8" fmla="*/ 179061 h 186653"/>
                  <a:gd name="connsiteX9" fmla="*/ 82399 w 156872"/>
                  <a:gd name="connsiteY9" fmla="*/ 186619 h 186653"/>
                  <a:gd name="connsiteX10" fmla="*/ 82550 w 156872"/>
                  <a:gd name="connsiteY10" fmla="*/ 186653 h 186653"/>
                  <a:gd name="connsiteX11" fmla="*/ 82382 w 156872"/>
                  <a:gd name="connsiteY11" fmla="*/ 186623 h 186653"/>
                  <a:gd name="connsiteX12" fmla="*/ 82315 w 156872"/>
                  <a:gd name="connsiteY12" fmla="*/ 186640 h 186653"/>
                  <a:gd name="connsiteX13" fmla="*/ 80555 w 156872"/>
                  <a:gd name="connsiteY13" fmla="*/ 186303 h 186653"/>
                  <a:gd name="connsiteX14" fmla="*/ 49137 w 156872"/>
                  <a:gd name="connsiteY14" fmla="*/ 180799 h 186653"/>
                  <a:gd name="connsiteX15" fmla="*/ 28143 w 156872"/>
                  <a:gd name="connsiteY15" fmla="*/ 163163 h 186653"/>
                  <a:gd name="connsiteX16" fmla="*/ 26704 w 156872"/>
                  <a:gd name="connsiteY16" fmla="*/ 162091 h 186653"/>
                  <a:gd name="connsiteX17" fmla="*/ 26537 w 156872"/>
                  <a:gd name="connsiteY17" fmla="*/ 161814 h 186653"/>
                  <a:gd name="connsiteX18" fmla="*/ 23586 w 156872"/>
                  <a:gd name="connsiteY18" fmla="*/ 159335 h 186653"/>
                  <a:gd name="connsiteX19" fmla="*/ 0 w 156872"/>
                  <a:gd name="connsiteY19" fmla="*/ 96893 h 186653"/>
                  <a:gd name="connsiteX20" fmla="*/ 19655 w 156872"/>
                  <a:gd name="connsiteY20" fmla="*/ 32500 h 186653"/>
                  <a:gd name="connsiteX21" fmla="*/ 22180 w 156872"/>
                  <a:gd name="connsiteY21" fmla="*/ 29994 h 186653"/>
                  <a:gd name="connsiteX22" fmla="*/ 22294 w 156872"/>
                  <a:gd name="connsiteY22" fmla="*/ 29772 h 186653"/>
                  <a:gd name="connsiteX23" fmla="*/ 23206 w 156872"/>
                  <a:gd name="connsiteY23" fmla="*/ 28975 h 186653"/>
                  <a:gd name="connsiteX24" fmla="*/ 43241 w 156872"/>
                  <a:gd name="connsiteY24" fmla="*/ 9084 h 186653"/>
                  <a:gd name="connsiteX25" fmla="*/ 53442 w 156872"/>
                  <a:gd name="connsiteY25" fmla="*/ 6701 h 186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56872" h="186653">
                    <a:moveTo>
                      <a:pt x="2011" y="96556"/>
                    </a:moveTo>
                    <a:lnTo>
                      <a:pt x="1966" y="96893"/>
                    </a:lnTo>
                    <a:lnTo>
                      <a:pt x="2926" y="101152"/>
                    </a:lnTo>
                    <a:close/>
                    <a:moveTo>
                      <a:pt x="20091" y="34045"/>
                    </a:moveTo>
                    <a:lnTo>
                      <a:pt x="19655" y="34451"/>
                    </a:lnTo>
                    <a:lnTo>
                      <a:pt x="18215" y="37683"/>
                    </a:lnTo>
                    <a:close/>
                    <a:moveTo>
                      <a:pt x="76435" y="68"/>
                    </a:moveTo>
                    <a:cubicBezTo>
                      <a:pt x="119553" y="-1896"/>
                      <a:pt x="154830" y="39346"/>
                      <a:pt x="156790" y="90408"/>
                    </a:cubicBezTo>
                    <a:cubicBezTo>
                      <a:pt x="158260" y="130178"/>
                      <a:pt x="139886" y="164423"/>
                      <a:pt x="112418" y="179061"/>
                    </a:cubicBezTo>
                    <a:lnTo>
                      <a:pt x="82399" y="186619"/>
                    </a:lnTo>
                    <a:lnTo>
                      <a:pt x="82550" y="186653"/>
                    </a:lnTo>
                    <a:lnTo>
                      <a:pt x="82382" y="186623"/>
                    </a:lnTo>
                    <a:lnTo>
                      <a:pt x="82315" y="186640"/>
                    </a:lnTo>
                    <a:lnTo>
                      <a:pt x="80555" y="186303"/>
                    </a:lnTo>
                    <a:lnTo>
                      <a:pt x="49137" y="180799"/>
                    </a:lnTo>
                    <a:lnTo>
                      <a:pt x="28143" y="163163"/>
                    </a:lnTo>
                    <a:lnTo>
                      <a:pt x="26704" y="162091"/>
                    </a:lnTo>
                    <a:lnTo>
                      <a:pt x="26537" y="161814"/>
                    </a:lnTo>
                    <a:lnTo>
                      <a:pt x="23586" y="159335"/>
                    </a:lnTo>
                    <a:cubicBezTo>
                      <a:pt x="7862" y="141773"/>
                      <a:pt x="0" y="120309"/>
                      <a:pt x="0" y="96893"/>
                    </a:cubicBezTo>
                    <a:cubicBezTo>
                      <a:pt x="0" y="75429"/>
                      <a:pt x="5897" y="52013"/>
                      <a:pt x="19655" y="32500"/>
                    </a:cubicBezTo>
                    <a:lnTo>
                      <a:pt x="22180" y="29994"/>
                    </a:lnTo>
                    <a:lnTo>
                      <a:pt x="22294" y="29772"/>
                    </a:lnTo>
                    <a:lnTo>
                      <a:pt x="23206" y="28975"/>
                    </a:lnTo>
                    <a:lnTo>
                      <a:pt x="43241" y="9084"/>
                    </a:lnTo>
                    <a:lnTo>
                      <a:pt x="53442" y="6701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26" name="Group 300"/>
            <p:cNvGrpSpPr/>
            <p:nvPr/>
          </p:nvGrpSpPr>
          <p:grpSpPr>
            <a:xfrm>
              <a:off x="5808297" y="2892999"/>
              <a:ext cx="450434" cy="762150"/>
              <a:chOff x="5830888" y="2955926"/>
              <a:chExt cx="438150" cy="741363"/>
            </a:xfrm>
          </p:grpSpPr>
          <p:sp>
            <p:nvSpPr>
              <p:cNvPr id="82" name="Freeform: Shape 301"/>
              <p:cNvSpPr/>
              <p:nvPr/>
            </p:nvSpPr>
            <p:spPr bwMode="auto">
              <a:xfrm>
                <a:off x="6099175" y="2968626"/>
                <a:ext cx="169863" cy="320675"/>
              </a:xfrm>
              <a:custGeom>
                <a:avLst/>
                <a:gdLst>
                  <a:gd name="T0" fmla="*/ 0 w 107"/>
                  <a:gd name="T1" fmla="*/ 202 h 202"/>
                  <a:gd name="T2" fmla="*/ 70 w 107"/>
                  <a:gd name="T3" fmla="*/ 153 h 202"/>
                  <a:gd name="T4" fmla="*/ 107 w 107"/>
                  <a:gd name="T5" fmla="*/ 0 h 202"/>
                  <a:gd name="T6" fmla="*/ 10 w 107"/>
                  <a:gd name="T7" fmla="*/ 62 h 202"/>
                  <a:gd name="T8" fmla="*/ 0 w 107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202">
                    <a:moveTo>
                      <a:pt x="0" y="202"/>
                    </a:moveTo>
                    <a:lnTo>
                      <a:pt x="70" y="153"/>
                    </a:lnTo>
                    <a:lnTo>
                      <a:pt x="107" y="0"/>
                    </a:lnTo>
                    <a:lnTo>
                      <a:pt x="10" y="62"/>
                    </a:lnTo>
                    <a:lnTo>
                      <a:pt x="0" y="20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3" name="Freeform: Shape 302"/>
              <p:cNvSpPr/>
              <p:nvPr/>
            </p:nvSpPr>
            <p:spPr bwMode="auto">
              <a:xfrm>
                <a:off x="5835650" y="3143251"/>
                <a:ext cx="171450" cy="231775"/>
              </a:xfrm>
              <a:custGeom>
                <a:avLst/>
                <a:gdLst>
                  <a:gd name="T0" fmla="*/ 108 w 108"/>
                  <a:gd name="T1" fmla="*/ 121 h 146"/>
                  <a:gd name="T2" fmla="*/ 62 w 108"/>
                  <a:gd name="T3" fmla="*/ 146 h 146"/>
                  <a:gd name="T4" fmla="*/ 0 w 108"/>
                  <a:gd name="T5" fmla="*/ 67 h 146"/>
                  <a:gd name="T6" fmla="*/ 99 w 108"/>
                  <a:gd name="T7" fmla="*/ 0 h 146"/>
                  <a:gd name="T8" fmla="*/ 108 w 108"/>
                  <a:gd name="T9" fmla="*/ 121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146">
                    <a:moveTo>
                      <a:pt x="108" y="121"/>
                    </a:moveTo>
                    <a:lnTo>
                      <a:pt x="62" y="146"/>
                    </a:lnTo>
                    <a:lnTo>
                      <a:pt x="0" y="67"/>
                    </a:lnTo>
                    <a:lnTo>
                      <a:pt x="99" y="0"/>
                    </a:lnTo>
                    <a:lnTo>
                      <a:pt x="108" y="12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4" name="Freeform: Shape 303"/>
              <p:cNvSpPr/>
              <p:nvPr/>
            </p:nvSpPr>
            <p:spPr bwMode="auto">
              <a:xfrm>
                <a:off x="6110288" y="2955926"/>
                <a:ext cx="158750" cy="111125"/>
              </a:xfrm>
              <a:custGeom>
                <a:avLst/>
                <a:gdLst>
                  <a:gd name="T0" fmla="*/ 100 w 100"/>
                  <a:gd name="T1" fmla="*/ 8 h 70"/>
                  <a:gd name="T2" fmla="*/ 93 w 100"/>
                  <a:gd name="T3" fmla="*/ 0 h 70"/>
                  <a:gd name="T4" fmla="*/ 0 w 100"/>
                  <a:gd name="T5" fmla="*/ 59 h 70"/>
                  <a:gd name="T6" fmla="*/ 3 w 100"/>
                  <a:gd name="T7" fmla="*/ 70 h 70"/>
                  <a:gd name="T8" fmla="*/ 100 w 100"/>
                  <a:gd name="T9" fmla="*/ 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70">
                    <a:moveTo>
                      <a:pt x="100" y="8"/>
                    </a:moveTo>
                    <a:lnTo>
                      <a:pt x="93" y="0"/>
                    </a:lnTo>
                    <a:lnTo>
                      <a:pt x="0" y="59"/>
                    </a:lnTo>
                    <a:lnTo>
                      <a:pt x="3" y="70"/>
                    </a:lnTo>
                    <a:lnTo>
                      <a:pt x="100" y="8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5" name="Freeform: Shape 304"/>
              <p:cNvSpPr/>
              <p:nvPr/>
            </p:nvSpPr>
            <p:spPr bwMode="auto">
              <a:xfrm>
                <a:off x="5830888" y="3130551"/>
                <a:ext cx="161925" cy="119063"/>
              </a:xfrm>
              <a:custGeom>
                <a:avLst/>
                <a:gdLst>
                  <a:gd name="T0" fmla="*/ 102 w 102"/>
                  <a:gd name="T1" fmla="*/ 8 h 75"/>
                  <a:gd name="T2" fmla="*/ 3 w 102"/>
                  <a:gd name="T3" fmla="*/ 75 h 75"/>
                  <a:gd name="T4" fmla="*/ 0 w 102"/>
                  <a:gd name="T5" fmla="*/ 69 h 75"/>
                  <a:gd name="T6" fmla="*/ 102 w 102"/>
                  <a:gd name="T7" fmla="*/ 0 h 75"/>
                  <a:gd name="T8" fmla="*/ 102 w 102"/>
                  <a:gd name="T9" fmla="*/ 0 h 75"/>
                  <a:gd name="T10" fmla="*/ 102 w 102"/>
                  <a:gd name="T11" fmla="*/ 8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" h="75">
                    <a:moveTo>
                      <a:pt x="102" y="8"/>
                    </a:moveTo>
                    <a:lnTo>
                      <a:pt x="3" y="75"/>
                    </a:lnTo>
                    <a:lnTo>
                      <a:pt x="0" y="69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2" y="8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6" name="Freeform: Shape 305"/>
              <p:cNvSpPr/>
              <p:nvPr/>
            </p:nvSpPr>
            <p:spPr bwMode="auto">
              <a:xfrm>
                <a:off x="5983288" y="3060701"/>
                <a:ext cx="133350" cy="636588"/>
              </a:xfrm>
              <a:custGeom>
                <a:avLst/>
                <a:gdLst>
                  <a:gd name="T0" fmla="*/ 0 w 68"/>
                  <a:gd name="T1" fmla="*/ 12 h 324"/>
                  <a:gd name="T2" fmla="*/ 68 w 68"/>
                  <a:gd name="T3" fmla="*/ 0 h 324"/>
                  <a:gd name="T4" fmla="*/ 49 w 68"/>
                  <a:gd name="T5" fmla="*/ 306 h 324"/>
                  <a:gd name="T6" fmla="*/ 43 w 68"/>
                  <a:gd name="T7" fmla="*/ 320 h 324"/>
                  <a:gd name="T8" fmla="*/ 23 w 68"/>
                  <a:gd name="T9" fmla="*/ 316 h 324"/>
                  <a:gd name="T10" fmla="*/ 21 w 68"/>
                  <a:gd name="T11" fmla="*/ 306 h 324"/>
                  <a:gd name="T12" fmla="*/ 0 w 68"/>
                  <a:gd name="T13" fmla="*/ 12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" h="324">
                    <a:moveTo>
                      <a:pt x="0" y="12"/>
                    </a:moveTo>
                    <a:cubicBezTo>
                      <a:pt x="68" y="0"/>
                      <a:pt x="68" y="0"/>
                      <a:pt x="68" y="0"/>
                    </a:cubicBezTo>
                    <a:cubicBezTo>
                      <a:pt x="49" y="306"/>
                      <a:pt x="49" y="306"/>
                      <a:pt x="49" y="306"/>
                    </a:cubicBezTo>
                    <a:cubicBezTo>
                      <a:pt x="49" y="311"/>
                      <a:pt x="48" y="316"/>
                      <a:pt x="43" y="320"/>
                    </a:cubicBezTo>
                    <a:cubicBezTo>
                      <a:pt x="36" y="324"/>
                      <a:pt x="28" y="322"/>
                      <a:pt x="23" y="316"/>
                    </a:cubicBezTo>
                    <a:cubicBezTo>
                      <a:pt x="21" y="313"/>
                      <a:pt x="21" y="306"/>
                      <a:pt x="21" y="306"/>
                    </a:cubicBezTo>
                    <a:lnTo>
                      <a:pt x="0" y="12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7" name="Freeform: Shape 306"/>
              <p:cNvSpPr/>
              <p:nvPr/>
            </p:nvSpPr>
            <p:spPr bwMode="auto">
              <a:xfrm>
                <a:off x="5983049" y="3007482"/>
                <a:ext cx="135009" cy="120601"/>
              </a:xfrm>
              <a:custGeom>
                <a:avLst/>
                <a:gdLst>
                  <a:gd name="connsiteX0" fmla="*/ 3415 w 135009"/>
                  <a:gd name="connsiteY0" fmla="*/ 85696 h 120601"/>
                  <a:gd name="connsiteX1" fmla="*/ 40675 w 135009"/>
                  <a:gd name="connsiteY1" fmla="*/ 117170 h 120601"/>
                  <a:gd name="connsiteX2" fmla="*/ 17142 w 135009"/>
                  <a:gd name="connsiteY2" fmla="*/ 107334 h 120601"/>
                  <a:gd name="connsiteX3" fmla="*/ 3415 w 135009"/>
                  <a:gd name="connsiteY3" fmla="*/ 85696 h 120601"/>
                  <a:gd name="connsiteX4" fmla="*/ 71769 w 135009"/>
                  <a:gd name="connsiteY4" fmla="*/ 200 h 120601"/>
                  <a:gd name="connsiteX5" fmla="*/ 131392 w 135009"/>
                  <a:gd name="connsiteY5" fmla="*/ 32376 h 120601"/>
                  <a:gd name="connsiteX6" fmla="*/ 134873 w 135009"/>
                  <a:gd name="connsiteY6" fmla="*/ 55080 h 120601"/>
                  <a:gd name="connsiteX7" fmla="*/ 134713 w 135009"/>
                  <a:gd name="connsiteY7" fmla="*/ 55640 h 120601"/>
                  <a:gd name="connsiteX8" fmla="*/ 134804 w 135009"/>
                  <a:gd name="connsiteY8" fmla="*/ 56189 h 120601"/>
                  <a:gd name="connsiteX9" fmla="*/ 131363 w 135009"/>
                  <a:gd name="connsiteY9" fmla="*/ 67407 h 120601"/>
                  <a:gd name="connsiteX10" fmla="*/ 128461 w 135009"/>
                  <a:gd name="connsiteY10" fmla="*/ 77600 h 120601"/>
                  <a:gd name="connsiteX11" fmla="*/ 128085 w 135009"/>
                  <a:gd name="connsiteY11" fmla="*/ 78094 h 120601"/>
                  <a:gd name="connsiteX12" fmla="*/ 126960 w 135009"/>
                  <a:gd name="connsiteY12" fmla="*/ 81761 h 120601"/>
                  <a:gd name="connsiteX13" fmla="*/ 89701 w 135009"/>
                  <a:gd name="connsiteY13" fmla="*/ 113235 h 120601"/>
                  <a:gd name="connsiteX14" fmla="*/ 40675 w 135009"/>
                  <a:gd name="connsiteY14" fmla="*/ 117170 h 120601"/>
                  <a:gd name="connsiteX15" fmla="*/ 64943 w 135009"/>
                  <a:gd name="connsiteY15" fmla="*/ 118645 h 120601"/>
                  <a:gd name="connsiteX16" fmla="*/ 71347 w 135009"/>
                  <a:gd name="connsiteY16" fmla="*/ 116573 h 120601"/>
                  <a:gd name="connsiteX17" fmla="*/ 63740 w 135009"/>
                  <a:gd name="connsiteY17" fmla="*/ 118179 h 120601"/>
                  <a:gd name="connsiteX18" fmla="*/ 4392 w 135009"/>
                  <a:gd name="connsiteY18" fmla="*/ 85178 h 120601"/>
                  <a:gd name="connsiteX19" fmla="*/ 45423 w 135009"/>
                  <a:gd name="connsiteY19" fmla="*/ 6953 h 120601"/>
                  <a:gd name="connsiteX20" fmla="*/ 71769 w 135009"/>
                  <a:gd name="connsiteY20" fmla="*/ 200 h 120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35009" h="120601">
                    <a:moveTo>
                      <a:pt x="3415" y="85696"/>
                    </a:moveTo>
                    <a:cubicBezTo>
                      <a:pt x="9298" y="101433"/>
                      <a:pt x="24987" y="113235"/>
                      <a:pt x="40675" y="117170"/>
                    </a:cubicBezTo>
                    <a:cubicBezTo>
                      <a:pt x="30870" y="115203"/>
                      <a:pt x="23026" y="111268"/>
                      <a:pt x="17142" y="107334"/>
                    </a:cubicBezTo>
                    <a:cubicBezTo>
                      <a:pt x="11259" y="101433"/>
                      <a:pt x="5376" y="93564"/>
                      <a:pt x="3415" y="85696"/>
                    </a:cubicBezTo>
                    <a:close/>
                    <a:moveTo>
                      <a:pt x="71769" y="200"/>
                    </a:moveTo>
                    <a:cubicBezTo>
                      <a:pt x="97688" y="-1725"/>
                      <a:pt x="121134" y="10375"/>
                      <a:pt x="131392" y="32376"/>
                    </a:cubicBezTo>
                    <a:cubicBezTo>
                      <a:pt x="134323" y="39710"/>
                      <a:pt x="135422" y="47410"/>
                      <a:pt x="134873" y="55080"/>
                    </a:cubicBezTo>
                    <a:lnTo>
                      <a:pt x="134713" y="55640"/>
                    </a:lnTo>
                    <a:lnTo>
                      <a:pt x="134804" y="56189"/>
                    </a:lnTo>
                    <a:lnTo>
                      <a:pt x="131363" y="67407"/>
                    </a:lnTo>
                    <a:lnTo>
                      <a:pt x="128461" y="77600"/>
                    </a:lnTo>
                    <a:lnTo>
                      <a:pt x="128085" y="78094"/>
                    </a:lnTo>
                    <a:lnTo>
                      <a:pt x="126960" y="81761"/>
                    </a:lnTo>
                    <a:cubicBezTo>
                      <a:pt x="119116" y="95531"/>
                      <a:pt x="105389" y="107334"/>
                      <a:pt x="89701" y="113235"/>
                    </a:cubicBezTo>
                    <a:cubicBezTo>
                      <a:pt x="74012" y="121104"/>
                      <a:pt x="56363" y="123071"/>
                      <a:pt x="40675" y="117170"/>
                    </a:cubicBezTo>
                    <a:cubicBezTo>
                      <a:pt x="48519" y="119137"/>
                      <a:pt x="56853" y="119629"/>
                      <a:pt x="64943" y="118645"/>
                    </a:cubicBezTo>
                    <a:lnTo>
                      <a:pt x="71347" y="116573"/>
                    </a:lnTo>
                    <a:lnTo>
                      <a:pt x="63740" y="118179"/>
                    </a:lnTo>
                    <a:cubicBezTo>
                      <a:pt x="37363" y="119279"/>
                      <a:pt x="13185" y="107179"/>
                      <a:pt x="4392" y="85178"/>
                    </a:cubicBezTo>
                    <a:cubicBezTo>
                      <a:pt x="-9285" y="55844"/>
                      <a:pt x="10254" y="20642"/>
                      <a:pt x="45423" y="6953"/>
                    </a:cubicBezTo>
                    <a:cubicBezTo>
                      <a:pt x="54215" y="3042"/>
                      <a:pt x="63130" y="842"/>
                      <a:pt x="71769" y="20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27" name="Group 307"/>
            <p:cNvGrpSpPr/>
            <p:nvPr/>
          </p:nvGrpSpPr>
          <p:grpSpPr>
            <a:xfrm>
              <a:off x="5297464" y="3640461"/>
              <a:ext cx="789892" cy="368835"/>
              <a:chOff x="5334000" y="3683001"/>
              <a:chExt cx="768350" cy="358776"/>
            </a:xfrm>
          </p:grpSpPr>
          <p:sp>
            <p:nvSpPr>
              <p:cNvPr id="76" name="Freeform: Shape 308"/>
              <p:cNvSpPr/>
              <p:nvPr/>
            </p:nvSpPr>
            <p:spPr bwMode="auto">
              <a:xfrm>
                <a:off x="5343525" y="3683001"/>
                <a:ext cx="350838" cy="131763"/>
              </a:xfrm>
              <a:custGeom>
                <a:avLst/>
                <a:gdLst>
                  <a:gd name="T0" fmla="*/ 221 w 221"/>
                  <a:gd name="T1" fmla="*/ 54 h 83"/>
                  <a:gd name="T2" fmla="*/ 157 w 221"/>
                  <a:gd name="T3" fmla="*/ 0 h 83"/>
                  <a:gd name="T4" fmla="*/ 0 w 221"/>
                  <a:gd name="T5" fmla="*/ 5 h 83"/>
                  <a:gd name="T6" fmla="*/ 85 w 221"/>
                  <a:gd name="T7" fmla="*/ 83 h 83"/>
                  <a:gd name="T8" fmla="*/ 221 w 221"/>
                  <a:gd name="T9" fmla="*/ 54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1" h="83">
                    <a:moveTo>
                      <a:pt x="221" y="54"/>
                    </a:moveTo>
                    <a:lnTo>
                      <a:pt x="157" y="0"/>
                    </a:lnTo>
                    <a:lnTo>
                      <a:pt x="0" y="5"/>
                    </a:lnTo>
                    <a:lnTo>
                      <a:pt x="85" y="83"/>
                    </a:lnTo>
                    <a:lnTo>
                      <a:pt x="221" y="54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7" name="Freeform: Shape 309"/>
              <p:cNvSpPr/>
              <p:nvPr/>
            </p:nvSpPr>
            <p:spPr bwMode="auto">
              <a:xfrm>
                <a:off x="5584825" y="3846514"/>
                <a:ext cx="239713" cy="187325"/>
              </a:xfrm>
              <a:custGeom>
                <a:avLst/>
                <a:gdLst>
                  <a:gd name="T0" fmla="*/ 115 w 151"/>
                  <a:gd name="T1" fmla="*/ 0 h 118"/>
                  <a:gd name="T2" fmla="*/ 151 w 151"/>
                  <a:gd name="T3" fmla="*/ 37 h 118"/>
                  <a:gd name="T4" fmla="*/ 92 w 151"/>
                  <a:gd name="T5" fmla="*/ 118 h 118"/>
                  <a:gd name="T6" fmla="*/ 0 w 151"/>
                  <a:gd name="T7" fmla="*/ 40 h 118"/>
                  <a:gd name="T8" fmla="*/ 115 w 151"/>
                  <a:gd name="T9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118">
                    <a:moveTo>
                      <a:pt x="115" y="0"/>
                    </a:moveTo>
                    <a:lnTo>
                      <a:pt x="151" y="37"/>
                    </a:lnTo>
                    <a:lnTo>
                      <a:pt x="92" y="118"/>
                    </a:lnTo>
                    <a:lnTo>
                      <a:pt x="0" y="40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8" name="Freeform: Shape 310"/>
              <p:cNvSpPr/>
              <p:nvPr/>
            </p:nvSpPr>
            <p:spPr bwMode="auto">
              <a:xfrm>
                <a:off x="5334000" y="3690939"/>
                <a:ext cx="144463" cy="131763"/>
              </a:xfrm>
              <a:custGeom>
                <a:avLst/>
                <a:gdLst>
                  <a:gd name="T0" fmla="*/ 6 w 91"/>
                  <a:gd name="T1" fmla="*/ 0 h 83"/>
                  <a:gd name="T2" fmla="*/ 0 w 91"/>
                  <a:gd name="T3" fmla="*/ 9 h 83"/>
                  <a:gd name="T4" fmla="*/ 81 w 91"/>
                  <a:gd name="T5" fmla="*/ 83 h 83"/>
                  <a:gd name="T6" fmla="*/ 91 w 91"/>
                  <a:gd name="T7" fmla="*/ 78 h 83"/>
                  <a:gd name="T8" fmla="*/ 6 w 91"/>
                  <a:gd name="T9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83">
                    <a:moveTo>
                      <a:pt x="6" y="0"/>
                    </a:moveTo>
                    <a:lnTo>
                      <a:pt x="0" y="9"/>
                    </a:lnTo>
                    <a:lnTo>
                      <a:pt x="81" y="83"/>
                    </a:lnTo>
                    <a:lnTo>
                      <a:pt x="91" y="78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9" name="Freeform: Shape 311"/>
              <p:cNvSpPr/>
              <p:nvPr/>
            </p:nvSpPr>
            <p:spPr bwMode="auto">
              <a:xfrm>
                <a:off x="5570538" y="3910014"/>
                <a:ext cx="160338" cy="131763"/>
              </a:xfrm>
              <a:custGeom>
                <a:avLst/>
                <a:gdLst>
                  <a:gd name="T0" fmla="*/ 9 w 101"/>
                  <a:gd name="T1" fmla="*/ 0 h 83"/>
                  <a:gd name="T2" fmla="*/ 101 w 101"/>
                  <a:gd name="T3" fmla="*/ 78 h 83"/>
                  <a:gd name="T4" fmla="*/ 94 w 101"/>
                  <a:gd name="T5" fmla="*/ 83 h 83"/>
                  <a:gd name="T6" fmla="*/ 0 w 101"/>
                  <a:gd name="T7" fmla="*/ 3 h 83"/>
                  <a:gd name="T8" fmla="*/ 0 w 101"/>
                  <a:gd name="T9" fmla="*/ 3 h 83"/>
                  <a:gd name="T10" fmla="*/ 9 w 101"/>
                  <a:gd name="T11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1" h="83">
                    <a:moveTo>
                      <a:pt x="9" y="0"/>
                    </a:moveTo>
                    <a:lnTo>
                      <a:pt x="101" y="78"/>
                    </a:lnTo>
                    <a:lnTo>
                      <a:pt x="94" y="8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0" name="Freeform: Shape 312"/>
              <p:cNvSpPr/>
              <p:nvPr/>
            </p:nvSpPr>
            <p:spPr bwMode="auto">
              <a:xfrm>
                <a:off x="5473700" y="3684589"/>
                <a:ext cx="628650" cy="250825"/>
              </a:xfrm>
              <a:custGeom>
                <a:avLst/>
                <a:gdLst>
                  <a:gd name="T0" fmla="*/ 29 w 321"/>
                  <a:gd name="T1" fmla="*/ 128 h 128"/>
                  <a:gd name="T2" fmla="*/ 0 w 321"/>
                  <a:gd name="T3" fmla="*/ 65 h 128"/>
                  <a:gd name="T4" fmla="*/ 299 w 321"/>
                  <a:gd name="T5" fmla="*/ 2 h 128"/>
                  <a:gd name="T6" fmla="*/ 314 w 321"/>
                  <a:gd name="T7" fmla="*/ 4 h 128"/>
                  <a:gd name="T8" fmla="*/ 316 w 321"/>
                  <a:gd name="T9" fmla="*/ 24 h 128"/>
                  <a:gd name="T10" fmla="*/ 307 w 321"/>
                  <a:gd name="T11" fmla="*/ 29 h 128"/>
                  <a:gd name="T12" fmla="*/ 29 w 321"/>
                  <a:gd name="T13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1" h="128">
                    <a:moveTo>
                      <a:pt x="29" y="128"/>
                    </a:moveTo>
                    <a:cubicBezTo>
                      <a:pt x="0" y="65"/>
                      <a:pt x="0" y="65"/>
                      <a:pt x="0" y="65"/>
                    </a:cubicBezTo>
                    <a:cubicBezTo>
                      <a:pt x="299" y="2"/>
                      <a:pt x="299" y="2"/>
                      <a:pt x="299" y="2"/>
                    </a:cubicBezTo>
                    <a:cubicBezTo>
                      <a:pt x="304" y="0"/>
                      <a:pt x="310" y="0"/>
                      <a:pt x="314" y="4"/>
                    </a:cubicBezTo>
                    <a:cubicBezTo>
                      <a:pt x="320" y="9"/>
                      <a:pt x="321" y="18"/>
                      <a:pt x="316" y="24"/>
                    </a:cubicBezTo>
                    <a:cubicBezTo>
                      <a:pt x="313" y="27"/>
                      <a:pt x="307" y="29"/>
                      <a:pt x="307" y="29"/>
                    </a:cubicBezTo>
                    <a:lnTo>
                      <a:pt x="29" y="128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1" name="Freeform: Shape 313"/>
              <p:cNvSpPr/>
              <p:nvPr/>
            </p:nvSpPr>
            <p:spPr bwMode="auto">
              <a:xfrm>
                <a:off x="5432233" y="3810386"/>
                <a:ext cx="125789" cy="130462"/>
              </a:xfrm>
              <a:custGeom>
                <a:avLst/>
                <a:gdLst>
                  <a:gd name="connsiteX0" fmla="*/ 121391 w 125789"/>
                  <a:gd name="connsiteY0" fmla="*/ 98426 h 130462"/>
                  <a:gd name="connsiteX1" fmla="*/ 120861 w 125789"/>
                  <a:gd name="connsiteY1" fmla="*/ 100883 h 130462"/>
                  <a:gd name="connsiteX2" fmla="*/ 120927 w 125789"/>
                  <a:gd name="connsiteY2" fmla="*/ 100797 h 130462"/>
                  <a:gd name="connsiteX3" fmla="*/ 42140 w 125789"/>
                  <a:gd name="connsiteY3" fmla="*/ 1232 h 130462"/>
                  <a:gd name="connsiteX4" fmla="*/ 41181 w 125789"/>
                  <a:gd name="connsiteY4" fmla="*/ 1676 h 130462"/>
                  <a:gd name="connsiteX5" fmla="*/ 46309 w 125789"/>
                  <a:gd name="connsiteY5" fmla="*/ 1696 h 130462"/>
                  <a:gd name="connsiteX6" fmla="*/ 42878 w 125789"/>
                  <a:gd name="connsiteY6" fmla="*/ 0 h 130462"/>
                  <a:gd name="connsiteX7" fmla="*/ 68484 w 125789"/>
                  <a:gd name="connsiteY7" fmla="*/ 1971 h 130462"/>
                  <a:gd name="connsiteX8" fmla="*/ 109848 w 125789"/>
                  <a:gd name="connsiteY8" fmla="*/ 29573 h 130462"/>
                  <a:gd name="connsiteX9" fmla="*/ 125605 w 125789"/>
                  <a:gd name="connsiteY9" fmla="*/ 76891 h 130462"/>
                  <a:gd name="connsiteX10" fmla="*/ 125587 w 125789"/>
                  <a:gd name="connsiteY10" fmla="*/ 76844 h 130462"/>
                  <a:gd name="connsiteX11" fmla="*/ 125600 w 125789"/>
                  <a:gd name="connsiteY11" fmla="*/ 76918 h 130462"/>
                  <a:gd name="connsiteX12" fmla="*/ 125605 w 125789"/>
                  <a:gd name="connsiteY12" fmla="*/ 76891 h 130462"/>
                  <a:gd name="connsiteX13" fmla="*/ 125600 w 125789"/>
                  <a:gd name="connsiteY13" fmla="*/ 76921 h 130462"/>
                  <a:gd name="connsiteX14" fmla="*/ 125789 w 125789"/>
                  <a:gd name="connsiteY14" fmla="*/ 78046 h 130462"/>
                  <a:gd name="connsiteX15" fmla="*/ 124141 w 125789"/>
                  <a:gd name="connsiteY15" fmla="*/ 85683 h 130462"/>
                  <a:gd name="connsiteX16" fmla="*/ 121666 w 125789"/>
                  <a:gd name="connsiteY16" fmla="*/ 100550 h 130462"/>
                  <a:gd name="connsiteX17" fmla="*/ 105908 w 125789"/>
                  <a:gd name="connsiteY17" fmla="*/ 120266 h 130462"/>
                  <a:gd name="connsiteX18" fmla="*/ 110222 w 125789"/>
                  <a:gd name="connsiteY18" fmla="*/ 114675 h 130462"/>
                  <a:gd name="connsiteX19" fmla="*/ 106306 w 125789"/>
                  <a:gd name="connsiteY19" fmla="*/ 119631 h 130462"/>
                  <a:gd name="connsiteX20" fmla="*/ 17519 w 125789"/>
                  <a:gd name="connsiteY20" fmla="*/ 101915 h 130462"/>
                  <a:gd name="connsiteX21" fmla="*/ 19492 w 125789"/>
                  <a:gd name="connsiteY21" fmla="*/ 11363 h 130462"/>
                  <a:gd name="connsiteX22" fmla="*/ 26752 w 125789"/>
                  <a:gd name="connsiteY22" fmla="*/ 8071 h 130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25789" h="130462">
                    <a:moveTo>
                      <a:pt x="121391" y="98426"/>
                    </a:moveTo>
                    <a:lnTo>
                      <a:pt x="120861" y="100883"/>
                    </a:lnTo>
                    <a:lnTo>
                      <a:pt x="120927" y="100797"/>
                    </a:lnTo>
                    <a:close/>
                    <a:moveTo>
                      <a:pt x="42140" y="1232"/>
                    </a:moveTo>
                    <a:lnTo>
                      <a:pt x="41181" y="1676"/>
                    </a:lnTo>
                    <a:lnTo>
                      <a:pt x="46309" y="1696"/>
                    </a:lnTo>
                    <a:close/>
                    <a:moveTo>
                      <a:pt x="42878" y="0"/>
                    </a:moveTo>
                    <a:cubicBezTo>
                      <a:pt x="50757" y="0"/>
                      <a:pt x="58636" y="0"/>
                      <a:pt x="68484" y="1971"/>
                    </a:cubicBezTo>
                    <a:cubicBezTo>
                      <a:pt x="84242" y="5914"/>
                      <a:pt x="98030" y="15772"/>
                      <a:pt x="109848" y="29573"/>
                    </a:cubicBezTo>
                    <a:cubicBezTo>
                      <a:pt x="119696" y="43374"/>
                      <a:pt x="125605" y="59147"/>
                      <a:pt x="125605" y="76891"/>
                    </a:cubicBezTo>
                    <a:lnTo>
                      <a:pt x="125587" y="76844"/>
                    </a:lnTo>
                    <a:lnTo>
                      <a:pt x="125600" y="76918"/>
                    </a:lnTo>
                    <a:lnTo>
                      <a:pt x="125605" y="76891"/>
                    </a:lnTo>
                    <a:lnTo>
                      <a:pt x="125600" y="76921"/>
                    </a:lnTo>
                    <a:lnTo>
                      <a:pt x="125789" y="78046"/>
                    </a:lnTo>
                    <a:lnTo>
                      <a:pt x="124141" y="85683"/>
                    </a:lnTo>
                    <a:lnTo>
                      <a:pt x="121666" y="100550"/>
                    </a:lnTo>
                    <a:cubicBezTo>
                      <a:pt x="117727" y="108437"/>
                      <a:pt x="111817" y="116323"/>
                      <a:pt x="105908" y="120266"/>
                    </a:cubicBezTo>
                    <a:lnTo>
                      <a:pt x="110222" y="114675"/>
                    </a:lnTo>
                    <a:lnTo>
                      <a:pt x="106306" y="119631"/>
                    </a:lnTo>
                    <a:cubicBezTo>
                      <a:pt x="80656" y="139316"/>
                      <a:pt x="41195" y="131442"/>
                      <a:pt x="17519" y="101915"/>
                    </a:cubicBezTo>
                    <a:cubicBezTo>
                      <a:pt x="-6158" y="70418"/>
                      <a:pt x="-6158" y="31048"/>
                      <a:pt x="19492" y="11363"/>
                    </a:cubicBezTo>
                    <a:lnTo>
                      <a:pt x="26752" y="8071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28" name="Group 314"/>
            <p:cNvGrpSpPr/>
            <p:nvPr/>
          </p:nvGrpSpPr>
          <p:grpSpPr>
            <a:xfrm>
              <a:off x="7941561" y="3417682"/>
              <a:ext cx="422691" cy="362306"/>
              <a:chOff x="7496784" y="3881993"/>
              <a:chExt cx="321165" cy="275284"/>
            </a:xfrm>
          </p:grpSpPr>
          <p:sp>
            <p:nvSpPr>
              <p:cNvPr id="68" name="Freeform: Shape 315"/>
              <p:cNvSpPr/>
              <p:nvPr/>
            </p:nvSpPr>
            <p:spPr bwMode="auto">
              <a:xfrm>
                <a:off x="7496784" y="3881993"/>
                <a:ext cx="321165" cy="275284"/>
              </a:xfrm>
              <a:custGeom>
                <a:avLst/>
                <a:gdLst>
                  <a:gd name="T0" fmla="*/ 65 w 259"/>
                  <a:gd name="T1" fmla="*/ 222 h 222"/>
                  <a:gd name="T2" fmla="*/ 0 w 259"/>
                  <a:gd name="T3" fmla="*/ 111 h 222"/>
                  <a:gd name="T4" fmla="*/ 65 w 259"/>
                  <a:gd name="T5" fmla="*/ 0 h 222"/>
                  <a:gd name="T6" fmla="*/ 195 w 259"/>
                  <a:gd name="T7" fmla="*/ 0 h 222"/>
                  <a:gd name="T8" fmla="*/ 259 w 259"/>
                  <a:gd name="T9" fmla="*/ 111 h 222"/>
                  <a:gd name="T10" fmla="*/ 195 w 259"/>
                  <a:gd name="T11" fmla="*/ 222 h 222"/>
                  <a:gd name="T12" fmla="*/ 65 w 259"/>
                  <a:gd name="T13" fmla="*/ 222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9" h="222">
                    <a:moveTo>
                      <a:pt x="65" y="222"/>
                    </a:moveTo>
                    <a:lnTo>
                      <a:pt x="0" y="111"/>
                    </a:lnTo>
                    <a:lnTo>
                      <a:pt x="65" y="0"/>
                    </a:lnTo>
                    <a:lnTo>
                      <a:pt x="195" y="0"/>
                    </a:lnTo>
                    <a:lnTo>
                      <a:pt x="259" y="111"/>
                    </a:lnTo>
                    <a:lnTo>
                      <a:pt x="195" y="222"/>
                    </a:lnTo>
                    <a:lnTo>
                      <a:pt x="65" y="22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69" name="Group 316"/>
              <p:cNvGrpSpPr/>
              <p:nvPr/>
            </p:nvGrpSpPr>
            <p:grpSpPr>
              <a:xfrm>
                <a:off x="7573652" y="3935778"/>
                <a:ext cx="167429" cy="167715"/>
                <a:chOff x="7275629" y="3973834"/>
                <a:chExt cx="464344" cy="465138"/>
              </a:xfrm>
              <a:solidFill>
                <a:schemeClr val="bg1"/>
              </a:solidFill>
            </p:grpSpPr>
            <p:sp>
              <p:nvSpPr>
                <p:cNvPr id="70" name="Freeform: Shape 317"/>
                <p:cNvSpPr/>
                <p:nvPr/>
              </p:nvSpPr>
              <p:spPr bwMode="auto">
                <a:xfrm>
                  <a:off x="7275629" y="4017490"/>
                  <a:ext cx="423069" cy="421482"/>
                </a:xfrm>
                <a:custGeom>
                  <a:avLst/>
                  <a:gdLst>
                    <a:gd name="T0" fmla="+- 0 10849 98"/>
                    <a:gd name="T1" fmla="*/ T0 w 21502"/>
                    <a:gd name="T2" fmla="*/ 10800 h 21600"/>
                    <a:gd name="T3" fmla="+- 0 10849 98"/>
                    <a:gd name="T4" fmla="*/ T3 w 21502"/>
                    <a:gd name="T5" fmla="*/ 10800 h 21600"/>
                    <a:gd name="T6" fmla="+- 0 10849 98"/>
                    <a:gd name="T7" fmla="*/ T6 w 21502"/>
                    <a:gd name="T8" fmla="*/ 10800 h 21600"/>
                    <a:gd name="T9" fmla="+- 0 10849 98"/>
                    <a:gd name="T10" fmla="*/ T9 w 21502"/>
                    <a:gd name="T11" fmla="*/ 10800 h 21600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502" h="21600">
                      <a:moveTo>
                        <a:pt x="19917" y="7880"/>
                      </a:moveTo>
                      <a:lnTo>
                        <a:pt x="18875" y="8932"/>
                      </a:lnTo>
                      <a:cubicBezTo>
                        <a:pt x="18730" y="9079"/>
                        <a:pt x="18497" y="9079"/>
                        <a:pt x="18353" y="8932"/>
                      </a:cubicBezTo>
                      <a:lnTo>
                        <a:pt x="17048" y="7617"/>
                      </a:lnTo>
                      <a:lnTo>
                        <a:pt x="15991" y="10290"/>
                      </a:lnTo>
                      <a:lnTo>
                        <a:pt x="16080" y="10064"/>
                      </a:lnTo>
                      <a:cubicBezTo>
                        <a:pt x="13859" y="7826"/>
                        <a:pt x="11601" y="7544"/>
                        <a:pt x="9565" y="7291"/>
                      </a:cubicBezTo>
                      <a:cubicBezTo>
                        <a:pt x="8910" y="7210"/>
                        <a:pt x="8276" y="7126"/>
                        <a:pt x="7652" y="6990"/>
                      </a:cubicBezTo>
                      <a:lnTo>
                        <a:pt x="13918" y="4456"/>
                      </a:lnTo>
                      <a:lnTo>
                        <a:pt x="12652" y="3179"/>
                      </a:lnTo>
                      <a:cubicBezTo>
                        <a:pt x="12508" y="3033"/>
                        <a:pt x="12508" y="2798"/>
                        <a:pt x="12652" y="2652"/>
                      </a:cubicBezTo>
                      <a:lnTo>
                        <a:pt x="13695" y="1598"/>
                      </a:lnTo>
                      <a:cubicBezTo>
                        <a:pt x="13840" y="1453"/>
                        <a:pt x="14073" y="1453"/>
                        <a:pt x="14217" y="1598"/>
                      </a:cubicBezTo>
                      <a:lnTo>
                        <a:pt x="19917" y="7353"/>
                      </a:lnTo>
                      <a:cubicBezTo>
                        <a:pt x="20062" y="7499"/>
                        <a:pt x="20062" y="7734"/>
                        <a:pt x="19917" y="7880"/>
                      </a:cubicBezTo>
                      <a:moveTo>
                        <a:pt x="12292" y="19639"/>
                      </a:moveTo>
                      <a:cubicBezTo>
                        <a:pt x="12200" y="19872"/>
                        <a:pt x="11999" y="20044"/>
                        <a:pt x="11756" y="20095"/>
                      </a:cubicBezTo>
                      <a:cubicBezTo>
                        <a:pt x="11700" y="20106"/>
                        <a:pt x="11643" y="20111"/>
                        <a:pt x="11587" y="20110"/>
                      </a:cubicBezTo>
                      <a:cubicBezTo>
                        <a:pt x="11400" y="20105"/>
                        <a:pt x="11219" y="20030"/>
                        <a:pt x="11084" y="19892"/>
                      </a:cubicBezTo>
                      <a:lnTo>
                        <a:pt x="1692" y="10517"/>
                      </a:lnTo>
                      <a:cubicBezTo>
                        <a:pt x="1519" y="10343"/>
                        <a:pt x="1443" y="10094"/>
                        <a:pt x="1488" y="9852"/>
                      </a:cubicBezTo>
                      <a:cubicBezTo>
                        <a:pt x="1533" y="9610"/>
                        <a:pt x="1695" y="9407"/>
                        <a:pt x="1917" y="9308"/>
                      </a:cubicBezTo>
                      <a:lnTo>
                        <a:pt x="6505" y="7453"/>
                      </a:lnTo>
                      <a:cubicBezTo>
                        <a:pt x="9597" y="8490"/>
                        <a:pt x="12689" y="7491"/>
                        <a:pt x="15781" y="10821"/>
                      </a:cubicBezTo>
                      <a:cubicBezTo>
                        <a:pt x="15781" y="10821"/>
                        <a:pt x="12292" y="19639"/>
                        <a:pt x="12292" y="19639"/>
                      </a:cubicBezTo>
                      <a:close/>
                      <a:moveTo>
                        <a:pt x="15260" y="545"/>
                      </a:moveTo>
                      <a:cubicBezTo>
                        <a:pt x="14912" y="193"/>
                        <a:pt x="14449" y="0"/>
                        <a:pt x="13956" y="0"/>
                      </a:cubicBezTo>
                      <a:cubicBezTo>
                        <a:pt x="13463" y="0"/>
                        <a:pt x="13000" y="193"/>
                        <a:pt x="12651" y="546"/>
                      </a:cubicBezTo>
                      <a:lnTo>
                        <a:pt x="11610" y="1598"/>
                      </a:lnTo>
                      <a:cubicBezTo>
                        <a:pt x="11261" y="1949"/>
                        <a:pt x="11068" y="2417"/>
                        <a:pt x="11068" y="2915"/>
                      </a:cubicBezTo>
                      <a:cubicBezTo>
                        <a:pt x="11068" y="3265"/>
                        <a:pt x="11164" y="3601"/>
                        <a:pt x="11342" y="3893"/>
                      </a:cubicBezTo>
                      <a:lnTo>
                        <a:pt x="1324" y="7944"/>
                      </a:lnTo>
                      <a:cubicBezTo>
                        <a:pt x="654" y="8241"/>
                        <a:pt x="173" y="8851"/>
                        <a:pt x="38" y="9575"/>
                      </a:cubicBezTo>
                      <a:cubicBezTo>
                        <a:pt x="-98" y="10302"/>
                        <a:pt x="130" y="11048"/>
                        <a:pt x="654" y="11576"/>
                      </a:cubicBezTo>
                      <a:lnTo>
                        <a:pt x="10041" y="20946"/>
                      </a:lnTo>
                      <a:cubicBezTo>
                        <a:pt x="10445" y="21354"/>
                        <a:pt x="10982" y="21586"/>
                        <a:pt x="11549" y="21599"/>
                      </a:cubicBezTo>
                      <a:cubicBezTo>
                        <a:pt x="11562" y="21599"/>
                        <a:pt x="11593" y="21599"/>
                        <a:pt x="11605" y="21599"/>
                      </a:cubicBezTo>
                      <a:cubicBezTo>
                        <a:pt x="11754" y="21599"/>
                        <a:pt x="11906" y="21584"/>
                        <a:pt x="12056" y="21553"/>
                      </a:cubicBezTo>
                      <a:cubicBezTo>
                        <a:pt x="12789" y="21399"/>
                        <a:pt x="13390" y="20888"/>
                        <a:pt x="13662" y="20191"/>
                      </a:cubicBezTo>
                      <a:lnTo>
                        <a:pt x="17604" y="10229"/>
                      </a:lnTo>
                      <a:cubicBezTo>
                        <a:pt x="17902" y="10426"/>
                        <a:pt x="18250" y="10532"/>
                        <a:pt x="18613" y="10532"/>
                      </a:cubicBezTo>
                      <a:cubicBezTo>
                        <a:pt x="19107" y="10532"/>
                        <a:pt x="19570" y="10338"/>
                        <a:pt x="19918" y="9986"/>
                      </a:cubicBezTo>
                      <a:lnTo>
                        <a:pt x="20957" y="8937"/>
                      </a:lnTo>
                      <a:cubicBezTo>
                        <a:pt x="21308" y="8585"/>
                        <a:pt x="21502" y="8116"/>
                        <a:pt x="21502" y="7617"/>
                      </a:cubicBezTo>
                      <a:cubicBezTo>
                        <a:pt x="21502" y="7117"/>
                        <a:pt x="21308" y="6648"/>
                        <a:pt x="20961" y="6300"/>
                      </a:cubicBezTo>
                      <a:cubicBezTo>
                        <a:pt x="20961" y="6300"/>
                        <a:pt x="15260" y="545"/>
                        <a:pt x="15260" y="54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71" name="Freeform: Shape 318"/>
                <p:cNvSpPr/>
                <p:nvPr/>
              </p:nvSpPr>
              <p:spPr bwMode="auto">
                <a:xfrm>
                  <a:off x="7478829" y="4206403"/>
                  <a:ext cx="72231" cy="7302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4320"/>
                      </a:moveTo>
                      <a:cubicBezTo>
                        <a:pt x="14381" y="4320"/>
                        <a:pt x="17279" y="7222"/>
                        <a:pt x="17279" y="10800"/>
                      </a:cubicBezTo>
                      <a:cubicBezTo>
                        <a:pt x="17279" y="14377"/>
                        <a:pt x="14381" y="17279"/>
                        <a:pt x="10800" y="17279"/>
                      </a:cubicBezTo>
                      <a:cubicBezTo>
                        <a:pt x="7218" y="17279"/>
                        <a:pt x="4319" y="14377"/>
                        <a:pt x="4319" y="10800"/>
                      </a:cubicBezTo>
                      <a:cubicBezTo>
                        <a:pt x="4319" y="7222"/>
                        <a:pt x="7218" y="4320"/>
                        <a:pt x="10800" y="4320"/>
                      </a:cubicBezTo>
                      <a:moveTo>
                        <a:pt x="10800" y="21599"/>
                      </a:moveTo>
                      <a:cubicBezTo>
                        <a:pt x="16752" y="21599"/>
                        <a:pt x="21600" y="16756"/>
                        <a:pt x="21600" y="10800"/>
                      </a:cubicBezTo>
                      <a:cubicBezTo>
                        <a:pt x="21600" y="4843"/>
                        <a:pt x="16752" y="0"/>
                        <a:pt x="10800" y="0"/>
                      </a:cubicBezTo>
                      <a:cubicBezTo>
                        <a:pt x="4847" y="0"/>
                        <a:pt x="0" y="4843"/>
                        <a:pt x="0" y="10800"/>
                      </a:cubicBezTo>
                      <a:cubicBezTo>
                        <a:pt x="0" y="16756"/>
                        <a:pt x="4847" y="21599"/>
                        <a:pt x="10800" y="21599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72" name="Freeform: Shape 319"/>
                <p:cNvSpPr/>
                <p:nvPr/>
              </p:nvSpPr>
              <p:spPr bwMode="auto">
                <a:xfrm>
                  <a:off x="7667742" y="3973834"/>
                  <a:ext cx="72231" cy="7302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17279"/>
                      </a:moveTo>
                      <a:cubicBezTo>
                        <a:pt x="7218" y="17279"/>
                        <a:pt x="4320" y="14377"/>
                        <a:pt x="4320" y="10800"/>
                      </a:cubicBezTo>
                      <a:cubicBezTo>
                        <a:pt x="4320" y="7222"/>
                        <a:pt x="7218" y="4320"/>
                        <a:pt x="10800" y="4320"/>
                      </a:cubicBezTo>
                      <a:cubicBezTo>
                        <a:pt x="14381" y="4320"/>
                        <a:pt x="17280" y="7222"/>
                        <a:pt x="17280" y="10800"/>
                      </a:cubicBezTo>
                      <a:cubicBezTo>
                        <a:pt x="17280" y="14377"/>
                        <a:pt x="14381" y="17279"/>
                        <a:pt x="10800" y="17279"/>
                      </a:cubicBezTo>
                      <a:moveTo>
                        <a:pt x="10800" y="0"/>
                      </a:moveTo>
                      <a:cubicBezTo>
                        <a:pt x="4847" y="0"/>
                        <a:pt x="0" y="4843"/>
                        <a:pt x="0" y="10800"/>
                      </a:cubicBezTo>
                      <a:cubicBezTo>
                        <a:pt x="0" y="16756"/>
                        <a:pt x="4847" y="21599"/>
                        <a:pt x="10800" y="21599"/>
                      </a:cubicBezTo>
                      <a:cubicBezTo>
                        <a:pt x="16752" y="21599"/>
                        <a:pt x="21600" y="16756"/>
                        <a:pt x="21600" y="10800"/>
                      </a:cubicBezTo>
                      <a:cubicBezTo>
                        <a:pt x="21600" y="4843"/>
                        <a:pt x="16752" y="0"/>
                        <a:pt x="1080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73" name="Freeform: Shape 320"/>
                <p:cNvSpPr/>
                <p:nvPr/>
              </p:nvSpPr>
              <p:spPr bwMode="auto">
                <a:xfrm>
                  <a:off x="7391517" y="4192115"/>
                  <a:ext cx="57944" cy="57944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5400"/>
                      </a:moveTo>
                      <a:cubicBezTo>
                        <a:pt x="13779" y="5400"/>
                        <a:pt x="16199" y="7815"/>
                        <a:pt x="16199" y="10800"/>
                      </a:cubicBezTo>
                      <a:cubicBezTo>
                        <a:pt x="16199" y="13784"/>
                        <a:pt x="13779" y="16200"/>
                        <a:pt x="10800" y="16200"/>
                      </a:cubicBezTo>
                      <a:cubicBezTo>
                        <a:pt x="7820" y="16200"/>
                        <a:pt x="5399" y="13784"/>
                        <a:pt x="5399" y="10800"/>
                      </a:cubicBezTo>
                      <a:cubicBezTo>
                        <a:pt x="5399" y="7815"/>
                        <a:pt x="7820" y="5400"/>
                        <a:pt x="10800" y="5400"/>
                      </a:cubicBezTo>
                      <a:moveTo>
                        <a:pt x="0" y="10800"/>
                      </a:moveTo>
                      <a:cubicBezTo>
                        <a:pt x="0" y="16753"/>
                        <a:pt x="4843" y="21599"/>
                        <a:pt x="10800" y="21599"/>
                      </a:cubicBezTo>
                      <a:cubicBezTo>
                        <a:pt x="16756" y="21599"/>
                        <a:pt x="21600" y="16753"/>
                        <a:pt x="21600" y="10800"/>
                      </a:cubicBezTo>
                      <a:cubicBezTo>
                        <a:pt x="21600" y="4846"/>
                        <a:pt x="16756" y="0"/>
                        <a:pt x="10800" y="0"/>
                      </a:cubicBezTo>
                      <a:cubicBezTo>
                        <a:pt x="4843" y="0"/>
                        <a:pt x="0" y="4846"/>
                        <a:pt x="0" y="1080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74" name="Freeform: Shape 321"/>
                <p:cNvSpPr/>
                <p:nvPr/>
              </p:nvSpPr>
              <p:spPr bwMode="auto">
                <a:xfrm>
                  <a:off x="7449460" y="4293715"/>
                  <a:ext cx="29369" cy="2857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21599"/>
                      </a:moveTo>
                      <a:cubicBezTo>
                        <a:pt x="16758" y="21599"/>
                        <a:pt x="21600" y="16769"/>
                        <a:pt x="21600" y="10800"/>
                      </a:cubicBezTo>
                      <a:cubicBezTo>
                        <a:pt x="21600" y="4830"/>
                        <a:pt x="16758" y="0"/>
                        <a:pt x="10800" y="0"/>
                      </a:cubicBezTo>
                      <a:cubicBezTo>
                        <a:pt x="4841" y="0"/>
                        <a:pt x="0" y="4830"/>
                        <a:pt x="0" y="10800"/>
                      </a:cubicBezTo>
                      <a:cubicBezTo>
                        <a:pt x="0" y="16769"/>
                        <a:pt x="4841" y="21599"/>
                        <a:pt x="10800" y="21599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75" name="Freeform: Shape 322"/>
                <p:cNvSpPr/>
                <p:nvPr/>
              </p:nvSpPr>
              <p:spPr bwMode="auto">
                <a:xfrm>
                  <a:off x="7682029" y="4075434"/>
                  <a:ext cx="28575" cy="2936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0"/>
                      </a:moveTo>
                      <a:cubicBezTo>
                        <a:pt x="4841" y="0"/>
                        <a:pt x="0" y="4830"/>
                        <a:pt x="0" y="10800"/>
                      </a:cubicBezTo>
                      <a:cubicBezTo>
                        <a:pt x="0" y="16769"/>
                        <a:pt x="4841" y="21599"/>
                        <a:pt x="10800" y="21599"/>
                      </a:cubicBezTo>
                      <a:cubicBezTo>
                        <a:pt x="16758" y="21599"/>
                        <a:pt x="21600" y="16769"/>
                        <a:pt x="21600" y="10800"/>
                      </a:cubicBezTo>
                      <a:cubicBezTo>
                        <a:pt x="21600" y="4830"/>
                        <a:pt x="16758" y="0"/>
                        <a:pt x="1080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  <p:grpSp>
          <p:nvGrpSpPr>
            <p:cNvPr id="29" name="Group 323"/>
            <p:cNvGrpSpPr/>
            <p:nvPr/>
          </p:nvGrpSpPr>
          <p:grpSpPr>
            <a:xfrm>
              <a:off x="5889557" y="5460449"/>
              <a:ext cx="425955" cy="363938"/>
              <a:chOff x="5937650" y="5434109"/>
              <a:chExt cx="323645" cy="276524"/>
            </a:xfrm>
          </p:grpSpPr>
          <p:sp>
            <p:nvSpPr>
              <p:cNvPr id="66" name="Freeform: Shape 324"/>
              <p:cNvSpPr/>
              <p:nvPr/>
            </p:nvSpPr>
            <p:spPr bwMode="auto">
              <a:xfrm>
                <a:off x="5937650" y="5434109"/>
                <a:ext cx="323645" cy="276524"/>
              </a:xfrm>
              <a:custGeom>
                <a:avLst/>
                <a:gdLst>
                  <a:gd name="T0" fmla="*/ 66 w 261"/>
                  <a:gd name="T1" fmla="*/ 223 h 223"/>
                  <a:gd name="T2" fmla="*/ 0 w 261"/>
                  <a:gd name="T3" fmla="*/ 111 h 223"/>
                  <a:gd name="T4" fmla="*/ 66 w 261"/>
                  <a:gd name="T5" fmla="*/ 0 h 223"/>
                  <a:gd name="T6" fmla="*/ 196 w 261"/>
                  <a:gd name="T7" fmla="*/ 0 h 223"/>
                  <a:gd name="T8" fmla="*/ 261 w 261"/>
                  <a:gd name="T9" fmla="*/ 111 h 223"/>
                  <a:gd name="T10" fmla="*/ 196 w 261"/>
                  <a:gd name="T11" fmla="*/ 223 h 223"/>
                  <a:gd name="T12" fmla="*/ 66 w 261"/>
                  <a:gd name="T13" fmla="*/ 223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1" h="223">
                    <a:moveTo>
                      <a:pt x="66" y="223"/>
                    </a:moveTo>
                    <a:lnTo>
                      <a:pt x="0" y="111"/>
                    </a:lnTo>
                    <a:lnTo>
                      <a:pt x="66" y="0"/>
                    </a:lnTo>
                    <a:lnTo>
                      <a:pt x="196" y="0"/>
                    </a:lnTo>
                    <a:lnTo>
                      <a:pt x="261" y="111"/>
                    </a:lnTo>
                    <a:lnTo>
                      <a:pt x="196" y="223"/>
                    </a:lnTo>
                    <a:lnTo>
                      <a:pt x="66" y="22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7" name="Freeform: Shape 325"/>
              <p:cNvSpPr/>
              <p:nvPr/>
            </p:nvSpPr>
            <p:spPr bwMode="auto">
              <a:xfrm>
                <a:off x="6015758" y="5519074"/>
                <a:ext cx="167429" cy="125643"/>
              </a:xfrm>
              <a:custGeom>
                <a:avLst/>
                <a:gdLst>
                  <a:gd name="T0" fmla="+- 0 10799 1"/>
                  <a:gd name="T1" fmla="*/ T0 w 21596"/>
                  <a:gd name="T2" fmla="*/ 10800 h 21600"/>
                  <a:gd name="T3" fmla="+- 0 10799 1"/>
                  <a:gd name="T4" fmla="*/ T3 w 21596"/>
                  <a:gd name="T5" fmla="*/ 10800 h 21600"/>
                  <a:gd name="T6" fmla="+- 0 10799 1"/>
                  <a:gd name="T7" fmla="*/ T6 w 21596"/>
                  <a:gd name="T8" fmla="*/ 10800 h 21600"/>
                  <a:gd name="T9" fmla="+- 0 10799 1"/>
                  <a:gd name="T10" fmla="*/ T9 w 21596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596" h="21600">
                    <a:moveTo>
                      <a:pt x="4511" y="2151"/>
                    </a:moveTo>
                    <a:lnTo>
                      <a:pt x="6064" y="3877"/>
                    </a:lnTo>
                    <a:lnTo>
                      <a:pt x="4246" y="6302"/>
                    </a:lnTo>
                    <a:lnTo>
                      <a:pt x="1353" y="6302"/>
                    </a:lnTo>
                    <a:cubicBezTo>
                      <a:pt x="1353" y="6302"/>
                      <a:pt x="4511" y="2151"/>
                      <a:pt x="4511" y="2151"/>
                    </a:cubicBezTo>
                    <a:close/>
                    <a:moveTo>
                      <a:pt x="17348" y="6302"/>
                    </a:moveTo>
                    <a:lnTo>
                      <a:pt x="15531" y="3877"/>
                    </a:lnTo>
                    <a:lnTo>
                      <a:pt x="17082" y="2153"/>
                    </a:lnTo>
                    <a:lnTo>
                      <a:pt x="20191" y="6302"/>
                    </a:lnTo>
                    <a:cubicBezTo>
                      <a:pt x="20191" y="6302"/>
                      <a:pt x="17348" y="6302"/>
                      <a:pt x="17348" y="6302"/>
                    </a:cubicBezTo>
                    <a:close/>
                    <a:moveTo>
                      <a:pt x="17264" y="7202"/>
                    </a:moveTo>
                    <a:lnTo>
                      <a:pt x="19663" y="7202"/>
                    </a:lnTo>
                    <a:lnTo>
                      <a:pt x="13021" y="16638"/>
                    </a:lnTo>
                    <a:cubicBezTo>
                      <a:pt x="13021" y="16638"/>
                      <a:pt x="17264" y="7202"/>
                      <a:pt x="17264" y="7202"/>
                    </a:cubicBezTo>
                    <a:close/>
                    <a:moveTo>
                      <a:pt x="8574" y="16637"/>
                    </a:moveTo>
                    <a:lnTo>
                      <a:pt x="1933" y="7202"/>
                    </a:lnTo>
                    <a:lnTo>
                      <a:pt x="4330" y="7202"/>
                    </a:lnTo>
                    <a:cubicBezTo>
                      <a:pt x="4330" y="7202"/>
                      <a:pt x="8574" y="16637"/>
                      <a:pt x="8574" y="16637"/>
                    </a:cubicBezTo>
                    <a:close/>
                    <a:moveTo>
                      <a:pt x="8429" y="7202"/>
                    </a:moveTo>
                    <a:lnTo>
                      <a:pt x="10084" y="18249"/>
                    </a:lnTo>
                    <a:lnTo>
                      <a:pt x="5117" y="7202"/>
                    </a:lnTo>
                    <a:cubicBezTo>
                      <a:pt x="5117" y="7202"/>
                      <a:pt x="8429" y="7202"/>
                      <a:pt x="8429" y="7202"/>
                    </a:cubicBezTo>
                    <a:close/>
                    <a:moveTo>
                      <a:pt x="6584" y="4456"/>
                    </a:moveTo>
                    <a:lnTo>
                      <a:pt x="8246" y="6302"/>
                    </a:lnTo>
                    <a:lnTo>
                      <a:pt x="5200" y="6302"/>
                    </a:lnTo>
                    <a:cubicBezTo>
                      <a:pt x="5200" y="6302"/>
                      <a:pt x="6584" y="4456"/>
                      <a:pt x="6584" y="4456"/>
                    </a:cubicBezTo>
                    <a:close/>
                    <a:moveTo>
                      <a:pt x="6543" y="3238"/>
                    </a:moveTo>
                    <a:lnTo>
                      <a:pt x="5250" y="1800"/>
                    </a:lnTo>
                    <a:lnTo>
                      <a:pt x="7621" y="1800"/>
                    </a:lnTo>
                    <a:cubicBezTo>
                      <a:pt x="7621" y="1800"/>
                      <a:pt x="6543" y="3238"/>
                      <a:pt x="6543" y="3238"/>
                    </a:cubicBezTo>
                    <a:close/>
                    <a:moveTo>
                      <a:pt x="10797" y="3466"/>
                    </a:moveTo>
                    <a:lnTo>
                      <a:pt x="9299" y="1800"/>
                    </a:lnTo>
                    <a:lnTo>
                      <a:pt x="12296" y="1800"/>
                    </a:lnTo>
                    <a:cubicBezTo>
                      <a:pt x="12296" y="1800"/>
                      <a:pt x="10797" y="3466"/>
                      <a:pt x="10797" y="3466"/>
                    </a:cubicBezTo>
                    <a:close/>
                    <a:moveTo>
                      <a:pt x="13974" y="1800"/>
                    </a:moveTo>
                    <a:lnTo>
                      <a:pt x="16345" y="1800"/>
                    </a:lnTo>
                    <a:lnTo>
                      <a:pt x="15052" y="3238"/>
                    </a:lnTo>
                    <a:cubicBezTo>
                      <a:pt x="15052" y="3238"/>
                      <a:pt x="13974" y="1800"/>
                      <a:pt x="13974" y="1800"/>
                    </a:cubicBezTo>
                    <a:close/>
                    <a:moveTo>
                      <a:pt x="13349" y="6302"/>
                    </a:moveTo>
                    <a:lnTo>
                      <a:pt x="15011" y="4456"/>
                    </a:lnTo>
                    <a:lnTo>
                      <a:pt x="16394" y="6302"/>
                    </a:lnTo>
                    <a:cubicBezTo>
                      <a:pt x="16394" y="6302"/>
                      <a:pt x="13349" y="6302"/>
                      <a:pt x="13349" y="6302"/>
                    </a:cubicBezTo>
                    <a:close/>
                    <a:moveTo>
                      <a:pt x="13166" y="7202"/>
                    </a:moveTo>
                    <a:lnTo>
                      <a:pt x="16478" y="7202"/>
                    </a:lnTo>
                    <a:lnTo>
                      <a:pt x="11511" y="18249"/>
                    </a:lnTo>
                    <a:cubicBezTo>
                      <a:pt x="11511" y="18249"/>
                      <a:pt x="13166" y="7202"/>
                      <a:pt x="13166" y="7202"/>
                    </a:cubicBezTo>
                    <a:close/>
                    <a:moveTo>
                      <a:pt x="12478" y="7202"/>
                    </a:moveTo>
                    <a:lnTo>
                      <a:pt x="10797" y="18414"/>
                    </a:lnTo>
                    <a:lnTo>
                      <a:pt x="9117" y="7202"/>
                    </a:lnTo>
                    <a:cubicBezTo>
                      <a:pt x="9117" y="7202"/>
                      <a:pt x="12478" y="7202"/>
                      <a:pt x="12478" y="7202"/>
                    </a:cubicBezTo>
                    <a:close/>
                    <a:moveTo>
                      <a:pt x="8773" y="5716"/>
                    </a:moveTo>
                    <a:lnTo>
                      <a:pt x="7064" y="3817"/>
                    </a:lnTo>
                    <a:lnTo>
                      <a:pt x="8426" y="2000"/>
                    </a:lnTo>
                    <a:lnTo>
                      <a:pt x="10270" y="4051"/>
                    </a:lnTo>
                    <a:cubicBezTo>
                      <a:pt x="10270" y="4051"/>
                      <a:pt x="8773" y="5716"/>
                      <a:pt x="8773" y="5716"/>
                    </a:cubicBezTo>
                    <a:close/>
                    <a:moveTo>
                      <a:pt x="11325" y="4051"/>
                    </a:moveTo>
                    <a:lnTo>
                      <a:pt x="13169" y="2000"/>
                    </a:lnTo>
                    <a:lnTo>
                      <a:pt x="14531" y="3817"/>
                    </a:lnTo>
                    <a:lnTo>
                      <a:pt x="12822" y="5716"/>
                    </a:lnTo>
                    <a:cubicBezTo>
                      <a:pt x="12822" y="5716"/>
                      <a:pt x="11325" y="4051"/>
                      <a:pt x="11325" y="4051"/>
                    </a:cubicBezTo>
                    <a:close/>
                    <a:moveTo>
                      <a:pt x="12296" y="6302"/>
                    </a:moveTo>
                    <a:lnTo>
                      <a:pt x="9299" y="6302"/>
                    </a:lnTo>
                    <a:lnTo>
                      <a:pt x="10797" y="4638"/>
                    </a:lnTo>
                    <a:cubicBezTo>
                      <a:pt x="10797" y="4638"/>
                      <a:pt x="12296" y="6302"/>
                      <a:pt x="12296" y="6302"/>
                    </a:cubicBezTo>
                    <a:close/>
                    <a:moveTo>
                      <a:pt x="21200" y="5102"/>
                    </a:moveTo>
                    <a:lnTo>
                      <a:pt x="17771" y="527"/>
                    </a:lnTo>
                    <a:cubicBezTo>
                      <a:pt x="17518" y="189"/>
                      <a:pt x="17176" y="0"/>
                      <a:pt x="16817" y="0"/>
                    </a:cubicBezTo>
                    <a:lnTo>
                      <a:pt x="4779" y="0"/>
                    </a:lnTo>
                    <a:cubicBezTo>
                      <a:pt x="4420" y="0"/>
                      <a:pt x="4077" y="189"/>
                      <a:pt x="3824" y="527"/>
                    </a:cubicBezTo>
                    <a:lnTo>
                      <a:pt x="395" y="5102"/>
                    </a:lnTo>
                    <a:cubicBezTo>
                      <a:pt x="131" y="5455"/>
                      <a:pt x="-1" y="5921"/>
                      <a:pt x="-1" y="6387"/>
                    </a:cubicBezTo>
                    <a:cubicBezTo>
                      <a:pt x="1" y="6810"/>
                      <a:pt x="114" y="7233"/>
                      <a:pt x="341" y="7573"/>
                    </a:cubicBezTo>
                    <a:lnTo>
                      <a:pt x="9788" y="20995"/>
                    </a:lnTo>
                    <a:cubicBezTo>
                      <a:pt x="10045" y="21379"/>
                      <a:pt x="10412" y="21599"/>
                      <a:pt x="10797" y="21599"/>
                    </a:cubicBezTo>
                    <a:cubicBezTo>
                      <a:pt x="11183" y="21599"/>
                      <a:pt x="11550" y="21379"/>
                      <a:pt x="11807" y="20995"/>
                    </a:cubicBezTo>
                    <a:lnTo>
                      <a:pt x="21255" y="7573"/>
                    </a:lnTo>
                    <a:cubicBezTo>
                      <a:pt x="21485" y="7226"/>
                      <a:pt x="21598" y="6791"/>
                      <a:pt x="21595" y="6359"/>
                    </a:cubicBezTo>
                    <a:cubicBezTo>
                      <a:pt x="21593" y="5902"/>
                      <a:pt x="21459" y="5449"/>
                      <a:pt x="21200" y="5102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30" name="Group 326"/>
            <p:cNvGrpSpPr/>
            <p:nvPr/>
          </p:nvGrpSpPr>
          <p:grpSpPr>
            <a:xfrm>
              <a:off x="3815318" y="3417682"/>
              <a:ext cx="422691" cy="362306"/>
              <a:chOff x="4361621" y="3881993"/>
              <a:chExt cx="321165" cy="275284"/>
            </a:xfrm>
          </p:grpSpPr>
          <p:sp>
            <p:nvSpPr>
              <p:cNvPr id="62" name="Freeform: Shape 327"/>
              <p:cNvSpPr/>
              <p:nvPr/>
            </p:nvSpPr>
            <p:spPr bwMode="auto">
              <a:xfrm>
                <a:off x="4361621" y="3881993"/>
                <a:ext cx="321165" cy="275284"/>
              </a:xfrm>
              <a:custGeom>
                <a:avLst/>
                <a:gdLst>
                  <a:gd name="T0" fmla="*/ 64 w 259"/>
                  <a:gd name="T1" fmla="*/ 222 h 222"/>
                  <a:gd name="T2" fmla="*/ 0 w 259"/>
                  <a:gd name="T3" fmla="*/ 111 h 222"/>
                  <a:gd name="T4" fmla="*/ 64 w 259"/>
                  <a:gd name="T5" fmla="*/ 0 h 222"/>
                  <a:gd name="T6" fmla="*/ 195 w 259"/>
                  <a:gd name="T7" fmla="*/ 0 h 222"/>
                  <a:gd name="T8" fmla="*/ 259 w 259"/>
                  <a:gd name="T9" fmla="*/ 111 h 222"/>
                  <a:gd name="T10" fmla="*/ 195 w 259"/>
                  <a:gd name="T11" fmla="*/ 222 h 222"/>
                  <a:gd name="T12" fmla="*/ 64 w 259"/>
                  <a:gd name="T13" fmla="*/ 222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9" h="222">
                    <a:moveTo>
                      <a:pt x="64" y="222"/>
                    </a:moveTo>
                    <a:lnTo>
                      <a:pt x="0" y="111"/>
                    </a:lnTo>
                    <a:lnTo>
                      <a:pt x="64" y="0"/>
                    </a:lnTo>
                    <a:lnTo>
                      <a:pt x="195" y="0"/>
                    </a:lnTo>
                    <a:lnTo>
                      <a:pt x="259" y="111"/>
                    </a:lnTo>
                    <a:lnTo>
                      <a:pt x="195" y="222"/>
                    </a:lnTo>
                    <a:lnTo>
                      <a:pt x="64" y="222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63" name="Group 328"/>
              <p:cNvGrpSpPr/>
              <p:nvPr/>
            </p:nvGrpSpPr>
            <p:grpSpPr>
              <a:xfrm>
                <a:off x="4438489" y="3935921"/>
                <a:ext cx="167429" cy="167429"/>
                <a:chOff x="3498967" y="3049909"/>
                <a:chExt cx="464344" cy="464344"/>
              </a:xfrm>
              <a:solidFill>
                <a:schemeClr val="bg1"/>
              </a:solidFill>
            </p:grpSpPr>
            <p:sp>
              <p:nvSpPr>
                <p:cNvPr id="64" name="Freeform: Shape 329"/>
                <p:cNvSpPr/>
                <p:nvPr/>
              </p:nvSpPr>
              <p:spPr bwMode="auto">
                <a:xfrm>
                  <a:off x="3498967" y="3049909"/>
                  <a:ext cx="464344" cy="464344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3499" y="14850"/>
                      </a:moveTo>
                      <a:cubicBezTo>
                        <a:pt x="9772" y="14850"/>
                        <a:pt x="6749" y="11827"/>
                        <a:pt x="6749" y="8100"/>
                      </a:cubicBezTo>
                      <a:cubicBezTo>
                        <a:pt x="6749" y="4372"/>
                        <a:pt x="9772" y="1350"/>
                        <a:pt x="13499" y="1350"/>
                      </a:cubicBezTo>
                      <a:cubicBezTo>
                        <a:pt x="17227" y="1350"/>
                        <a:pt x="20249" y="4372"/>
                        <a:pt x="20249" y="8100"/>
                      </a:cubicBezTo>
                      <a:cubicBezTo>
                        <a:pt x="20249" y="11827"/>
                        <a:pt x="17227" y="14850"/>
                        <a:pt x="13499" y="14850"/>
                      </a:cubicBezTo>
                      <a:moveTo>
                        <a:pt x="3236" y="20042"/>
                      </a:moveTo>
                      <a:cubicBezTo>
                        <a:pt x="3019" y="20266"/>
                        <a:pt x="2718" y="20408"/>
                        <a:pt x="2382" y="20408"/>
                      </a:cubicBezTo>
                      <a:cubicBezTo>
                        <a:pt x="1724" y="20408"/>
                        <a:pt x="1191" y="19875"/>
                        <a:pt x="1191" y="19218"/>
                      </a:cubicBezTo>
                      <a:cubicBezTo>
                        <a:pt x="1191" y="18881"/>
                        <a:pt x="1332" y="18580"/>
                        <a:pt x="1557" y="18363"/>
                      </a:cubicBezTo>
                      <a:lnTo>
                        <a:pt x="1551" y="18358"/>
                      </a:lnTo>
                      <a:lnTo>
                        <a:pt x="6996" y="12913"/>
                      </a:lnTo>
                      <a:cubicBezTo>
                        <a:pt x="7472" y="13555"/>
                        <a:pt x="8039" y="14122"/>
                        <a:pt x="8680" y="14599"/>
                      </a:cubicBezTo>
                      <a:cubicBezTo>
                        <a:pt x="8680" y="14599"/>
                        <a:pt x="3236" y="20042"/>
                        <a:pt x="3236" y="20042"/>
                      </a:cubicBezTo>
                      <a:close/>
                      <a:moveTo>
                        <a:pt x="13499" y="0"/>
                      </a:moveTo>
                      <a:cubicBezTo>
                        <a:pt x="9026" y="0"/>
                        <a:pt x="5399" y="3626"/>
                        <a:pt x="5399" y="8100"/>
                      </a:cubicBezTo>
                      <a:cubicBezTo>
                        <a:pt x="5399" y="9467"/>
                        <a:pt x="5742" y="10754"/>
                        <a:pt x="6341" y="11884"/>
                      </a:cubicBezTo>
                      <a:lnTo>
                        <a:pt x="709" y="17515"/>
                      </a:lnTo>
                      <a:lnTo>
                        <a:pt x="713" y="17520"/>
                      </a:lnTo>
                      <a:cubicBezTo>
                        <a:pt x="274" y="17953"/>
                        <a:pt x="0" y="18552"/>
                        <a:pt x="0" y="19218"/>
                      </a:cubicBezTo>
                      <a:cubicBezTo>
                        <a:pt x="0" y="20533"/>
                        <a:pt x="1066" y="21599"/>
                        <a:pt x="2382" y="21599"/>
                      </a:cubicBezTo>
                      <a:cubicBezTo>
                        <a:pt x="3047" y="21599"/>
                        <a:pt x="3647" y="21326"/>
                        <a:pt x="4079" y="20885"/>
                      </a:cubicBezTo>
                      <a:lnTo>
                        <a:pt x="4078" y="20884"/>
                      </a:lnTo>
                      <a:lnTo>
                        <a:pt x="9708" y="15255"/>
                      </a:lnTo>
                      <a:cubicBezTo>
                        <a:pt x="10839" y="15856"/>
                        <a:pt x="12128" y="16200"/>
                        <a:pt x="13499" y="16200"/>
                      </a:cubicBezTo>
                      <a:cubicBezTo>
                        <a:pt x="17973" y="16200"/>
                        <a:pt x="21600" y="12573"/>
                        <a:pt x="21600" y="8100"/>
                      </a:cubicBezTo>
                      <a:cubicBezTo>
                        <a:pt x="21600" y="3626"/>
                        <a:pt x="17973" y="0"/>
                        <a:pt x="13499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65" name="Freeform: Shape 330"/>
                <p:cNvSpPr/>
                <p:nvPr/>
              </p:nvSpPr>
              <p:spPr bwMode="auto">
                <a:xfrm>
                  <a:off x="3687085" y="3122140"/>
                  <a:ext cx="109538" cy="108744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20160" y="0"/>
                      </a:moveTo>
                      <a:cubicBezTo>
                        <a:pt x="9025" y="0"/>
                        <a:pt x="0" y="9025"/>
                        <a:pt x="0" y="20160"/>
                      </a:cubicBezTo>
                      <a:cubicBezTo>
                        <a:pt x="0" y="20954"/>
                        <a:pt x="644" y="21600"/>
                        <a:pt x="1440" y="21600"/>
                      </a:cubicBezTo>
                      <a:cubicBezTo>
                        <a:pt x="2235" y="21600"/>
                        <a:pt x="2880" y="20954"/>
                        <a:pt x="2880" y="20160"/>
                      </a:cubicBezTo>
                      <a:cubicBezTo>
                        <a:pt x="2880" y="10618"/>
                        <a:pt x="10617" y="2880"/>
                        <a:pt x="20160" y="2880"/>
                      </a:cubicBezTo>
                      <a:cubicBezTo>
                        <a:pt x="20955" y="2880"/>
                        <a:pt x="21599" y="2234"/>
                        <a:pt x="21599" y="1440"/>
                      </a:cubicBezTo>
                      <a:cubicBezTo>
                        <a:pt x="21599" y="645"/>
                        <a:pt x="20955" y="0"/>
                        <a:pt x="2016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  <p:grpSp>
          <p:nvGrpSpPr>
            <p:cNvPr id="31" name="Group 331"/>
            <p:cNvGrpSpPr/>
            <p:nvPr/>
          </p:nvGrpSpPr>
          <p:grpSpPr>
            <a:xfrm>
              <a:off x="5889557" y="1348297"/>
              <a:ext cx="425955" cy="363938"/>
              <a:chOff x="5937650" y="2309653"/>
              <a:chExt cx="323645" cy="276524"/>
            </a:xfrm>
          </p:grpSpPr>
          <p:sp>
            <p:nvSpPr>
              <p:cNvPr id="58" name="Freeform: Shape 332"/>
              <p:cNvSpPr/>
              <p:nvPr/>
            </p:nvSpPr>
            <p:spPr bwMode="auto">
              <a:xfrm>
                <a:off x="5937650" y="2309653"/>
                <a:ext cx="323645" cy="276524"/>
              </a:xfrm>
              <a:custGeom>
                <a:avLst/>
                <a:gdLst>
                  <a:gd name="T0" fmla="*/ 66 w 261"/>
                  <a:gd name="T1" fmla="*/ 223 h 223"/>
                  <a:gd name="T2" fmla="*/ 0 w 261"/>
                  <a:gd name="T3" fmla="*/ 111 h 223"/>
                  <a:gd name="T4" fmla="*/ 66 w 261"/>
                  <a:gd name="T5" fmla="*/ 0 h 223"/>
                  <a:gd name="T6" fmla="*/ 196 w 261"/>
                  <a:gd name="T7" fmla="*/ 0 h 223"/>
                  <a:gd name="T8" fmla="*/ 261 w 261"/>
                  <a:gd name="T9" fmla="*/ 111 h 223"/>
                  <a:gd name="T10" fmla="*/ 196 w 261"/>
                  <a:gd name="T11" fmla="*/ 223 h 223"/>
                  <a:gd name="T12" fmla="*/ 66 w 261"/>
                  <a:gd name="T13" fmla="*/ 223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1" h="223">
                    <a:moveTo>
                      <a:pt x="66" y="223"/>
                    </a:moveTo>
                    <a:lnTo>
                      <a:pt x="0" y="111"/>
                    </a:lnTo>
                    <a:lnTo>
                      <a:pt x="66" y="0"/>
                    </a:lnTo>
                    <a:lnTo>
                      <a:pt x="196" y="0"/>
                    </a:lnTo>
                    <a:lnTo>
                      <a:pt x="261" y="111"/>
                    </a:lnTo>
                    <a:lnTo>
                      <a:pt x="196" y="223"/>
                    </a:lnTo>
                    <a:lnTo>
                      <a:pt x="66" y="22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59" name="Group 333"/>
              <p:cNvGrpSpPr/>
              <p:nvPr/>
            </p:nvGrpSpPr>
            <p:grpSpPr>
              <a:xfrm>
                <a:off x="6016494" y="2380597"/>
                <a:ext cx="167429" cy="146822"/>
                <a:chOff x="1640798" y="2149003"/>
                <a:chExt cx="464344" cy="407194"/>
              </a:xfrm>
              <a:solidFill>
                <a:schemeClr val="bg1"/>
              </a:solidFill>
            </p:grpSpPr>
            <p:sp>
              <p:nvSpPr>
                <p:cNvPr id="60" name="Freeform: Shape 334"/>
                <p:cNvSpPr/>
                <p:nvPr/>
              </p:nvSpPr>
              <p:spPr bwMode="auto">
                <a:xfrm>
                  <a:off x="1640798" y="2149003"/>
                  <a:ext cx="464344" cy="407194"/>
                </a:xfrm>
                <a:custGeom>
                  <a:avLst/>
                  <a:gdLst>
                    <a:gd name="T0" fmla="+- 0 10800 597"/>
                    <a:gd name="T1" fmla="*/ T0 w 20407"/>
                    <a:gd name="T2" fmla="+- 0 11028 672"/>
                    <a:gd name="T3" fmla="*/ 11028 h 20712"/>
                    <a:gd name="T4" fmla="+- 0 10800 597"/>
                    <a:gd name="T5" fmla="*/ T4 w 20407"/>
                    <a:gd name="T6" fmla="+- 0 11028 672"/>
                    <a:gd name="T7" fmla="*/ 11028 h 20712"/>
                    <a:gd name="T8" fmla="+- 0 10800 597"/>
                    <a:gd name="T9" fmla="*/ T8 w 20407"/>
                    <a:gd name="T10" fmla="+- 0 11028 672"/>
                    <a:gd name="T11" fmla="*/ 11028 h 20712"/>
                    <a:gd name="T12" fmla="+- 0 10800 597"/>
                    <a:gd name="T13" fmla="*/ T12 w 20407"/>
                    <a:gd name="T14" fmla="+- 0 11028 672"/>
                    <a:gd name="T15" fmla="*/ 11028 h 2071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20407" h="20712">
                      <a:moveTo>
                        <a:pt x="17706" y="10922"/>
                      </a:moveTo>
                      <a:lnTo>
                        <a:pt x="10657" y="19017"/>
                      </a:lnTo>
                      <a:cubicBezTo>
                        <a:pt x="10407" y="19305"/>
                        <a:pt x="9998" y="19305"/>
                        <a:pt x="9748" y="19017"/>
                      </a:cubicBezTo>
                      <a:lnTo>
                        <a:pt x="2699" y="10922"/>
                      </a:lnTo>
                      <a:cubicBezTo>
                        <a:pt x="817" y="8762"/>
                        <a:pt x="817" y="5247"/>
                        <a:pt x="2699" y="3087"/>
                      </a:cubicBezTo>
                      <a:cubicBezTo>
                        <a:pt x="4512" y="1004"/>
                        <a:pt x="7429" y="931"/>
                        <a:pt x="9338" y="2923"/>
                      </a:cubicBezTo>
                      <a:lnTo>
                        <a:pt x="10202" y="3825"/>
                      </a:lnTo>
                      <a:lnTo>
                        <a:pt x="11067" y="2923"/>
                      </a:lnTo>
                      <a:cubicBezTo>
                        <a:pt x="12976" y="931"/>
                        <a:pt x="15893" y="1004"/>
                        <a:pt x="17706" y="3087"/>
                      </a:cubicBezTo>
                      <a:cubicBezTo>
                        <a:pt x="19588" y="5247"/>
                        <a:pt x="19588" y="8762"/>
                        <a:pt x="17706" y="10922"/>
                      </a:cubicBezTo>
                      <a:moveTo>
                        <a:pt x="18616" y="2043"/>
                      </a:moveTo>
                      <a:cubicBezTo>
                        <a:pt x="16301" y="-617"/>
                        <a:pt x="12601" y="-672"/>
                        <a:pt x="10202" y="1830"/>
                      </a:cubicBezTo>
                      <a:cubicBezTo>
                        <a:pt x="7805" y="-672"/>
                        <a:pt x="4104" y="-617"/>
                        <a:pt x="1789" y="2043"/>
                      </a:cubicBezTo>
                      <a:cubicBezTo>
                        <a:pt x="-597" y="4783"/>
                        <a:pt x="-597" y="9226"/>
                        <a:pt x="1789" y="11967"/>
                      </a:cubicBezTo>
                      <a:cubicBezTo>
                        <a:pt x="2470" y="12750"/>
                        <a:pt x="8838" y="20061"/>
                        <a:pt x="8838" y="20061"/>
                      </a:cubicBezTo>
                      <a:cubicBezTo>
                        <a:pt x="9592" y="20928"/>
                        <a:pt x="10812" y="20928"/>
                        <a:pt x="11567" y="20061"/>
                      </a:cubicBezTo>
                      <a:cubicBezTo>
                        <a:pt x="11567" y="20061"/>
                        <a:pt x="18539" y="12056"/>
                        <a:pt x="18616" y="11967"/>
                      </a:cubicBezTo>
                      <a:cubicBezTo>
                        <a:pt x="21003" y="9226"/>
                        <a:pt x="21003" y="4783"/>
                        <a:pt x="18616" y="2043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61" name="Freeform: Shape 335"/>
                <p:cNvSpPr/>
                <p:nvPr/>
              </p:nvSpPr>
              <p:spPr bwMode="auto">
                <a:xfrm>
                  <a:off x="1713029" y="2222028"/>
                  <a:ext cx="69056" cy="69057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9326" y="0"/>
                      </a:moveTo>
                      <a:cubicBezTo>
                        <a:pt x="19317" y="0"/>
                        <a:pt x="19317" y="4"/>
                        <a:pt x="19308" y="4"/>
                      </a:cubicBezTo>
                      <a:cubicBezTo>
                        <a:pt x="8643" y="13"/>
                        <a:pt x="0" y="8659"/>
                        <a:pt x="0" y="19326"/>
                      </a:cubicBezTo>
                      <a:cubicBezTo>
                        <a:pt x="0" y="20580"/>
                        <a:pt x="1019" y="21600"/>
                        <a:pt x="2273" y="21600"/>
                      </a:cubicBezTo>
                      <a:cubicBezTo>
                        <a:pt x="3528" y="21600"/>
                        <a:pt x="4547" y="20580"/>
                        <a:pt x="4547" y="19326"/>
                      </a:cubicBezTo>
                      <a:lnTo>
                        <a:pt x="4547" y="19321"/>
                      </a:lnTo>
                      <a:cubicBezTo>
                        <a:pt x="4547" y="11164"/>
                        <a:pt x="11164" y="4547"/>
                        <a:pt x="19321" y="4547"/>
                      </a:cubicBezTo>
                      <a:lnTo>
                        <a:pt x="19326" y="4547"/>
                      </a:lnTo>
                      <a:cubicBezTo>
                        <a:pt x="20580" y="4547"/>
                        <a:pt x="21599" y="3528"/>
                        <a:pt x="21599" y="2273"/>
                      </a:cubicBezTo>
                      <a:cubicBezTo>
                        <a:pt x="21599" y="1019"/>
                        <a:pt x="20580" y="0"/>
                        <a:pt x="19326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</p:grpSp>
      <p:grpSp>
        <p:nvGrpSpPr>
          <p:cNvPr id="95" name="千图PPT彼岸天：ID 8661124库_组合 94"/>
          <p:cNvGrpSpPr/>
          <p:nvPr>
            <p:custDataLst>
              <p:tags r:id="rId2"/>
            </p:custDataLst>
          </p:nvPr>
        </p:nvGrpSpPr>
        <p:grpSpPr>
          <a:xfrm>
            <a:off x="1196911" y="1988840"/>
            <a:ext cx="3245888" cy="974097"/>
            <a:chOff x="1196911" y="1988840"/>
            <a:chExt cx="3245888" cy="974097"/>
          </a:xfrm>
        </p:grpSpPr>
        <p:grpSp>
          <p:nvGrpSpPr>
            <p:cNvPr id="35" name="Group 347"/>
            <p:cNvGrpSpPr/>
            <p:nvPr/>
          </p:nvGrpSpPr>
          <p:grpSpPr>
            <a:xfrm>
              <a:off x="1196911" y="2056586"/>
              <a:ext cx="464344" cy="407194"/>
              <a:chOff x="906872" y="2203331"/>
              <a:chExt cx="464344" cy="407194"/>
            </a:xfrm>
          </p:grpSpPr>
          <p:sp>
            <p:nvSpPr>
              <p:cNvPr id="48" name="Freeform: Shape 348"/>
              <p:cNvSpPr/>
              <p:nvPr/>
            </p:nvSpPr>
            <p:spPr bwMode="auto">
              <a:xfrm>
                <a:off x="906872" y="2203331"/>
                <a:ext cx="464344" cy="407194"/>
              </a:xfrm>
              <a:custGeom>
                <a:avLst/>
                <a:gdLst>
                  <a:gd name="T0" fmla="+- 0 10800 597"/>
                  <a:gd name="T1" fmla="*/ T0 w 20407"/>
                  <a:gd name="T2" fmla="+- 0 11028 672"/>
                  <a:gd name="T3" fmla="*/ 11028 h 20712"/>
                  <a:gd name="T4" fmla="+- 0 10800 597"/>
                  <a:gd name="T5" fmla="*/ T4 w 20407"/>
                  <a:gd name="T6" fmla="+- 0 11028 672"/>
                  <a:gd name="T7" fmla="*/ 11028 h 20712"/>
                  <a:gd name="T8" fmla="+- 0 10800 597"/>
                  <a:gd name="T9" fmla="*/ T8 w 20407"/>
                  <a:gd name="T10" fmla="+- 0 11028 672"/>
                  <a:gd name="T11" fmla="*/ 11028 h 20712"/>
                  <a:gd name="T12" fmla="+- 0 10800 597"/>
                  <a:gd name="T13" fmla="*/ T12 w 20407"/>
                  <a:gd name="T14" fmla="+- 0 11028 672"/>
                  <a:gd name="T15" fmla="*/ 11028 h 2071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0407" h="20712">
                    <a:moveTo>
                      <a:pt x="17706" y="10922"/>
                    </a:moveTo>
                    <a:lnTo>
                      <a:pt x="10657" y="19017"/>
                    </a:lnTo>
                    <a:cubicBezTo>
                      <a:pt x="10407" y="19305"/>
                      <a:pt x="9998" y="19305"/>
                      <a:pt x="9748" y="19017"/>
                    </a:cubicBezTo>
                    <a:lnTo>
                      <a:pt x="2699" y="10922"/>
                    </a:lnTo>
                    <a:cubicBezTo>
                      <a:pt x="817" y="8762"/>
                      <a:pt x="817" y="5247"/>
                      <a:pt x="2699" y="3087"/>
                    </a:cubicBezTo>
                    <a:cubicBezTo>
                      <a:pt x="4512" y="1004"/>
                      <a:pt x="7429" y="931"/>
                      <a:pt x="9338" y="2923"/>
                    </a:cubicBezTo>
                    <a:lnTo>
                      <a:pt x="10202" y="3825"/>
                    </a:lnTo>
                    <a:lnTo>
                      <a:pt x="11067" y="2923"/>
                    </a:lnTo>
                    <a:cubicBezTo>
                      <a:pt x="12976" y="931"/>
                      <a:pt x="15893" y="1004"/>
                      <a:pt x="17706" y="3087"/>
                    </a:cubicBezTo>
                    <a:cubicBezTo>
                      <a:pt x="19588" y="5247"/>
                      <a:pt x="19588" y="8762"/>
                      <a:pt x="17706" y="10922"/>
                    </a:cubicBezTo>
                    <a:moveTo>
                      <a:pt x="18616" y="2043"/>
                    </a:moveTo>
                    <a:cubicBezTo>
                      <a:pt x="16301" y="-617"/>
                      <a:pt x="12601" y="-672"/>
                      <a:pt x="10202" y="1830"/>
                    </a:cubicBezTo>
                    <a:cubicBezTo>
                      <a:pt x="7805" y="-672"/>
                      <a:pt x="4104" y="-617"/>
                      <a:pt x="1789" y="2043"/>
                    </a:cubicBezTo>
                    <a:cubicBezTo>
                      <a:pt x="-597" y="4783"/>
                      <a:pt x="-597" y="9226"/>
                      <a:pt x="1789" y="11967"/>
                    </a:cubicBezTo>
                    <a:cubicBezTo>
                      <a:pt x="2470" y="12750"/>
                      <a:pt x="8838" y="20061"/>
                      <a:pt x="8838" y="20061"/>
                    </a:cubicBezTo>
                    <a:cubicBezTo>
                      <a:pt x="9592" y="20928"/>
                      <a:pt x="10812" y="20928"/>
                      <a:pt x="11567" y="20061"/>
                    </a:cubicBezTo>
                    <a:cubicBezTo>
                      <a:pt x="11567" y="20061"/>
                      <a:pt x="18539" y="12056"/>
                      <a:pt x="18616" y="11967"/>
                    </a:cubicBezTo>
                    <a:cubicBezTo>
                      <a:pt x="21003" y="9226"/>
                      <a:pt x="21003" y="4783"/>
                      <a:pt x="18616" y="2043"/>
                    </a:cubicBezTo>
                  </a:path>
                </a:pathLst>
              </a:custGeom>
              <a:solidFill>
                <a:schemeClr val="accent2">
                  <a:lumMod val="100000"/>
                </a:schemeClr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9" name="Freeform: Shape 349"/>
              <p:cNvSpPr/>
              <p:nvPr/>
            </p:nvSpPr>
            <p:spPr bwMode="auto">
              <a:xfrm>
                <a:off x="979103" y="2276356"/>
                <a:ext cx="69056" cy="69057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326" y="0"/>
                    </a:moveTo>
                    <a:cubicBezTo>
                      <a:pt x="19317" y="0"/>
                      <a:pt x="19317" y="4"/>
                      <a:pt x="19308" y="4"/>
                    </a:cubicBezTo>
                    <a:cubicBezTo>
                      <a:pt x="8643" y="13"/>
                      <a:pt x="0" y="8659"/>
                      <a:pt x="0" y="19326"/>
                    </a:cubicBezTo>
                    <a:cubicBezTo>
                      <a:pt x="0" y="20580"/>
                      <a:pt x="1019" y="21600"/>
                      <a:pt x="2273" y="21600"/>
                    </a:cubicBezTo>
                    <a:cubicBezTo>
                      <a:pt x="3528" y="21600"/>
                      <a:pt x="4547" y="20580"/>
                      <a:pt x="4547" y="19326"/>
                    </a:cubicBezTo>
                    <a:lnTo>
                      <a:pt x="4547" y="19321"/>
                    </a:lnTo>
                    <a:cubicBezTo>
                      <a:pt x="4547" y="11164"/>
                      <a:pt x="11164" y="4547"/>
                      <a:pt x="19321" y="4547"/>
                    </a:cubicBezTo>
                    <a:lnTo>
                      <a:pt x="19326" y="4547"/>
                    </a:lnTo>
                    <a:cubicBezTo>
                      <a:pt x="20580" y="4547"/>
                      <a:pt x="21599" y="3528"/>
                      <a:pt x="21599" y="2273"/>
                    </a:cubicBezTo>
                    <a:cubicBezTo>
                      <a:pt x="21599" y="1019"/>
                      <a:pt x="20580" y="0"/>
                      <a:pt x="19326" y="0"/>
                    </a:cubicBezTo>
                  </a:path>
                </a:pathLst>
              </a:custGeom>
              <a:solidFill>
                <a:schemeClr val="accent2">
                  <a:lumMod val="100000"/>
                </a:schemeClr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36" name="Group 350"/>
            <p:cNvGrpSpPr/>
            <p:nvPr/>
          </p:nvGrpSpPr>
          <p:grpSpPr>
            <a:xfrm>
              <a:off x="1661255" y="1988840"/>
              <a:ext cx="2781544" cy="974097"/>
              <a:chOff x="7118393" y="1309889"/>
              <a:chExt cx="2781544" cy="974097"/>
            </a:xfrm>
          </p:grpSpPr>
          <p:sp>
            <p:nvSpPr>
              <p:cNvPr id="46" name="Rectangle 359"/>
              <p:cNvSpPr/>
              <p:nvPr/>
            </p:nvSpPr>
            <p:spPr>
              <a:xfrm>
                <a:off x="7124064" y="1617666"/>
                <a:ext cx="2775873" cy="666320"/>
              </a:xfrm>
              <a:prstGeom prst="rect">
                <a:avLst/>
              </a:prstGeom>
            </p:spPr>
            <p:txBody>
              <a:bodyPr wrap="square" lIns="21600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000" dirty="0"/>
                  <a:t>Please replace the text content copy your content to this</a:t>
                </a:r>
                <a:br>
                  <a:rPr lang="zh-CN" altLang="en-US" sz="1000" dirty="0"/>
                </a:br>
                <a:endParaRPr lang="zh-CN" altLang="en-US" sz="1000" dirty="0"/>
              </a:p>
            </p:txBody>
          </p:sp>
          <p:sp>
            <p:nvSpPr>
              <p:cNvPr id="47" name="TextBox 362"/>
              <p:cNvSpPr txBox="1"/>
              <p:nvPr/>
            </p:nvSpPr>
            <p:spPr>
              <a:xfrm>
                <a:off x="7118393" y="1309889"/>
                <a:ext cx="1387660" cy="307777"/>
              </a:xfrm>
              <a:prstGeom prst="rect">
                <a:avLst/>
              </a:prstGeom>
              <a:noFill/>
            </p:spPr>
            <p:txBody>
              <a:bodyPr wrap="none" lIns="216000" anchor="b" anchorCtr="0">
                <a:normAutofit/>
              </a:bodyPr>
              <a:lstStyle/>
              <a:p>
                <a:r>
                  <a:rPr lang="zh-CN" altLang="en-US" sz="1400" b="1" dirty="0">
                    <a:solidFill>
                      <a:schemeClr val="accent2"/>
                    </a:solidFill>
                  </a:rPr>
                  <a:t>Enter the title text</a:t>
                </a:r>
              </a:p>
            </p:txBody>
          </p:sp>
        </p:grpSp>
      </p:grpSp>
      <p:grpSp>
        <p:nvGrpSpPr>
          <p:cNvPr id="96" name="千图PPT彼岸天：ID 8661124库_组合 95"/>
          <p:cNvGrpSpPr/>
          <p:nvPr>
            <p:custDataLst>
              <p:tags r:id="rId3"/>
            </p:custDataLst>
          </p:nvPr>
        </p:nvGrpSpPr>
        <p:grpSpPr>
          <a:xfrm>
            <a:off x="7870622" y="1988840"/>
            <a:ext cx="3104138" cy="974097"/>
            <a:chOff x="7870622" y="1988840"/>
            <a:chExt cx="3104138" cy="974097"/>
          </a:xfrm>
        </p:grpSpPr>
        <p:grpSp>
          <p:nvGrpSpPr>
            <p:cNvPr id="32" name="Group 336"/>
            <p:cNvGrpSpPr/>
            <p:nvPr/>
          </p:nvGrpSpPr>
          <p:grpSpPr>
            <a:xfrm>
              <a:off x="10510416" y="1988840"/>
              <a:ext cx="464344" cy="465138"/>
              <a:chOff x="7275629" y="3973834"/>
              <a:chExt cx="464344" cy="465138"/>
            </a:xfrm>
            <a:solidFill>
              <a:schemeClr val="accent2"/>
            </a:solidFill>
          </p:grpSpPr>
          <p:sp>
            <p:nvSpPr>
              <p:cNvPr id="52" name="Freeform: Shape 337"/>
              <p:cNvSpPr/>
              <p:nvPr/>
            </p:nvSpPr>
            <p:spPr bwMode="auto">
              <a:xfrm>
                <a:off x="7275629" y="4017490"/>
                <a:ext cx="423069" cy="421482"/>
              </a:xfrm>
              <a:custGeom>
                <a:avLst/>
                <a:gdLst>
                  <a:gd name="T0" fmla="+- 0 10849 98"/>
                  <a:gd name="T1" fmla="*/ T0 w 21502"/>
                  <a:gd name="T2" fmla="*/ 10800 h 21600"/>
                  <a:gd name="T3" fmla="+- 0 10849 98"/>
                  <a:gd name="T4" fmla="*/ T3 w 21502"/>
                  <a:gd name="T5" fmla="*/ 10800 h 21600"/>
                  <a:gd name="T6" fmla="+- 0 10849 98"/>
                  <a:gd name="T7" fmla="*/ T6 w 21502"/>
                  <a:gd name="T8" fmla="*/ 10800 h 21600"/>
                  <a:gd name="T9" fmla="+- 0 10849 98"/>
                  <a:gd name="T10" fmla="*/ T9 w 21502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502" h="21600">
                    <a:moveTo>
                      <a:pt x="19917" y="7880"/>
                    </a:moveTo>
                    <a:lnTo>
                      <a:pt x="18875" y="8932"/>
                    </a:lnTo>
                    <a:cubicBezTo>
                      <a:pt x="18730" y="9079"/>
                      <a:pt x="18497" y="9079"/>
                      <a:pt x="18353" y="8932"/>
                    </a:cubicBezTo>
                    <a:lnTo>
                      <a:pt x="17048" y="7617"/>
                    </a:lnTo>
                    <a:lnTo>
                      <a:pt x="15991" y="10290"/>
                    </a:lnTo>
                    <a:lnTo>
                      <a:pt x="16080" y="10064"/>
                    </a:lnTo>
                    <a:cubicBezTo>
                      <a:pt x="13859" y="7826"/>
                      <a:pt x="11601" y="7544"/>
                      <a:pt x="9565" y="7291"/>
                    </a:cubicBezTo>
                    <a:cubicBezTo>
                      <a:pt x="8910" y="7210"/>
                      <a:pt x="8276" y="7126"/>
                      <a:pt x="7652" y="6990"/>
                    </a:cubicBezTo>
                    <a:lnTo>
                      <a:pt x="13918" y="4456"/>
                    </a:lnTo>
                    <a:lnTo>
                      <a:pt x="12652" y="3179"/>
                    </a:lnTo>
                    <a:cubicBezTo>
                      <a:pt x="12508" y="3033"/>
                      <a:pt x="12508" y="2798"/>
                      <a:pt x="12652" y="2652"/>
                    </a:cubicBezTo>
                    <a:lnTo>
                      <a:pt x="13695" y="1598"/>
                    </a:lnTo>
                    <a:cubicBezTo>
                      <a:pt x="13840" y="1453"/>
                      <a:pt x="14073" y="1453"/>
                      <a:pt x="14217" y="1598"/>
                    </a:cubicBezTo>
                    <a:lnTo>
                      <a:pt x="19917" y="7353"/>
                    </a:lnTo>
                    <a:cubicBezTo>
                      <a:pt x="20062" y="7499"/>
                      <a:pt x="20062" y="7734"/>
                      <a:pt x="19917" y="7880"/>
                    </a:cubicBezTo>
                    <a:moveTo>
                      <a:pt x="12292" y="19639"/>
                    </a:moveTo>
                    <a:cubicBezTo>
                      <a:pt x="12200" y="19872"/>
                      <a:pt x="11999" y="20044"/>
                      <a:pt x="11756" y="20095"/>
                    </a:cubicBezTo>
                    <a:cubicBezTo>
                      <a:pt x="11700" y="20106"/>
                      <a:pt x="11643" y="20111"/>
                      <a:pt x="11587" y="20110"/>
                    </a:cubicBezTo>
                    <a:cubicBezTo>
                      <a:pt x="11400" y="20105"/>
                      <a:pt x="11219" y="20030"/>
                      <a:pt x="11084" y="19892"/>
                    </a:cubicBezTo>
                    <a:lnTo>
                      <a:pt x="1692" y="10517"/>
                    </a:lnTo>
                    <a:cubicBezTo>
                      <a:pt x="1519" y="10343"/>
                      <a:pt x="1443" y="10094"/>
                      <a:pt x="1488" y="9852"/>
                    </a:cubicBezTo>
                    <a:cubicBezTo>
                      <a:pt x="1533" y="9610"/>
                      <a:pt x="1695" y="9407"/>
                      <a:pt x="1917" y="9308"/>
                    </a:cubicBezTo>
                    <a:lnTo>
                      <a:pt x="6505" y="7453"/>
                    </a:lnTo>
                    <a:cubicBezTo>
                      <a:pt x="9597" y="8490"/>
                      <a:pt x="12689" y="7491"/>
                      <a:pt x="15781" y="10821"/>
                    </a:cubicBezTo>
                    <a:cubicBezTo>
                      <a:pt x="15781" y="10821"/>
                      <a:pt x="12292" y="19639"/>
                      <a:pt x="12292" y="19639"/>
                    </a:cubicBezTo>
                    <a:close/>
                    <a:moveTo>
                      <a:pt x="15260" y="545"/>
                    </a:moveTo>
                    <a:cubicBezTo>
                      <a:pt x="14912" y="193"/>
                      <a:pt x="14449" y="0"/>
                      <a:pt x="13956" y="0"/>
                    </a:cubicBezTo>
                    <a:cubicBezTo>
                      <a:pt x="13463" y="0"/>
                      <a:pt x="13000" y="193"/>
                      <a:pt x="12651" y="546"/>
                    </a:cubicBezTo>
                    <a:lnTo>
                      <a:pt x="11610" y="1598"/>
                    </a:lnTo>
                    <a:cubicBezTo>
                      <a:pt x="11261" y="1949"/>
                      <a:pt x="11068" y="2417"/>
                      <a:pt x="11068" y="2915"/>
                    </a:cubicBezTo>
                    <a:cubicBezTo>
                      <a:pt x="11068" y="3265"/>
                      <a:pt x="11164" y="3601"/>
                      <a:pt x="11342" y="3893"/>
                    </a:cubicBezTo>
                    <a:lnTo>
                      <a:pt x="1324" y="7944"/>
                    </a:lnTo>
                    <a:cubicBezTo>
                      <a:pt x="654" y="8241"/>
                      <a:pt x="173" y="8851"/>
                      <a:pt x="38" y="9575"/>
                    </a:cubicBezTo>
                    <a:cubicBezTo>
                      <a:pt x="-98" y="10302"/>
                      <a:pt x="130" y="11048"/>
                      <a:pt x="654" y="11576"/>
                    </a:cubicBezTo>
                    <a:lnTo>
                      <a:pt x="10041" y="20946"/>
                    </a:lnTo>
                    <a:cubicBezTo>
                      <a:pt x="10445" y="21354"/>
                      <a:pt x="10982" y="21586"/>
                      <a:pt x="11549" y="21599"/>
                    </a:cubicBezTo>
                    <a:cubicBezTo>
                      <a:pt x="11562" y="21599"/>
                      <a:pt x="11593" y="21599"/>
                      <a:pt x="11605" y="21599"/>
                    </a:cubicBezTo>
                    <a:cubicBezTo>
                      <a:pt x="11754" y="21599"/>
                      <a:pt x="11906" y="21584"/>
                      <a:pt x="12056" y="21553"/>
                    </a:cubicBezTo>
                    <a:cubicBezTo>
                      <a:pt x="12789" y="21399"/>
                      <a:pt x="13390" y="20888"/>
                      <a:pt x="13662" y="20191"/>
                    </a:cubicBezTo>
                    <a:lnTo>
                      <a:pt x="17604" y="10229"/>
                    </a:lnTo>
                    <a:cubicBezTo>
                      <a:pt x="17902" y="10426"/>
                      <a:pt x="18250" y="10532"/>
                      <a:pt x="18613" y="10532"/>
                    </a:cubicBezTo>
                    <a:cubicBezTo>
                      <a:pt x="19107" y="10532"/>
                      <a:pt x="19570" y="10338"/>
                      <a:pt x="19918" y="9986"/>
                    </a:cubicBezTo>
                    <a:lnTo>
                      <a:pt x="20957" y="8937"/>
                    </a:lnTo>
                    <a:cubicBezTo>
                      <a:pt x="21308" y="8585"/>
                      <a:pt x="21502" y="8116"/>
                      <a:pt x="21502" y="7617"/>
                    </a:cubicBezTo>
                    <a:cubicBezTo>
                      <a:pt x="21502" y="7117"/>
                      <a:pt x="21308" y="6648"/>
                      <a:pt x="20961" y="6300"/>
                    </a:cubicBezTo>
                    <a:cubicBezTo>
                      <a:pt x="20961" y="6300"/>
                      <a:pt x="15260" y="545"/>
                      <a:pt x="15260" y="545"/>
                    </a:cubicBezTo>
                    <a:close/>
                  </a:path>
                </a:pathLst>
              </a:custGeom>
              <a:solidFill>
                <a:schemeClr val="accent1">
                  <a:lumMod val="100000"/>
                </a:schemeClr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3" name="Freeform: Shape 338"/>
              <p:cNvSpPr/>
              <p:nvPr/>
            </p:nvSpPr>
            <p:spPr bwMode="auto">
              <a:xfrm>
                <a:off x="7478829" y="4206403"/>
                <a:ext cx="72231" cy="7302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4320"/>
                    </a:moveTo>
                    <a:cubicBezTo>
                      <a:pt x="14381" y="4320"/>
                      <a:pt x="17279" y="7222"/>
                      <a:pt x="17279" y="10800"/>
                    </a:cubicBezTo>
                    <a:cubicBezTo>
                      <a:pt x="17279" y="14377"/>
                      <a:pt x="14381" y="17279"/>
                      <a:pt x="10800" y="17279"/>
                    </a:cubicBezTo>
                    <a:cubicBezTo>
                      <a:pt x="7218" y="17279"/>
                      <a:pt x="4319" y="14377"/>
                      <a:pt x="4319" y="10800"/>
                    </a:cubicBezTo>
                    <a:cubicBezTo>
                      <a:pt x="4319" y="7222"/>
                      <a:pt x="7218" y="4320"/>
                      <a:pt x="10800" y="4320"/>
                    </a:cubicBezTo>
                    <a:moveTo>
                      <a:pt x="10800" y="21599"/>
                    </a:moveTo>
                    <a:cubicBezTo>
                      <a:pt x="16752" y="21599"/>
                      <a:pt x="21600" y="16756"/>
                      <a:pt x="21600" y="10800"/>
                    </a:cubicBezTo>
                    <a:cubicBezTo>
                      <a:pt x="21600" y="4843"/>
                      <a:pt x="16752" y="0"/>
                      <a:pt x="10800" y="0"/>
                    </a:cubicBezTo>
                    <a:cubicBezTo>
                      <a:pt x="4847" y="0"/>
                      <a:pt x="0" y="4843"/>
                      <a:pt x="0" y="10800"/>
                    </a:cubicBezTo>
                    <a:cubicBezTo>
                      <a:pt x="0" y="16756"/>
                      <a:pt x="4847" y="21599"/>
                      <a:pt x="10800" y="21599"/>
                    </a:cubicBezTo>
                  </a:path>
                </a:pathLst>
              </a:custGeom>
              <a:solidFill>
                <a:schemeClr val="accent1">
                  <a:lumMod val="100000"/>
                </a:schemeClr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4" name="Freeform: Shape 339"/>
              <p:cNvSpPr/>
              <p:nvPr/>
            </p:nvSpPr>
            <p:spPr bwMode="auto">
              <a:xfrm>
                <a:off x="7667742" y="3973834"/>
                <a:ext cx="72231" cy="7302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7279"/>
                    </a:moveTo>
                    <a:cubicBezTo>
                      <a:pt x="7218" y="17279"/>
                      <a:pt x="4320" y="14377"/>
                      <a:pt x="4320" y="10800"/>
                    </a:cubicBezTo>
                    <a:cubicBezTo>
                      <a:pt x="4320" y="7222"/>
                      <a:pt x="7218" y="4320"/>
                      <a:pt x="10800" y="4320"/>
                    </a:cubicBezTo>
                    <a:cubicBezTo>
                      <a:pt x="14381" y="4320"/>
                      <a:pt x="17280" y="7222"/>
                      <a:pt x="17280" y="10800"/>
                    </a:cubicBezTo>
                    <a:cubicBezTo>
                      <a:pt x="17280" y="14377"/>
                      <a:pt x="14381" y="17279"/>
                      <a:pt x="10800" y="17279"/>
                    </a:cubicBezTo>
                    <a:moveTo>
                      <a:pt x="10800" y="0"/>
                    </a:moveTo>
                    <a:cubicBezTo>
                      <a:pt x="4847" y="0"/>
                      <a:pt x="0" y="4843"/>
                      <a:pt x="0" y="10800"/>
                    </a:cubicBezTo>
                    <a:cubicBezTo>
                      <a:pt x="0" y="16756"/>
                      <a:pt x="4847" y="21599"/>
                      <a:pt x="10800" y="21599"/>
                    </a:cubicBezTo>
                    <a:cubicBezTo>
                      <a:pt x="16752" y="21599"/>
                      <a:pt x="21600" y="16756"/>
                      <a:pt x="21600" y="10800"/>
                    </a:cubicBezTo>
                    <a:cubicBezTo>
                      <a:pt x="21600" y="4843"/>
                      <a:pt x="16752" y="0"/>
                      <a:pt x="10800" y="0"/>
                    </a:cubicBezTo>
                  </a:path>
                </a:pathLst>
              </a:custGeom>
              <a:solidFill>
                <a:schemeClr val="accent1">
                  <a:lumMod val="100000"/>
                </a:schemeClr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5" name="Freeform: Shape 340"/>
              <p:cNvSpPr/>
              <p:nvPr/>
            </p:nvSpPr>
            <p:spPr bwMode="auto">
              <a:xfrm>
                <a:off x="7391517" y="4192115"/>
                <a:ext cx="57944" cy="579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5400"/>
                    </a:moveTo>
                    <a:cubicBezTo>
                      <a:pt x="13779" y="5400"/>
                      <a:pt x="16199" y="7815"/>
                      <a:pt x="16199" y="10800"/>
                    </a:cubicBezTo>
                    <a:cubicBezTo>
                      <a:pt x="16199" y="13784"/>
                      <a:pt x="13779" y="16200"/>
                      <a:pt x="10800" y="16200"/>
                    </a:cubicBezTo>
                    <a:cubicBezTo>
                      <a:pt x="7820" y="16200"/>
                      <a:pt x="5399" y="13784"/>
                      <a:pt x="5399" y="10800"/>
                    </a:cubicBezTo>
                    <a:cubicBezTo>
                      <a:pt x="5399" y="7815"/>
                      <a:pt x="7820" y="5400"/>
                      <a:pt x="10800" y="5400"/>
                    </a:cubicBezTo>
                    <a:moveTo>
                      <a:pt x="0" y="10800"/>
                    </a:moveTo>
                    <a:cubicBezTo>
                      <a:pt x="0" y="16753"/>
                      <a:pt x="4843" y="21599"/>
                      <a:pt x="10800" y="21599"/>
                    </a:cubicBezTo>
                    <a:cubicBezTo>
                      <a:pt x="16756" y="21599"/>
                      <a:pt x="21600" y="16753"/>
                      <a:pt x="21600" y="10800"/>
                    </a:cubicBezTo>
                    <a:cubicBezTo>
                      <a:pt x="21600" y="4846"/>
                      <a:pt x="16756" y="0"/>
                      <a:pt x="10800" y="0"/>
                    </a:cubicBezTo>
                    <a:cubicBezTo>
                      <a:pt x="4843" y="0"/>
                      <a:pt x="0" y="4846"/>
                      <a:pt x="0" y="10800"/>
                    </a:cubicBezTo>
                  </a:path>
                </a:pathLst>
              </a:custGeom>
              <a:solidFill>
                <a:schemeClr val="accent1">
                  <a:lumMod val="100000"/>
                </a:schemeClr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6" name="Freeform: Shape 341"/>
              <p:cNvSpPr/>
              <p:nvPr/>
            </p:nvSpPr>
            <p:spPr bwMode="auto">
              <a:xfrm>
                <a:off x="7449460" y="4293715"/>
                <a:ext cx="29369" cy="2857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21599"/>
                    </a:moveTo>
                    <a:cubicBezTo>
                      <a:pt x="16758" y="21599"/>
                      <a:pt x="21600" y="16769"/>
                      <a:pt x="21600" y="10800"/>
                    </a:cubicBezTo>
                    <a:cubicBezTo>
                      <a:pt x="21600" y="4830"/>
                      <a:pt x="16758" y="0"/>
                      <a:pt x="10800" y="0"/>
                    </a:cubicBezTo>
                    <a:cubicBezTo>
                      <a:pt x="4841" y="0"/>
                      <a:pt x="0" y="4830"/>
                      <a:pt x="0" y="10800"/>
                    </a:cubicBezTo>
                    <a:cubicBezTo>
                      <a:pt x="0" y="16769"/>
                      <a:pt x="4841" y="21599"/>
                      <a:pt x="10800" y="21599"/>
                    </a:cubicBezTo>
                  </a:path>
                </a:pathLst>
              </a:custGeom>
              <a:solidFill>
                <a:schemeClr val="accent1">
                  <a:lumMod val="100000"/>
                </a:schemeClr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7" name="Freeform: Shape 342"/>
              <p:cNvSpPr/>
              <p:nvPr/>
            </p:nvSpPr>
            <p:spPr bwMode="auto">
              <a:xfrm>
                <a:off x="7682029" y="4075434"/>
                <a:ext cx="28575" cy="293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41" y="0"/>
                      <a:pt x="0" y="4830"/>
                      <a:pt x="0" y="10800"/>
                    </a:cubicBezTo>
                    <a:cubicBezTo>
                      <a:pt x="0" y="16769"/>
                      <a:pt x="4841" y="21599"/>
                      <a:pt x="10800" y="21599"/>
                    </a:cubicBezTo>
                    <a:cubicBezTo>
                      <a:pt x="16758" y="21599"/>
                      <a:pt x="21600" y="16769"/>
                      <a:pt x="21600" y="10800"/>
                    </a:cubicBezTo>
                    <a:cubicBezTo>
                      <a:pt x="21600" y="4830"/>
                      <a:pt x="16758" y="0"/>
                      <a:pt x="10800" y="0"/>
                    </a:cubicBezTo>
                  </a:path>
                </a:pathLst>
              </a:custGeom>
              <a:solidFill>
                <a:schemeClr val="accent1">
                  <a:lumMod val="100000"/>
                </a:schemeClr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37" name="Group 356"/>
            <p:cNvGrpSpPr/>
            <p:nvPr/>
          </p:nvGrpSpPr>
          <p:grpSpPr>
            <a:xfrm>
              <a:off x="7870622" y="1988840"/>
              <a:ext cx="2639794" cy="974097"/>
              <a:chOff x="7813596" y="2156753"/>
              <a:chExt cx="2639794" cy="974097"/>
            </a:xfrm>
          </p:grpSpPr>
          <p:sp>
            <p:nvSpPr>
              <p:cNvPr id="44" name="Rectangle 363"/>
              <p:cNvSpPr/>
              <p:nvPr/>
            </p:nvSpPr>
            <p:spPr>
              <a:xfrm>
                <a:off x="7813596" y="2464530"/>
                <a:ext cx="2639794" cy="666320"/>
              </a:xfrm>
              <a:prstGeom prst="rect">
                <a:avLst/>
              </a:prstGeom>
            </p:spPr>
            <p:txBody>
              <a:bodyPr wrap="square" rIns="216000">
                <a:normAutofit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zh-CN" altLang="en-US" sz="1000" dirty="0"/>
                  <a:t>Please replace the text content copy your content to this</a:t>
                </a:r>
                <a:br>
                  <a:rPr lang="zh-CN" altLang="en-US" sz="1000" dirty="0"/>
                </a:br>
                <a:endParaRPr lang="zh-CN" altLang="en-US" sz="1000" dirty="0"/>
              </a:p>
            </p:txBody>
          </p:sp>
          <p:sp>
            <p:nvSpPr>
              <p:cNvPr id="45" name="TextBox 364"/>
              <p:cNvSpPr txBox="1"/>
              <p:nvPr/>
            </p:nvSpPr>
            <p:spPr>
              <a:xfrm>
                <a:off x="9065730" y="2156753"/>
                <a:ext cx="1387660" cy="307777"/>
              </a:xfrm>
              <a:prstGeom prst="rect">
                <a:avLst/>
              </a:prstGeom>
              <a:noFill/>
            </p:spPr>
            <p:txBody>
              <a:bodyPr wrap="none" rIns="216000" anchor="b" anchorCtr="0">
                <a:normAutofit/>
              </a:bodyPr>
              <a:lstStyle/>
              <a:p>
                <a:pPr algn="r"/>
                <a:r>
                  <a:rPr lang="zh-CN" altLang="en-US" sz="1400" b="1" dirty="0">
                    <a:solidFill>
                      <a:schemeClr val="accent1">
                        <a:lumMod val="100000"/>
                      </a:schemeClr>
                    </a:solidFill>
                  </a:rPr>
                  <a:t>Enter the title text</a:t>
                </a:r>
              </a:p>
            </p:txBody>
          </p:sp>
        </p:grpSp>
      </p:grpSp>
      <p:grpSp>
        <p:nvGrpSpPr>
          <p:cNvPr id="98" name="千图PPT彼岸天：ID 8661124库_组合 97"/>
          <p:cNvGrpSpPr/>
          <p:nvPr>
            <p:custDataLst>
              <p:tags r:id="rId4"/>
            </p:custDataLst>
          </p:nvPr>
        </p:nvGrpSpPr>
        <p:grpSpPr>
          <a:xfrm>
            <a:off x="1196911" y="4512223"/>
            <a:ext cx="3245888" cy="974097"/>
            <a:chOff x="1196911" y="4512223"/>
            <a:chExt cx="3245888" cy="974097"/>
          </a:xfrm>
        </p:grpSpPr>
        <p:grpSp>
          <p:nvGrpSpPr>
            <p:cNvPr id="34" name="Group 344"/>
            <p:cNvGrpSpPr/>
            <p:nvPr/>
          </p:nvGrpSpPr>
          <p:grpSpPr>
            <a:xfrm>
              <a:off x="1196911" y="4570488"/>
              <a:ext cx="464344" cy="464344"/>
              <a:chOff x="906872" y="4994289"/>
              <a:chExt cx="464344" cy="464344"/>
            </a:xfrm>
          </p:grpSpPr>
          <p:sp>
            <p:nvSpPr>
              <p:cNvPr id="50" name="Freeform: Shape 345"/>
              <p:cNvSpPr/>
              <p:nvPr/>
            </p:nvSpPr>
            <p:spPr bwMode="auto">
              <a:xfrm>
                <a:off x="906872" y="4994289"/>
                <a:ext cx="464344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3499" y="14850"/>
                    </a:moveTo>
                    <a:cubicBezTo>
                      <a:pt x="9772" y="14850"/>
                      <a:pt x="6749" y="11827"/>
                      <a:pt x="6749" y="8100"/>
                    </a:cubicBezTo>
                    <a:cubicBezTo>
                      <a:pt x="6749" y="4372"/>
                      <a:pt x="9772" y="1350"/>
                      <a:pt x="13499" y="1350"/>
                    </a:cubicBezTo>
                    <a:cubicBezTo>
                      <a:pt x="17227" y="1350"/>
                      <a:pt x="20249" y="4372"/>
                      <a:pt x="20249" y="8100"/>
                    </a:cubicBezTo>
                    <a:cubicBezTo>
                      <a:pt x="20249" y="11827"/>
                      <a:pt x="17227" y="14850"/>
                      <a:pt x="13499" y="14850"/>
                    </a:cubicBezTo>
                    <a:moveTo>
                      <a:pt x="3236" y="20042"/>
                    </a:moveTo>
                    <a:cubicBezTo>
                      <a:pt x="3019" y="20266"/>
                      <a:pt x="2718" y="20408"/>
                      <a:pt x="2382" y="20408"/>
                    </a:cubicBezTo>
                    <a:cubicBezTo>
                      <a:pt x="1724" y="20408"/>
                      <a:pt x="1191" y="19875"/>
                      <a:pt x="1191" y="19218"/>
                    </a:cubicBezTo>
                    <a:cubicBezTo>
                      <a:pt x="1191" y="18881"/>
                      <a:pt x="1332" y="18580"/>
                      <a:pt x="1557" y="18363"/>
                    </a:cubicBezTo>
                    <a:lnTo>
                      <a:pt x="1551" y="18358"/>
                    </a:lnTo>
                    <a:lnTo>
                      <a:pt x="6996" y="12913"/>
                    </a:lnTo>
                    <a:cubicBezTo>
                      <a:pt x="7472" y="13555"/>
                      <a:pt x="8039" y="14122"/>
                      <a:pt x="8680" y="14599"/>
                    </a:cubicBezTo>
                    <a:cubicBezTo>
                      <a:pt x="8680" y="14599"/>
                      <a:pt x="3236" y="20042"/>
                      <a:pt x="3236" y="20042"/>
                    </a:cubicBezTo>
                    <a:close/>
                    <a:moveTo>
                      <a:pt x="13499" y="0"/>
                    </a:moveTo>
                    <a:cubicBezTo>
                      <a:pt x="9026" y="0"/>
                      <a:pt x="5399" y="3626"/>
                      <a:pt x="5399" y="8100"/>
                    </a:cubicBezTo>
                    <a:cubicBezTo>
                      <a:pt x="5399" y="9467"/>
                      <a:pt x="5742" y="10754"/>
                      <a:pt x="6341" y="11884"/>
                    </a:cubicBezTo>
                    <a:lnTo>
                      <a:pt x="709" y="17515"/>
                    </a:lnTo>
                    <a:lnTo>
                      <a:pt x="713" y="17520"/>
                    </a:lnTo>
                    <a:cubicBezTo>
                      <a:pt x="274" y="17953"/>
                      <a:pt x="0" y="18552"/>
                      <a:pt x="0" y="19218"/>
                    </a:cubicBezTo>
                    <a:cubicBezTo>
                      <a:pt x="0" y="20533"/>
                      <a:pt x="1066" y="21599"/>
                      <a:pt x="2382" y="21599"/>
                    </a:cubicBezTo>
                    <a:cubicBezTo>
                      <a:pt x="3047" y="21599"/>
                      <a:pt x="3647" y="21326"/>
                      <a:pt x="4079" y="20885"/>
                    </a:cubicBezTo>
                    <a:lnTo>
                      <a:pt x="4078" y="20884"/>
                    </a:lnTo>
                    <a:lnTo>
                      <a:pt x="9708" y="15255"/>
                    </a:lnTo>
                    <a:cubicBezTo>
                      <a:pt x="10839" y="15856"/>
                      <a:pt x="12128" y="16200"/>
                      <a:pt x="13499" y="16200"/>
                    </a:cubicBezTo>
                    <a:cubicBezTo>
                      <a:pt x="17973" y="16200"/>
                      <a:pt x="21600" y="12573"/>
                      <a:pt x="21600" y="8100"/>
                    </a:cubicBezTo>
                    <a:cubicBezTo>
                      <a:pt x="21600" y="3626"/>
                      <a:pt x="17973" y="0"/>
                      <a:pt x="13499" y="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1" name="Freeform: Shape 346"/>
              <p:cNvSpPr/>
              <p:nvPr/>
            </p:nvSpPr>
            <p:spPr bwMode="auto">
              <a:xfrm>
                <a:off x="1094990" y="5066520"/>
                <a:ext cx="109538" cy="1087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160" y="0"/>
                    </a:moveTo>
                    <a:cubicBezTo>
                      <a:pt x="9025" y="0"/>
                      <a:pt x="0" y="9025"/>
                      <a:pt x="0" y="20160"/>
                    </a:cubicBezTo>
                    <a:cubicBezTo>
                      <a:pt x="0" y="20954"/>
                      <a:pt x="644" y="21600"/>
                      <a:pt x="1440" y="21600"/>
                    </a:cubicBezTo>
                    <a:cubicBezTo>
                      <a:pt x="2235" y="21600"/>
                      <a:pt x="2880" y="20954"/>
                      <a:pt x="2880" y="20160"/>
                    </a:cubicBezTo>
                    <a:cubicBezTo>
                      <a:pt x="2880" y="10618"/>
                      <a:pt x="10617" y="2880"/>
                      <a:pt x="20160" y="2880"/>
                    </a:cubicBezTo>
                    <a:cubicBezTo>
                      <a:pt x="20955" y="2880"/>
                      <a:pt x="21599" y="2234"/>
                      <a:pt x="21599" y="1440"/>
                    </a:cubicBezTo>
                    <a:cubicBezTo>
                      <a:pt x="21599" y="645"/>
                      <a:pt x="20955" y="0"/>
                      <a:pt x="20160" y="0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38" name="Group 365"/>
            <p:cNvGrpSpPr/>
            <p:nvPr/>
          </p:nvGrpSpPr>
          <p:grpSpPr>
            <a:xfrm>
              <a:off x="1661255" y="4512223"/>
              <a:ext cx="2781544" cy="974097"/>
              <a:chOff x="7118393" y="1309889"/>
              <a:chExt cx="2781544" cy="974097"/>
            </a:xfrm>
          </p:grpSpPr>
          <p:sp>
            <p:nvSpPr>
              <p:cNvPr id="42" name="Rectangle 366"/>
              <p:cNvSpPr/>
              <p:nvPr/>
            </p:nvSpPr>
            <p:spPr>
              <a:xfrm>
                <a:off x="7124064" y="1617666"/>
                <a:ext cx="2775873" cy="666320"/>
              </a:xfrm>
              <a:prstGeom prst="rect">
                <a:avLst/>
              </a:prstGeom>
            </p:spPr>
            <p:txBody>
              <a:bodyPr wrap="square" lIns="21600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1000" dirty="0"/>
                  <a:t>Please replace the text content copy your content to this</a:t>
                </a:r>
                <a:br>
                  <a:rPr lang="zh-CN" altLang="en-US" sz="1000" dirty="0"/>
                </a:br>
                <a:endParaRPr lang="zh-CN" altLang="en-US" sz="1000" dirty="0"/>
              </a:p>
            </p:txBody>
          </p:sp>
          <p:sp>
            <p:nvSpPr>
              <p:cNvPr id="43" name="TextBox 367"/>
              <p:cNvSpPr txBox="1"/>
              <p:nvPr/>
            </p:nvSpPr>
            <p:spPr>
              <a:xfrm>
                <a:off x="7118393" y="1309889"/>
                <a:ext cx="1387660" cy="307777"/>
              </a:xfrm>
              <a:prstGeom prst="rect">
                <a:avLst/>
              </a:prstGeom>
              <a:noFill/>
            </p:spPr>
            <p:txBody>
              <a:bodyPr wrap="none" lIns="216000" anchor="b" anchorCtr="0">
                <a:normAutofit/>
              </a:bodyPr>
              <a:lstStyle/>
              <a:p>
                <a:r>
                  <a:rPr lang="zh-CN" altLang="en-US" sz="1400" b="1" dirty="0">
                    <a:solidFill>
                      <a:schemeClr val="accent4">
                        <a:lumMod val="100000"/>
                      </a:schemeClr>
                    </a:solidFill>
                  </a:rPr>
                  <a:t>Enter the title text</a:t>
                </a:r>
              </a:p>
            </p:txBody>
          </p:sp>
        </p:grpSp>
      </p:grpSp>
      <p:grpSp>
        <p:nvGrpSpPr>
          <p:cNvPr id="97" name="千图PPT彼岸天：ID 8661124库_组合 96"/>
          <p:cNvGrpSpPr/>
          <p:nvPr>
            <p:custDataLst>
              <p:tags r:id="rId5"/>
            </p:custDataLst>
          </p:nvPr>
        </p:nvGrpSpPr>
        <p:grpSpPr>
          <a:xfrm>
            <a:off x="7870622" y="4512223"/>
            <a:ext cx="3130829" cy="974097"/>
            <a:chOff x="7870622" y="4512223"/>
            <a:chExt cx="3130829" cy="974097"/>
          </a:xfrm>
        </p:grpSpPr>
        <p:sp>
          <p:nvSpPr>
            <p:cNvPr id="33" name="Freeform: Shape 343"/>
            <p:cNvSpPr/>
            <p:nvPr/>
          </p:nvSpPr>
          <p:spPr bwMode="auto">
            <a:xfrm>
              <a:off x="10537107" y="4583566"/>
              <a:ext cx="464344" cy="348456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39" name="Group 368"/>
            <p:cNvGrpSpPr/>
            <p:nvPr/>
          </p:nvGrpSpPr>
          <p:grpSpPr>
            <a:xfrm>
              <a:off x="7870622" y="4512223"/>
              <a:ext cx="2639794" cy="974097"/>
              <a:chOff x="7813596" y="2156753"/>
              <a:chExt cx="2639794" cy="974097"/>
            </a:xfrm>
          </p:grpSpPr>
          <p:sp>
            <p:nvSpPr>
              <p:cNvPr id="40" name="Rectangle 369"/>
              <p:cNvSpPr/>
              <p:nvPr/>
            </p:nvSpPr>
            <p:spPr>
              <a:xfrm>
                <a:off x="7813596" y="2464530"/>
                <a:ext cx="2639794" cy="666320"/>
              </a:xfrm>
              <a:prstGeom prst="rect">
                <a:avLst/>
              </a:prstGeom>
            </p:spPr>
            <p:txBody>
              <a:bodyPr wrap="square" rIns="216000">
                <a:normAutofit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zh-CN" altLang="en-US" sz="1000" dirty="0"/>
                  <a:t>Please replace the text content copy your content to this</a:t>
                </a:r>
                <a:br>
                  <a:rPr lang="zh-CN" altLang="en-US" sz="1000" dirty="0"/>
                </a:br>
                <a:endParaRPr lang="zh-CN" altLang="en-US" sz="1000" dirty="0"/>
              </a:p>
            </p:txBody>
          </p:sp>
          <p:sp>
            <p:nvSpPr>
              <p:cNvPr id="41" name="TextBox 370"/>
              <p:cNvSpPr txBox="1"/>
              <p:nvPr/>
            </p:nvSpPr>
            <p:spPr>
              <a:xfrm>
                <a:off x="9065730" y="2156753"/>
                <a:ext cx="1387660" cy="307777"/>
              </a:xfrm>
              <a:prstGeom prst="rect">
                <a:avLst/>
              </a:prstGeom>
              <a:noFill/>
            </p:spPr>
            <p:txBody>
              <a:bodyPr wrap="none" rIns="216000" anchor="b" anchorCtr="0">
                <a:normAutofit/>
              </a:bodyPr>
              <a:lstStyle/>
              <a:p>
                <a:pPr algn="r"/>
                <a:r>
                  <a:rPr lang="zh-CN" altLang="en-US" sz="1400" b="1" dirty="0">
                    <a:solidFill>
                      <a:schemeClr val="accent3">
                        <a:lumMod val="100000"/>
                      </a:schemeClr>
                    </a:solidFill>
                  </a:rPr>
                  <a:t>Enter the title text</a:t>
                </a:r>
              </a:p>
            </p:txBody>
          </p:sp>
        </p:grpSp>
      </p:grpSp>
      <p:sp>
        <p:nvSpPr>
          <p:cNvPr id="3" name="TextBox 6"/>
          <p:cNvSpPr txBox="1">
            <a:spLocks noChangeArrowheads="1"/>
          </p:cNvSpPr>
          <p:nvPr userDrawn="1"/>
        </p:nvSpPr>
        <p:spPr bwMode="auto">
          <a:xfrm flipH="1">
            <a:off x="3645380" y="292657"/>
            <a:ext cx="601545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165"/>
            <a:r>
              <a:rPr lang="zh-CN" altLang="en-US" sz="4000" b="1" dirty="0">
                <a:latin typeface="腾祥铁山楷书简繁合集" panose="01010104010101010101" pitchFamily="2" charset="-122"/>
                <a:ea typeface="腾祥铁山楷书简繁合集" panose="01010104010101010101" pitchFamily="2" charset="-122"/>
                <a:cs typeface="+mn-ea"/>
                <a:sym typeface="+mn-lt"/>
              </a:rPr>
              <a:t>Click here to add a title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:a14="http://schemas.microsoft.com/office/drawing/2010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千图PPT彼岸天：ID 8661124库_组合 1"/>
          <p:cNvGrpSpPr/>
          <p:nvPr>
            <p:custDataLst>
              <p:tags r:id="rId1"/>
            </p:custDataLst>
          </p:nvPr>
        </p:nvGrpSpPr>
        <p:grpSpPr>
          <a:xfrm>
            <a:off x="772446" y="2367921"/>
            <a:ext cx="2506854" cy="1161174"/>
            <a:chOff x="772446" y="2367921"/>
            <a:chExt cx="2506854" cy="1161174"/>
          </a:xfrm>
        </p:grpSpPr>
        <p:sp>
          <p:nvSpPr>
            <p:cNvPr id="26" name="Freeform: Shape 5"/>
            <p:cNvSpPr/>
            <p:nvPr/>
          </p:nvSpPr>
          <p:spPr>
            <a:xfrm>
              <a:off x="772446" y="2367921"/>
              <a:ext cx="2506854" cy="1161174"/>
            </a:xfrm>
            <a:custGeom>
              <a:avLst/>
              <a:gdLst>
                <a:gd name="connsiteX0" fmla="*/ 0 w 1674206"/>
                <a:gd name="connsiteY0" fmla="*/ 0 h 775493"/>
                <a:gd name="connsiteX1" fmla="*/ 1240155 w 1674206"/>
                <a:gd name="connsiteY1" fmla="*/ 0 h 775493"/>
                <a:gd name="connsiteX2" fmla="*/ 1674206 w 1674206"/>
                <a:gd name="connsiteY2" fmla="*/ 387747 h 775493"/>
                <a:gd name="connsiteX3" fmla="*/ 1240155 w 1674206"/>
                <a:gd name="connsiteY3" fmla="*/ 775493 h 775493"/>
                <a:gd name="connsiteX4" fmla="*/ 0 w 1674206"/>
                <a:gd name="connsiteY4" fmla="*/ 775493 h 775493"/>
                <a:gd name="connsiteX5" fmla="*/ 434051 w 1674206"/>
                <a:gd name="connsiteY5" fmla="*/ 387747 h 775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4206" h="775493">
                  <a:moveTo>
                    <a:pt x="0" y="0"/>
                  </a:moveTo>
                  <a:lnTo>
                    <a:pt x="1240155" y="0"/>
                  </a:lnTo>
                  <a:lnTo>
                    <a:pt x="1674206" y="387747"/>
                  </a:lnTo>
                  <a:lnTo>
                    <a:pt x="1240155" y="775493"/>
                  </a:lnTo>
                  <a:lnTo>
                    <a:pt x="0" y="775493"/>
                  </a:lnTo>
                  <a:lnTo>
                    <a:pt x="434051" y="38774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0" tIns="0" rIns="252000" bIns="0" anchor="ctr">
              <a:normAutofit/>
            </a:bodyPr>
            <a:lstStyle/>
            <a:p>
              <a:pPr algn="ctr">
                <a:defRPr/>
              </a:pPr>
              <a:r>
                <a:rPr lang="zh-CN" altLang="en-US" sz="1600" b="1" dirty="0">
                  <a:solidFill>
                    <a:srgbClr val="FFFFFF"/>
                  </a:solidFill>
                </a:rPr>
                <a:t>   Enter the title text</a:t>
              </a:r>
            </a:p>
          </p:txBody>
        </p:sp>
        <p:sp>
          <p:nvSpPr>
            <p:cNvPr id="27" name="Oval 6"/>
            <p:cNvSpPr/>
            <p:nvPr/>
          </p:nvSpPr>
          <p:spPr>
            <a:xfrm>
              <a:off x="778770" y="2582953"/>
              <a:ext cx="682491" cy="684894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>
              <a:normAutofit/>
            </a:bodyPr>
            <a:lstStyle/>
            <a:p>
              <a:pPr algn="ctr">
                <a:defRPr/>
              </a:pPr>
              <a:r>
                <a:rPr lang="en-US" altLang="zh-CN" b="1">
                  <a:solidFill>
                    <a:schemeClr val="bg1"/>
                  </a:solidFill>
                </a:rPr>
                <a:t>01</a:t>
              </a:r>
            </a:p>
          </p:txBody>
        </p:sp>
      </p:grpSp>
      <p:grpSp>
        <p:nvGrpSpPr>
          <p:cNvPr id="5" name="千图PPT彼岸天：ID 8661124库_组合 4"/>
          <p:cNvGrpSpPr/>
          <p:nvPr>
            <p:custDataLst>
              <p:tags r:id="rId2"/>
            </p:custDataLst>
          </p:nvPr>
        </p:nvGrpSpPr>
        <p:grpSpPr>
          <a:xfrm>
            <a:off x="3462085" y="2367921"/>
            <a:ext cx="2529966" cy="1161174"/>
            <a:chOff x="3462085" y="2367921"/>
            <a:chExt cx="2529966" cy="1161174"/>
          </a:xfrm>
        </p:grpSpPr>
        <p:sp>
          <p:nvSpPr>
            <p:cNvPr id="24" name="Freeform: Shape 7"/>
            <p:cNvSpPr/>
            <p:nvPr/>
          </p:nvSpPr>
          <p:spPr>
            <a:xfrm>
              <a:off x="3487202" y="2367921"/>
              <a:ext cx="2504849" cy="1161174"/>
            </a:xfrm>
            <a:custGeom>
              <a:avLst/>
              <a:gdLst>
                <a:gd name="connsiteX0" fmla="*/ 0 w 1674206"/>
                <a:gd name="connsiteY0" fmla="*/ 0 h 775493"/>
                <a:gd name="connsiteX1" fmla="*/ 1240155 w 1674206"/>
                <a:gd name="connsiteY1" fmla="*/ 0 h 775493"/>
                <a:gd name="connsiteX2" fmla="*/ 1674206 w 1674206"/>
                <a:gd name="connsiteY2" fmla="*/ 387747 h 775493"/>
                <a:gd name="connsiteX3" fmla="*/ 1240155 w 1674206"/>
                <a:gd name="connsiteY3" fmla="*/ 775493 h 775493"/>
                <a:gd name="connsiteX4" fmla="*/ 0 w 1674206"/>
                <a:gd name="connsiteY4" fmla="*/ 775493 h 775493"/>
                <a:gd name="connsiteX5" fmla="*/ 434051 w 1674206"/>
                <a:gd name="connsiteY5" fmla="*/ 387747 h 775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4206" h="775493">
                  <a:moveTo>
                    <a:pt x="0" y="0"/>
                  </a:moveTo>
                  <a:lnTo>
                    <a:pt x="1240155" y="0"/>
                  </a:lnTo>
                  <a:lnTo>
                    <a:pt x="1674206" y="387747"/>
                  </a:lnTo>
                  <a:lnTo>
                    <a:pt x="1240155" y="775493"/>
                  </a:lnTo>
                  <a:lnTo>
                    <a:pt x="0" y="775493"/>
                  </a:lnTo>
                  <a:lnTo>
                    <a:pt x="434051" y="38774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0" tIns="0" rIns="252000" bIns="0" anchor="ctr">
              <a:normAutofit/>
            </a:bodyPr>
            <a:lstStyle/>
            <a:p>
              <a:pPr algn="ctr">
                <a:defRPr/>
              </a:pPr>
              <a:r>
                <a:rPr lang="zh-CN" altLang="en-US" sz="1600" b="1" dirty="0">
                  <a:solidFill>
                    <a:srgbClr val="FFFFFF"/>
                  </a:solidFill>
                </a:rPr>
                <a:t> Enter the title text</a:t>
              </a:r>
            </a:p>
          </p:txBody>
        </p:sp>
        <p:sp>
          <p:nvSpPr>
            <p:cNvPr id="25" name="Oval 8"/>
            <p:cNvSpPr/>
            <p:nvPr/>
          </p:nvSpPr>
          <p:spPr>
            <a:xfrm>
              <a:off x="3462085" y="2582953"/>
              <a:ext cx="682491" cy="684894"/>
            </a:xfrm>
            <a:prstGeom prst="ellipse">
              <a:avLst/>
            </a:prstGeom>
            <a:solidFill>
              <a:schemeClr val="accent2"/>
            </a:solidFill>
            <a:ln w="254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>
              <a:normAutofit/>
            </a:bodyPr>
            <a:lstStyle/>
            <a:p>
              <a:pPr algn="ctr">
                <a:defRPr/>
              </a:pPr>
              <a:r>
                <a:rPr lang="en-US" altLang="zh-CN" b="1">
                  <a:solidFill>
                    <a:schemeClr val="bg1"/>
                  </a:solidFill>
                </a:rPr>
                <a:t>02</a:t>
              </a:r>
            </a:p>
          </p:txBody>
        </p:sp>
      </p:grpSp>
      <p:grpSp>
        <p:nvGrpSpPr>
          <p:cNvPr id="6" name="千图PPT彼岸天：ID 8661124库_组合 14"/>
          <p:cNvGrpSpPr/>
          <p:nvPr>
            <p:custDataLst>
              <p:tags r:id="rId3"/>
            </p:custDataLst>
          </p:nvPr>
        </p:nvGrpSpPr>
        <p:grpSpPr>
          <a:xfrm>
            <a:off x="6174836" y="2367921"/>
            <a:ext cx="2529965" cy="1161174"/>
            <a:chOff x="6174836" y="2367921"/>
            <a:chExt cx="2529965" cy="1161174"/>
          </a:xfrm>
        </p:grpSpPr>
        <p:sp>
          <p:nvSpPr>
            <p:cNvPr id="22" name="Freeform: Shape 9"/>
            <p:cNvSpPr/>
            <p:nvPr/>
          </p:nvSpPr>
          <p:spPr>
            <a:xfrm>
              <a:off x="6199953" y="2367921"/>
              <a:ext cx="2504848" cy="1161174"/>
            </a:xfrm>
            <a:custGeom>
              <a:avLst/>
              <a:gdLst>
                <a:gd name="connsiteX0" fmla="*/ 0 w 1674206"/>
                <a:gd name="connsiteY0" fmla="*/ 0 h 775493"/>
                <a:gd name="connsiteX1" fmla="*/ 1240155 w 1674206"/>
                <a:gd name="connsiteY1" fmla="*/ 0 h 775493"/>
                <a:gd name="connsiteX2" fmla="*/ 1674206 w 1674206"/>
                <a:gd name="connsiteY2" fmla="*/ 387747 h 775493"/>
                <a:gd name="connsiteX3" fmla="*/ 1240155 w 1674206"/>
                <a:gd name="connsiteY3" fmla="*/ 775493 h 775493"/>
                <a:gd name="connsiteX4" fmla="*/ 0 w 1674206"/>
                <a:gd name="connsiteY4" fmla="*/ 775493 h 775493"/>
                <a:gd name="connsiteX5" fmla="*/ 434051 w 1674206"/>
                <a:gd name="connsiteY5" fmla="*/ 387747 h 775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4206" h="775493">
                  <a:moveTo>
                    <a:pt x="0" y="0"/>
                  </a:moveTo>
                  <a:lnTo>
                    <a:pt x="1240155" y="0"/>
                  </a:lnTo>
                  <a:lnTo>
                    <a:pt x="1674206" y="387747"/>
                  </a:lnTo>
                  <a:lnTo>
                    <a:pt x="1240155" y="775493"/>
                  </a:lnTo>
                  <a:lnTo>
                    <a:pt x="0" y="775493"/>
                  </a:lnTo>
                  <a:lnTo>
                    <a:pt x="434051" y="38774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0" tIns="0" rIns="252000" bIns="0" anchor="ctr">
              <a:normAutofit/>
            </a:bodyPr>
            <a:lstStyle/>
            <a:p>
              <a:pPr algn="ctr">
                <a:defRPr/>
              </a:pPr>
              <a:r>
                <a:rPr lang="zh-CN" altLang="en-US" sz="1600" b="1" dirty="0">
                  <a:solidFill>
                    <a:srgbClr val="FFFFFF"/>
                  </a:solidFill>
                </a:rPr>
                <a:t> Enter the title text</a:t>
              </a:r>
            </a:p>
          </p:txBody>
        </p:sp>
        <p:sp>
          <p:nvSpPr>
            <p:cNvPr id="23" name="Oval 10"/>
            <p:cNvSpPr/>
            <p:nvPr/>
          </p:nvSpPr>
          <p:spPr>
            <a:xfrm>
              <a:off x="6174836" y="2582953"/>
              <a:ext cx="682491" cy="684894"/>
            </a:xfrm>
            <a:prstGeom prst="ellipse">
              <a:avLst/>
            </a:prstGeom>
            <a:solidFill>
              <a:schemeClr val="accent3"/>
            </a:solidFill>
            <a:ln w="254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>
              <a:normAutofit/>
            </a:bodyPr>
            <a:lstStyle/>
            <a:p>
              <a:pPr algn="ctr">
                <a:defRPr/>
              </a:pPr>
              <a:r>
                <a:rPr lang="en-US" altLang="zh-CN" b="1">
                  <a:solidFill>
                    <a:schemeClr val="bg1"/>
                  </a:solidFill>
                </a:rPr>
                <a:t>03</a:t>
              </a:r>
            </a:p>
          </p:txBody>
        </p:sp>
      </p:grpSp>
      <p:grpSp>
        <p:nvGrpSpPr>
          <p:cNvPr id="7" name="千图PPT彼岸天：ID 8661124库_组合 18"/>
          <p:cNvGrpSpPr/>
          <p:nvPr>
            <p:custDataLst>
              <p:tags r:id="rId4"/>
            </p:custDataLst>
          </p:nvPr>
        </p:nvGrpSpPr>
        <p:grpSpPr>
          <a:xfrm>
            <a:off x="8912701" y="2367921"/>
            <a:ext cx="2506854" cy="1161174"/>
            <a:chOff x="8912701" y="2367921"/>
            <a:chExt cx="2506854" cy="1161174"/>
          </a:xfrm>
        </p:grpSpPr>
        <p:sp>
          <p:nvSpPr>
            <p:cNvPr id="20" name="Freeform: Shape 11"/>
            <p:cNvSpPr/>
            <p:nvPr/>
          </p:nvSpPr>
          <p:spPr>
            <a:xfrm>
              <a:off x="8912701" y="2367921"/>
              <a:ext cx="2506854" cy="1161174"/>
            </a:xfrm>
            <a:custGeom>
              <a:avLst/>
              <a:gdLst>
                <a:gd name="connsiteX0" fmla="*/ 0 w 1674206"/>
                <a:gd name="connsiteY0" fmla="*/ 0 h 775493"/>
                <a:gd name="connsiteX1" fmla="*/ 1240155 w 1674206"/>
                <a:gd name="connsiteY1" fmla="*/ 0 h 775493"/>
                <a:gd name="connsiteX2" fmla="*/ 1674206 w 1674206"/>
                <a:gd name="connsiteY2" fmla="*/ 387747 h 775493"/>
                <a:gd name="connsiteX3" fmla="*/ 1240155 w 1674206"/>
                <a:gd name="connsiteY3" fmla="*/ 775493 h 775493"/>
                <a:gd name="connsiteX4" fmla="*/ 0 w 1674206"/>
                <a:gd name="connsiteY4" fmla="*/ 775493 h 775493"/>
                <a:gd name="connsiteX5" fmla="*/ 434051 w 1674206"/>
                <a:gd name="connsiteY5" fmla="*/ 387747 h 775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4206" h="775493">
                  <a:moveTo>
                    <a:pt x="0" y="0"/>
                  </a:moveTo>
                  <a:lnTo>
                    <a:pt x="1240155" y="0"/>
                  </a:lnTo>
                  <a:lnTo>
                    <a:pt x="1674206" y="387747"/>
                  </a:lnTo>
                  <a:lnTo>
                    <a:pt x="1240155" y="775493"/>
                  </a:lnTo>
                  <a:lnTo>
                    <a:pt x="0" y="775493"/>
                  </a:lnTo>
                  <a:lnTo>
                    <a:pt x="434051" y="38774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0" tIns="0" rIns="252000" bIns="0" anchor="ctr">
              <a:normAutofit/>
            </a:bodyPr>
            <a:lstStyle/>
            <a:p>
              <a:pPr algn="ctr">
                <a:defRPr/>
              </a:pPr>
              <a:r>
                <a:rPr lang="zh-CN" altLang="en-US" sz="1600" b="1" dirty="0">
                  <a:solidFill>
                    <a:srgbClr val="FFFFFF"/>
                  </a:solidFill>
                </a:rPr>
                <a:t> Enter the title text</a:t>
              </a:r>
            </a:p>
          </p:txBody>
        </p:sp>
        <p:sp>
          <p:nvSpPr>
            <p:cNvPr id="21" name="Oval 12"/>
            <p:cNvSpPr/>
            <p:nvPr/>
          </p:nvSpPr>
          <p:spPr>
            <a:xfrm>
              <a:off x="8912701" y="2606061"/>
              <a:ext cx="684894" cy="684894"/>
            </a:xfrm>
            <a:prstGeom prst="ellipse">
              <a:avLst/>
            </a:prstGeom>
            <a:solidFill>
              <a:schemeClr val="accent4"/>
            </a:solidFill>
            <a:ln w="254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>
              <a:normAutofit/>
            </a:bodyPr>
            <a:lstStyle/>
            <a:p>
              <a:pPr algn="ctr">
                <a:defRPr/>
              </a:pPr>
              <a:r>
                <a:rPr lang="en-US" altLang="zh-CN" b="1">
                  <a:solidFill>
                    <a:schemeClr val="bg1"/>
                  </a:solidFill>
                </a:rPr>
                <a:t>04</a:t>
              </a:r>
            </a:p>
          </p:txBody>
        </p:sp>
      </p:grpSp>
      <p:grpSp>
        <p:nvGrpSpPr>
          <p:cNvPr id="8" name="千图PPT彼岸天：ID 8661124库_组合 20"/>
          <p:cNvGrpSpPr/>
          <p:nvPr>
            <p:custDataLst>
              <p:tags r:id="rId5"/>
            </p:custDataLst>
          </p:nvPr>
        </p:nvGrpSpPr>
        <p:grpSpPr>
          <a:xfrm>
            <a:off x="715898" y="4321864"/>
            <a:ext cx="2559633" cy="1794773"/>
            <a:chOff x="715898" y="4321864"/>
            <a:chExt cx="2559633" cy="1794773"/>
          </a:xfrm>
        </p:grpSpPr>
        <p:sp>
          <p:nvSpPr>
            <p:cNvPr id="18" name="TextBox 13"/>
            <p:cNvSpPr txBox="1"/>
            <p:nvPr/>
          </p:nvSpPr>
          <p:spPr>
            <a:xfrm>
              <a:off x="715898" y="4321864"/>
              <a:ext cx="2559633" cy="244795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accent1"/>
                  </a:solidFill>
                </a:rPr>
                <a:t> Enter the title text</a:t>
              </a:r>
            </a:p>
          </p:txBody>
        </p:sp>
        <p:sp>
          <p:nvSpPr>
            <p:cNvPr id="19" name="Rectangle 19"/>
            <p:cNvSpPr/>
            <p:nvPr/>
          </p:nvSpPr>
          <p:spPr>
            <a:xfrm>
              <a:off x="715898" y="4566658"/>
              <a:ext cx="2559633" cy="1549979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100" dirty="0"/>
                <a:t>Please replace the text content copy your content to this</a:t>
              </a:r>
              <a:br>
                <a:rPr lang="zh-CN" altLang="en-US" sz="1100" dirty="0"/>
              </a:br>
              <a:endParaRPr lang="zh-CN" altLang="en-US" sz="1100" dirty="0"/>
            </a:p>
          </p:txBody>
        </p:sp>
      </p:grpSp>
      <p:grpSp>
        <p:nvGrpSpPr>
          <p:cNvPr id="9" name="千图PPT彼岸天：ID 8661124库_组合 21"/>
          <p:cNvGrpSpPr/>
          <p:nvPr>
            <p:custDataLst>
              <p:tags r:id="rId6"/>
            </p:custDataLst>
          </p:nvPr>
        </p:nvGrpSpPr>
        <p:grpSpPr>
          <a:xfrm>
            <a:off x="3449009" y="4321864"/>
            <a:ext cx="2559633" cy="1794773"/>
            <a:chOff x="715898" y="4321864"/>
            <a:chExt cx="2559633" cy="1794773"/>
          </a:xfrm>
        </p:grpSpPr>
        <p:sp>
          <p:nvSpPr>
            <p:cNvPr id="16" name="TextBox 22"/>
            <p:cNvSpPr txBox="1"/>
            <p:nvPr/>
          </p:nvSpPr>
          <p:spPr>
            <a:xfrm>
              <a:off x="715898" y="4321864"/>
              <a:ext cx="2559633" cy="244795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accent2">
                      <a:lumMod val="100000"/>
                    </a:schemeClr>
                  </a:solidFill>
                </a:rPr>
                <a:t> Enter the title text</a:t>
              </a:r>
            </a:p>
          </p:txBody>
        </p:sp>
        <p:sp>
          <p:nvSpPr>
            <p:cNvPr id="17" name="Rectangle 23"/>
            <p:cNvSpPr/>
            <p:nvPr/>
          </p:nvSpPr>
          <p:spPr>
            <a:xfrm>
              <a:off x="715898" y="4566658"/>
              <a:ext cx="2559633" cy="1549979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100" dirty="0"/>
                <a:t>Please replace the text content copy your content to this</a:t>
              </a:r>
              <a:br>
                <a:rPr lang="zh-CN" altLang="en-US" sz="1100" dirty="0"/>
              </a:br>
              <a:endParaRPr lang="zh-CN" altLang="en-US" sz="1100" dirty="0"/>
            </a:p>
          </p:txBody>
        </p:sp>
      </p:grpSp>
      <p:grpSp>
        <p:nvGrpSpPr>
          <p:cNvPr id="10" name="千图PPT彼岸天：ID 8661124库_组合 24"/>
          <p:cNvGrpSpPr/>
          <p:nvPr>
            <p:custDataLst>
              <p:tags r:id="rId7"/>
            </p:custDataLst>
          </p:nvPr>
        </p:nvGrpSpPr>
        <p:grpSpPr>
          <a:xfrm>
            <a:off x="6182120" y="4321864"/>
            <a:ext cx="2559633" cy="1794773"/>
            <a:chOff x="715898" y="4321864"/>
            <a:chExt cx="2559633" cy="1794773"/>
          </a:xfrm>
        </p:grpSpPr>
        <p:sp>
          <p:nvSpPr>
            <p:cNvPr id="14" name="TextBox 25"/>
            <p:cNvSpPr txBox="1"/>
            <p:nvPr/>
          </p:nvSpPr>
          <p:spPr>
            <a:xfrm>
              <a:off x="715898" y="4321864"/>
              <a:ext cx="2559633" cy="244795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accent3">
                      <a:lumMod val="100000"/>
                    </a:schemeClr>
                  </a:solidFill>
                </a:rPr>
                <a:t> Enter the title text</a:t>
              </a:r>
            </a:p>
          </p:txBody>
        </p:sp>
        <p:sp>
          <p:nvSpPr>
            <p:cNvPr id="15" name="Rectangle 26"/>
            <p:cNvSpPr/>
            <p:nvPr/>
          </p:nvSpPr>
          <p:spPr>
            <a:xfrm>
              <a:off x="715898" y="4566658"/>
              <a:ext cx="2559633" cy="1549979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100" dirty="0"/>
                <a:t>Please replace the text content copy your content to this</a:t>
              </a:r>
              <a:br>
                <a:rPr lang="zh-CN" altLang="en-US" sz="1100" dirty="0"/>
              </a:br>
              <a:endParaRPr lang="zh-CN" altLang="en-US" sz="1100" dirty="0"/>
            </a:p>
          </p:txBody>
        </p:sp>
      </p:grpSp>
      <p:grpSp>
        <p:nvGrpSpPr>
          <p:cNvPr id="11" name="千图PPT彼岸天：ID 8661124库_组合 27"/>
          <p:cNvGrpSpPr/>
          <p:nvPr>
            <p:custDataLst>
              <p:tags r:id="rId8"/>
            </p:custDataLst>
          </p:nvPr>
        </p:nvGrpSpPr>
        <p:grpSpPr>
          <a:xfrm>
            <a:off x="8915231" y="4321864"/>
            <a:ext cx="2559633" cy="1794773"/>
            <a:chOff x="715898" y="4321864"/>
            <a:chExt cx="2559633" cy="1794773"/>
          </a:xfrm>
        </p:grpSpPr>
        <p:sp>
          <p:nvSpPr>
            <p:cNvPr id="12" name="TextBox 28"/>
            <p:cNvSpPr txBox="1"/>
            <p:nvPr/>
          </p:nvSpPr>
          <p:spPr>
            <a:xfrm>
              <a:off x="715898" y="4321864"/>
              <a:ext cx="2559633" cy="244795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accent4">
                      <a:lumMod val="100000"/>
                    </a:schemeClr>
                  </a:solidFill>
                </a:rPr>
                <a:t> Enter the title text</a:t>
              </a:r>
            </a:p>
          </p:txBody>
        </p:sp>
        <p:sp>
          <p:nvSpPr>
            <p:cNvPr id="13" name="Rectangle 29"/>
            <p:cNvSpPr/>
            <p:nvPr/>
          </p:nvSpPr>
          <p:spPr>
            <a:xfrm>
              <a:off x="715898" y="4566658"/>
              <a:ext cx="2559633" cy="1549979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100" dirty="0"/>
                <a:t>Please replace the text content copy your content to this</a:t>
              </a:r>
              <a:br>
                <a:rPr lang="zh-CN" altLang="en-US" sz="1100" dirty="0"/>
              </a:br>
              <a:endParaRPr lang="zh-CN" altLang="en-US" sz="1100" dirty="0"/>
            </a:p>
          </p:txBody>
        </p:sp>
      </p:grpSp>
      <p:sp>
        <p:nvSpPr>
          <p:cNvPr id="2" name="TextBox 6"/>
          <p:cNvSpPr txBox="1">
            <a:spLocks noChangeArrowheads="1"/>
          </p:cNvSpPr>
          <p:nvPr userDrawn="1"/>
        </p:nvSpPr>
        <p:spPr bwMode="auto">
          <a:xfrm flipH="1">
            <a:off x="3645380" y="292657"/>
            <a:ext cx="595221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165"/>
            <a:r>
              <a:rPr lang="zh-CN" altLang="en-US" sz="4000" b="1" dirty="0">
                <a:latin typeface="腾祥铁山楷书简繁合集" panose="01010104010101010101" pitchFamily="2" charset="-122"/>
                <a:ea typeface="腾祥铁山楷书简繁合集" panose="01010104010101010101" pitchFamily="2" charset="-122"/>
                <a:cs typeface="+mn-ea"/>
                <a:sym typeface="+mn-lt"/>
              </a:rPr>
              <a:t>Click here to add a title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:a14="http://schemas.microsoft.com/office/drawing/2010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423813" y="3149648"/>
            <a:ext cx="5338798" cy="1725577"/>
            <a:chOff x="1453442" y="2211662"/>
            <a:chExt cx="5338798" cy="1725577"/>
          </a:xfrm>
        </p:grpSpPr>
        <p:grpSp>
          <p:nvGrpSpPr>
            <p:cNvPr id="3" name="组合 2"/>
            <p:cNvGrpSpPr/>
            <p:nvPr/>
          </p:nvGrpSpPr>
          <p:grpSpPr>
            <a:xfrm>
              <a:off x="1453442" y="2211662"/>
              <a:ext cx="1203273" cy="1283071"/>
              <a:chOff x="1453442" y="2235863"/>
              <a:chExt cx="1203273" cy="1283071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400000">
                <a:off x="1413543" y="2275762"/>
                <a:ext cx="1283071" cy="1203273"/>
              </a:xfrm>
              <a:prstGeom prst="rect">
                <a:avLst/>
              </a:prstGeom>
            </p:spPr>
          </p:pic>
          <p:sp>
            <p:nvSpPr>
              <p:cNvPr id="8" name="文本框 7"/>
              <p:cNvSpPr txBox="1"/>
              <p:nvPr/>
            </p:nvSpPr>
            <p:spPr>
              <a:xfrm>
                <a:off x="1682372" y="2238683"/>
                <a:ext cx="738664" cy="122903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ctr"/>
                <a:r>
                  <a:rPr lang="en-US" altLang="zh-CN" sz="3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4</a:t>
                </a:r>
                <a:endParaRPr lang="zh-CN" altLang="en-US" sz="3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2789795" y="2336800"/>
              <a:ext cx="4002445" cy="1600439"/>
              <a:chOff x="108731" y="1677338"/>
              <a:chExt cx="4002445" cy="1600439"/>
            </a:xfrm>
          </p:grpSpPr>
          <p:sp>
            <p:nvSpPr>
              <p:cNvPr id="5" name="文本框 4"/>
              <p:cNvSpPr txBox="1"/>
              <p:nvPr/>
            </p:nvSpPr>
            <p:spPr>
              <a:xfrm>
                <a:off x="108731" y="2077448"/>
                <a:ext cx="4002445" cy="1200329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r>
                  <a:rPr lang="zh-CN" altLang="en-US" sz="3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Next year's work plan</a:t>
                </a: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248431" y="1677338"/>
                <a:ext cx="2890657" cy="400110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r>
                  <a:rPr lang="en-US" altLang="zh-CN" sz="2000" spc="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APRT FOUR</a:t>
                </a:r>
                <a:endParaRPr lang="zh-CN" altLang="en-US" sz="2000" spc="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:a14="http://schemas.microsoft.com/office/drawing/2010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867057" y="-253116"/>
            <a:ext cx="923330" cy="503234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4800" dirty="0">
                <a:latin typeface="方正字迹-吕建德字体" panose="02010600010101010101" pitchFamily="2" charset="-122"/>
                <a:ea typeface="方正字迹-吕建德字体" panose="02010600010101010101" pitchFamily="2" charset="-122"/>
              </a:rPr>
              <a:t>DIRECTORY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3576362" y="1993947"/>
            <a:ext cx="1313739" cy="4711652"/>
            <a:chOff x="3946476" y="1436962"/>
            <a:chExt cx="1313739" cy="4711652"/>
          </a:xfrm>
        </p:grpSpPr>
        <p:grpSp>
          <p:nvGrpSpPr>
            <p:cNvPr id="5" name="组合 4"/>
            <p:cNvGrpSpPr/>
            <p:nvPr/>
          </p:nvGrpSpPr>
          <p:grpSpPr>
            <a:xfrm>
              <a:off x="4056942" y="1436962"/>
              <a:ext cx="1203273" cy="1283071"/>
              <a:chOff x="4056942" y="1461163"/>
              <a:chExt cx="1203273" cy="1283071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400000">
                <a:off x="4017043" y="1501062"/>
                <a:ext cx="1283071" cy="1203273"/>
              </a:xfrm>
              <a:prstGeom prst="rect">
                <a:avLst/>
              </a:prstGeom>
            </p:spPr>
          </p:pic>
          <p:sp>
            <p:nvSpPr>
              <p:cNvPr id="10" name="文本框 9"/>
              <p:cNvSpPr txBox="1"/>
              <p:nvPr/>
            </p:nvSpPr>
            <p:spPr>
              <a:xfrm>
                <a:off x="4285872" y="1463983"/>
                <a:ext cx="738664" cy="122903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ctr"/>
                <a:r>
                  <a:rPr lang="en-US" altLang="zh-CN" sz="3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1</a:t>
                </a:r>
                <a:endParaRPr lang="zh-CN" altLang="en-US" sz="3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3946476" y="2958084"/>
              <a:ext cx="1186530" cy="3190530"/>
              <a:chOff x="1265412" y="2298622"/>
              <a:chExt cx="1186530" cy="3190530"/>
            </a:xfrm>
          </p:grpSpPr>
          <p:sp>
            <p:nvSpPr>
              <p:cNvPr id="7" name="文本框 6"/>
              <p:cNvSpPr txBox="1"/>
              <p:nvPr/>
            </p:nvSpPr>
            <p:spPr>
              <a:xfrm>
                <a:off x="1265412" y="2298622"/>
                <a:ext cx="923330" cy="319053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zh-CN" altLang="en-US" sz="24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Overview of the annual work</a:t>
                </a:r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>
                <a:off x="2051832" y="2300789"/>
                <a:ext cx="400110" cy="1686688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altLang="zh-CN" sz="1400" spc="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APRT ONE</a:t>
                </a:r>
                <a:endParaRPr lang="zh-CN" altLang="en-US" sz="1400" spc="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</p:grpSp>
      <p:grpSp>
        <p:nvGrpSpPr>
          <p:cNvPr id="11" name="组合 10"/>
          <p:cNvGrpSpPr/>
          <p:nvPr/>
        </p:nvGrpSpPr>
        <p:grpSpPr>
          <a:xfrm>
            <a:off x="5091085" y="1993947"/>
            <a:ext cx="1346170" cy="4539374"/>
            <a:chOff x="5461199" y="1436962"/>
            <a:chExt cx="1346170" cy="4539374"/>
          </a:xfrm>
        </p:grpSpPr>
        <p:grpSp>
          <p:nvGrpSpPr>
            <p:cNvPr id="12" name="组合 11"/>
            <p:cNvGrpSpPr/>
            <p:nvPr/>
          </p:nvGrpSpPr>
          <p:grpSpPr>
            <a:xfrm>
              <a:off x="5461199" y="2958083"/>
              <a:ext cx="1186530" cy="3018253"/>
              <a:chOff x="1265412" y="2298621"/>
              <a:chExt cx="1186530" cy="3018253"/>
            </a:xfrm>
          </p:grpSpPr>
          <p:sp>
            <p:nvSpPr>
              <p:cNvPr id="16" name="文本框 15"/>
              <p:cNvSpPr txBox="1"/>
              <p:nvPr/>
            </p:nvSpPr>
            <p:spPr>
              <a:xfrm>
                <a:off x="1265412" y="2298621"/>
                <a:ext cx="923330" cy="3018253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zh-CN" altLang="en-US" sz="24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Completion of the work</a:t>
                </a: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2051832" y="2300789"/>
                <a:ext cx="400110" cy="1686688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altLang="zh-CN" sz="1400" spc="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APRT TWO</a:t>
                </a:r>
                <a:endParaRPr lang="zh-CN" altLang="en-US" sz="1400" spc="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5604096" y="1436962"/>
              <a:ext cx="1203273" cy="1283071"/>
              <a:chOff x="4056942" y="1461163"/>
              <a:chExt cx="1203273" cy="1283071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400000">
                <a:off x="4017043" y="1501062"/>
                <a:ext cx="1283071" cy="1203273"/>
              </a:xfrm>
              <a:prstGeom prst="rect">
                <a:avLst/>
              </a:prstGeom>
            </p:spPr>
          </p:pic>
          <p:sp>
            <p:nvSpPr>
              <p:cNvPr id="15" name="文本框 14"/>
              <p:cNvSpPr txBox="1"/>
              <p:nvPr/>
            </p:nvSpPr>
            <p:spPr>
              <a:xfrm>
                <a:off x="4285872" y="1463983"/>
                <a:ext cx="738664" cy="122903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ctr"/>
                <a:r>
                  <a:rPr lang="en-US" altLang="zh-CN" sz="3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2</a:t>
                </a:r>
                <a:endParaRPr lang="zh-CN" altLang="en-US" sz="3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</p:grpSp>
      <p:grpSp>
        <p:nvGrpSpPr>
          <p:cNvPr id="18" name="组合 17"/>
          <p:cNvGrpSpPr/>
          <p:nvPr/>
        </p:nvGrpSpPr>
        <p:grpSpPr>
          <a:xfrm>
            <a:off x="6605808" y="1993947"/>
            <a:ext cx="1378601" cy="4711652"/>
            <a:chOff x="6975922" y="1436962"/>
            <a:chExt cx="1378601" cy="4711652"/>
          </a:xfrm>
        </p:grpSpPr>
        <p:grpSp>
          <p:nvGrpSpPr>
            <p:cNvPr id="19" name="组合 18"/>
            <p:cNvGrpSpPr/>
            <p:nvPr/>
          </p:nvGrpSpPr>
          <p:grpSpPr>
            <a:xfrm>
              <a:off x="6975922" y="2958083"/>
              <a:ext cx="1186530" cy="3190531"/>
              <a:chOff x="1265412" y="2298621"/>
              <a:chExt cx="1186530" cy="3190531"/>
            </a:xfrm>
          </p:grpSpPr>
          <p:sp>
            <p:nvSpPr>
              <p:cNvPr id="23" name="文本框 22"/>
              <p:cNvSpPr txBox="1"/>
              <p:nvPr/>
            </p:nvSpPr>
            <p:spPr>
              <a:xfrm>
                <a:off x="1265412" y="2298621"/>
                <a:ext cx="923330" cy="3190531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zh-CN" altLang="en-US" sz="24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Successful Project Showcase</a:t>
                </a: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2051832" y="2300789"/>
                <a:ext cx="400110" cy="1686688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altLang="zh-CN" sz="1400" spc="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APRT THR</a:t>
                </a:r>
                <a:endParaRPr lang="zh-CN" altLang="en-US" sz="1400" spc="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7151250" y="1436962"/>
              <a:ext cx="1203273" cy="1283071"/>
              <a:chOff x="4056942" y="1461163"/>
              <a:chExt cx="1203273" cy="1283071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400000">
                <a:off x="4017043" y="1501062"/>
                <a:ext cx="1283071" cy="1203273"/>
              </a:xfrm>
              <a:prstGeom prst="rect">
                <a:avLst/>
              </a:prstGeom>
            </p:spPr>
          </p:pic>
          <p:sp>
            <p:nvSpPr>
              <p:cNvPr id="22" name="文本框 21"/>
              <p:cNvSpPr txBox="1"/>
              <p:nvPr/>
            </p:nvSpPr>
            <p:spPr>
              <a:xfrm>
                <a:off x="4285872" y="1463983"/>
                <a:ext cx="738664" cy="122903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ctr"/>
                <a:r>
                  <a:rPr lang="en-US" altLang="zh-CN" sz="3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3</a:t>
                </a:r>
                <a:endParaRPr lang="zh-CN" altLang="en-US" sz="3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8120531" y="1993947"/>
            <a:ext cx="1411033" cy="4353844"/>
            <a:chOff x="8490645" y="1436962"/>
            <a:chExt cx="1411033" cy="4353844"/>
          </a:xfrm>
        </p:grpSpPr>
        <p:grpSp>
          <p:nvGrpSpPr>
            <p:cNvPr id="26" name="组合 25"/>
            <p:cNvGrpSpPr/>
            <p:nvPr/>
          </p:nvGrpSpPr>
          <p:grpSpPr>
            <a:xfrm>
              <a:off x="8490645" y="2958084"/>
              <a:ext cx="1186530" cy="2832722"/>
              <a:chOff x="1265412" y="2298622"/>
              <a:chExt cx="1186530" cy="2832722"/>
            </a:xfrm>
          </p:grpSpPr>
          <p:sp>
            <p:nvSpPr>
              <p:cNvPr id="30" name="文本框 29"/>
              <p:cNvSpPr txBox="1"/>
              <p:nvPr/>
            </p:nvSpPr>
            <p:spPr>
              <a:xfrm>
                <a:off x="1265412" y="2298622"/>
                <a:ext cx="923330" cy="2832722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zh-CN" altLang="en-US" sz="24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Next year's work plan</a:t>
                </a: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>
                <a:off x="2051832" y="2300789"/>
                <a:ext cx="400110" cy="1686688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altLang="zh-CN" sz="1400" spc="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APRT FOUR</a:t>
                </a:r>
                <a:endParaRPr lang="zh-CN" altLang="en-US" sz="1400" spc="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8698405" y="1436962"/>
              <a:ext cx="1203273" cy="1283071"/>
              <a:chOff x="4056942" y="1461163"/>
              <a:chExt cx="1203273" cy="1283071"/>
            </a:xfrm>
          </p:grpSpPr>
          <p:pic>
            <p:nvPicPr>
              <p:cNvPr id="28" name="图片 27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400000">
                <a:off x="4017043" y="1501062"/>
                <a:ext cx="1283071" cy="1203273"/>
              </a:xfrm>
              <a:prstGeom prst="rect">
                <a:avLst/>
              </a:prstGeom>
            </p:spPr>
          </p:pic>
          <p:sp>
            <p:nvSpPr>
              <p:cNvPr id="29" name="文本框 28"/>
              <p:cNvSpPr txBox="1"/>
              <p:nvPr/>
            </p:nvSpPr>
            <p:spPr>
              <a:xfrm>
                <a:off x="4315319" y="1488183"/>
                <a:ext cx="738664" cy="122903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ctr"/>
                <a:r>
                  <a:rPr lang="en-US" altLang="zh-CN" sz="3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4</a:t>
                </a:r>
                <a:endParaRPr lang="zh-CN" altLang="en-US" sz="3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:a14="http://schemas.microsoft.com/office/drawing/2010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千图PPT彼岸天：ID 8661124库_组合 34"/>
          <p:cNvGrpSpPr/>
          <p:nvPr>
            <p:custDataLst>
              <p:tags r:id="rId1"/>
            </p:custDataLst>
          </p:nvPr>
        </p:nvGrpSpPr>
        <p:grpSpPr>
          <a:xfrm>
            <a:off x="2099556" y="4059517"/>
            <a:ext cx="7992888" cy="923250"/>
            <a:chOff x="2099556" y="4059517"/>
            <a:chExt cx="7992888" cy="923250"/>
          </a:xfrm>
        </p:grpSpPr>
        <p:grpSp>
          <p:nvGrpSpPr>
            <p:cNvPr id="6" name="Group 31"/>
            <p:cNvGrpSpPr/>
            <p:nvPr/>
          </p:nvGrpSpPr>
          <p:grpSpPr bwMode="auto">
            <a:xfrm>
              <a:off x="2099556" y="4059517"/>
              <a:ext cx="2009323" cy="562462"/>
              <a:chOff x="816" y="2304"/>
              <a:chExt cx="1440" cy="448"/>
            </a:xfrm>
          </p:grpSpPr>
          <p:sp>
            <p:nvSpPr>
              <p:cNvPr id="28" name="Freeform: Shape 32"/>
              <p:cNvSpPr/>
              <p:nvPr/>
            </p:nvSpPr>
            <p:spPr bwMode="gray">
              <a:xfrm>
                <a:off x="901" y="2562"/>
                <a:ext cx="1270" cy="190"/>
              </a:xfrm>
              <a:custGeom>
                <a:avLst/>
                <a:gdLst>
                  <a:gd name="T0" fmla="*/ 1120 w 1120"/>
                  <a:gd name="T1" fmla="*/ 252 h 252"/>
                  <a:gd name="T2" fmla="*/ 1116 w 1120"/>
                  <a:gd name="T3" fmla="*/ 250 h 252"/>
                  <a:gd name="T4" fmla="*/ 1100 w 1120"/>
                  <a:gd name="T5" fmla="*/ 246 h 252"/>
                  <a:gd name="T6" fmla="*/ 1074 w 1120"/>
                  <a:gd name="T7" fmla="*/ 240 h 252"/>
                  <a:gd name="T8" fmla="*/ 1038 w 1120"/>
                  <a:gd name="T9" fmla="*/ 232 h 252"/>
                  <a:gd name="T10" fmla="*/ 992 w 1120"/>
                  <a:gd name="T11" fmla="*/ 222 h 252"/>
                  <a:gd name="T12" fmla="*/ 938 w 1120"/>
                  <a:gd name="T13" fmla="*/ 212 h 252"/>
                  <a:gd name="T14" fmla="*/ 876 w 1120"/>
                  <a:gd name="T15" fmla="*/ 204 h 252"/>
                  <a:gd name="T16" fmla="*/ 806 w 1120"/>
                  <a:gd name="T17" fmla="*/ 196 h 252"/>
                  <a:gd name="T18" fmla="*/ 730 w 1120"/>
                  <a:gd name="T19" fmla="*/ 190 h 252"/>
                  <a:gd name="T20" fmla="*/ 646 w 1120"/>
                  <a:gd name="T21" fmla="*/ 184 h 252"/>
                  <a:gd name="T22" fmla="*/ 556 w 1120"/>
                  <a:gd name="T23" fmla="*/ 184 h 252"/>
                  <a:gd name="T24" fmla="*/ 466 w 1120"/>
                  <a:gd name="T25" fmla="*/ 184 h 252"/>
                  <a:gd name="T26" fmla="*/ 384 w 1120"/>
                  <a:gd name="T27" fmla="*/ 190 h 252"/>
                  <a:gd name="T28" fmla="*/ 308 w 1120"/>
                  <a:gd name="T29" fmla="*/ 196 h 252"/>
                  <a:gd name="T30" fmla="*/ 238 w 1120"/>
                  <a:gd name="T31" fmla="*/ 204 h 252"/>
                  <a:gd name="T32" fmla="*/ 178 w 1120"/>
                  <a:gd name="T33" fmla="*/ 212 h 252"/>
                  <a:gd name="T34" fmla="*/ 126 w 1120"/>
                  <a:gd name="T35" fmla="*/ 222 h 252"/>
                  <a:gd name="T36" fmla="*/ 82 w 1120"/>
                  <a:gd name="T37" fmla="*/ 232 h 252"/>
                  <a:gd name="T38" fmla="*/ 46 w 1120"/>
                  <a:gd name="T39" fmla="*/ 240 h 252"/>
                  <a:gd name="T40" fmla="*/ 20 w 1120"/>
                  <a:gd name="T41" fmla="*/ 246 h 252"/>
                  <a:gd name="T42" fmla="*/ 6 w 1120"/>
                  <a:gd name="T43" fmla="*/ 250 h 252"/>
                  <a:gd name="T44" fmla="*/ 0 w 1120"/>
                  <a:gd name="T45" fmla="*/ 252 h 252"/>
                  <a:gd name="T46" fmla="*/ 0 w 1120"/>
                  <a:gd name="T47" fmla="*/ 62 h 252"/>
                  <a:gd name="T48" fmla="*/ 560 w 1120"/>
                  <a:gd name="T49" fmla="*/ 0 h 252"/>
                  <a:gd name="T50" fmla="*/ 1120 w 1120"/>
                  <a:gd name="T51" fmla="*/ 62 h 252"/>
                  <a:gd name="T52" fmla="*/ 1120 w 1120"/>
                  <a:gd name="T53" fmla="*/ 252 h 252"/>
                  <a:gd name="T54" fmla="*/ 1120 w 1120"/>
                  <a:gd name="T55" fmla="*/ 25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20" h="252">
                    <a:moveTo>
                      <a:pt x="1120" y="252"/>
                    </a:moveTo>
                    <a:lnTo>
                      <a:pt x="1116" y="250"/>
                    </a:lnTo>
                    <a:lnTo>
                      <a:pt x="1100" y="246"/>
                    </a:lnTo>
                    <a:lnTo>
                      <a:pt x="1074" y="240"/>
                    </a:lnTo>
                    <a:lnTo>
                      <a:pt x="1038" y="232"/>
                    </a:lnTo>
                    <a:lnTo>
                      <a:pt x="992" y="222"/>
                    </a:lnTo>
                    <a:lnTo>
                      <a:pt x="938" y="212"/>
                    </a:lnTo>
                    <a:lnTo>
                      <a:pt x="876" y="204"/>
                    </a:lnTo>
                    <a:lnTo>
                      <a:pt x="806" y="196"/>
                    </a:lnTo>
                    <a:lnTo>
                      <a:pt x="730" y="190"/>
                    </a:lnTo>
                    <a:lnTo>
                      <a:pt x="646" y="184"/>
                    </a:lnTo>
                    <a:lnTo>
                      <a:pt x="556" y="184"/>
                    </a:lnTo>
                    <a:lnTo>
                      <a:pt x="466" y="184"/>
                    </a:lnTo>
                    <a:lnTo>
                      <a:pt x="384" y="190"/>
                    </a:lnTo>
                    <a:lnTo>
                      <a:pt x="308" y="196"/>
                    </a:lnTo>
                    <a:lnTo>
                      <a:pt x="238" y="204"/>
                    </a:lnTo>
                    <a:lnTo>
                      <a:pt x="178" y="212"/>
                    </a:lnTo>
                    <a:lnTo>
                      <a:pt x="126" y="222"/>
                    </a:lnTo>
                    <a:lnTo>
                      <a:pt x="82" y="232"/>
                    </a:lnTo>
                    <a:lnTo>
                      <a:pt x="46" y="240"/>
                    </a:lnTo>
                    <a:lnTo>
                      <a:pt x="20" y="246"/>
                    </a:lnTo>
                    <a:lnTo>
                      <a:pt x="6" y="250"/>
                    </a:lnTo>
                    <a:lnTo>
                      <a:pt x="0" y="252"/>
                    </a:lnTo>
                    <a:lnTo>
                      <a:pt x="0" y="62"/>
                    </a:lnTo>
                    <a:lnTo>
                      <a:pt x="560" y="0"/>
                    </a:lnTo>
                    <a:lnTo>
                      <a:pt x="1120" y="62"/>
                    </a:lnTo>
                    <a:lnTo>
                      <a:pt x="1120" y="252"/>
                    </a:lnTo>
                    <a:lnTo>
                      <a:pt x="1120" y="25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DF5908"/>
                    </a:solidFill>
                    <a:prstDash val="solid"/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9" name="Rectangle 33"/>
              <p:cNvSpPr/>
              <p:nvPr/>
            </p:nvSpPr>
            <p:spPr bwMode="gray">
              <a:xfrm>
                <a:off x="816" y="2304"/>
                <a:ext cx="1440" cy="393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</a:rPr>
                  <a:t>2018</a:t>
                </a:r>
              </a:p>
            </p:txBody>
          </p:sp>
        </p:grpSp>
        <p:sp>
          <p:nvSpPr>
            <p:cNvPr id="13" name="Straight Connector 42"/>
            <p:cNvSpPr/>
            <p:nvPr/>
          </p:nvSpPr>
          <p:spPr bwMode="auto">
            <a:xfrm>
              <a:off x="3165278" y="4982767"/>
              <a:ext cx="6927166" cy="0"/>
            </a:xfrm>
            <a:prstGeom prst="line">
              <a:avLst/>
            </a:prstGeom>
            <a:noFill/>
            <a:ln w="38100" cap="rnd">
              <a:solidFill>
                <a:schemeClr val="bg1">
                  <a:lumMod val="50000"/>
                </a:schemeClr>
              </a:solidFill>
              <a:prstDash val="sysDot"/>
              <a:rou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4" name="Group 43"/>
            <p:cNvGrpSpPr/>
            <p:nvPr/>
          </p:nvGrpSpPr>
          <p:grpSpPr>
            <a:xfrm>
              <a:off x="4108879" y="4080105"/>
              <a:ext cx="3902515" cy="512162"/>
              <a:chOff x="7270048" y="3961839"/>
              <a:chExt cx="3902515" cy="512162"/>
            </a:xfrm>
          </p:grpSpPr>
          <p:sp>
            <p:nvSpPr>
              <p:cNvPr id="24" name="TextBox 44"/>
              <p:cNvSpPr txBox="1"/>
              <p:nvPr/>
            </p:nvSpPr>
            <p:spPr bwMode="auto">
              <a:xfrm>
                <a:off x="7270048" y="3961839"/>
                <a:ext cx="3902515" cy="211309"/>
              </a:xfrm>
              <a:prstGeom prst="rect">
                <a:avLst/>
              </a:prstGeom>
              <a:noFill/>
            </p:spPr>
            <p:txBody>
              <a:bodyPr wrap="none" lIns="216000" tIns="0" rIns="0" bIns="0" anchor="b" anchorCtr="0">
                <a:normAutofit lnSpcReduction="10000"/>
              </a:bodyPr>
              <a:lstStyle/>
              <a:p>
                <a:pPr algn="l" latinLnBrk="0"/>
                <a:r>
                  <a:rPr lang="zh-CN" altLang="en-US" sz="1400" dirty="0">
                    <a:solidFill>
                      <a:schemeClr val="accent3">
                        <a:lumMod val="100000"/>
                      </a:schemeClr>
                    </a:solidFill>
                    <a:effectLst/>
                  </a:rPr>
                  <a:t>Enter the title text</a:t>
                </a:r>
              </a:p>
            </p:txBody>
          </p:sp>
          <p:sp>
            <p:nvSpPr>
              <p:cNvPr id="25" name="TextBox 57"/>
              <p:cNvSpPr txBox="1"/>
              <p:nvPr/>
            </p:nvSpPr>
            <p:spPr bwMode="auto">
              <a:xfrm>
                <a:off x="7270048" y="4173148"/>
                <a:ext cx="3902515" cy="300853"/>
              </a:xfrm>
              <a:prstGeom prst="rect">
                <a:avLst/>
              </a:prstGeom>
              <a:noFill/>
            </p:spPr>
            <p:txBody>
              <a:bodyPr wrap="square" lIns="216000" tIns="46800" rIns="90000" bIns="46800">
                <a:normAutofit/>
              </a:bodyPr>
              <a:lstStyle/>
              <a:p>
                <a:pPr algn="l" latinLnBrk="0">
                  <a:lnSpc>
                    <a:spcPct val="120000"/>
                  </a:lnSpc>
                </a:pPr>
                <a:r>
                  <a:rPr lang="zh-CN" altLang="en-US" sz="1000" b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</a:rPr>
                  <a:t>Please replace the text content copy your content to this</a:t>
                </a:r>
              </a:p>
            </p:txBody>
          </p:sp>
        </p:grpSp>
      </p:grpSp>
      <p:grpSp>
        <p:nvGrpSpPr>
          <p:cNvPr id="37" name="千图PPT彼岸天：ID 8661124库_组合 36"/>
          <p:cNvGrpSpPr/>
          <p:nvPr>
            <p:custDataLst>
              <p:tags r:id="rId2"/>
            </p:custDataLst>
          </p:nvPr>
        </p:nvGrpSpPr>
        <p:grpSpPr>
          <a:xfrm>
            <a:off x="2099556" y="4557218"/>
            <a:ext cx="5911838" cy="1396908"/>
            <a:chOff x="2099556" y="4557218"/>
            <a:chExt cx="5911838" cy="1396908"/>
          </a:xfrm>
        </p:grpSpPr>
        <p:cxnSp>
          <p:nvCxnSpPr>
            <p:cNvPr id="10" name="Straight Arrow Connector 39"/>
            <p:cNvCxnSpPr>
              <a:cxnSpLocks noChangeShapeType="1"/>
              <a:stCxn id="28" idx="11"/>
              <a:endCxn id="27" idx="0"/>
            </p:cNvCxnSpPr>
            <p:nvPr/>
          </p:nvCxnSpPr>
          <p:spPr bwMode="gray">
            <a:xfrm>
              <a:off x="3098667" y="4557218"/>
              <a:ext cx="5553" cy="834443"/>
            </a:xfrm>
            <a:prstGeom prst="straightConnector1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6" name="PA_库_组合 35"/>
            <p:cNvGrpSpPr/>
            <p:nvPr>
              <p:custDataLst>
                <p:tags r:id="rId5"/>
              </p:custDataLst>
            </p:nvPr>
          </p:nvGrpSpPr>
          <p:grpSpPr>
            <a:xfrm>
              <a:off x="2099556" y="5391664"/>
              <a:ext cx="5911838" cy="562462"/>
              <a:chOff x="2099556" y="5391664"/>
              <a:chExt cx="5911838" cy="562462"/>
            </a:xfrm>
          </p:grpSpPr>
          <p:grpSp>
            <p:nvGrpSpPr>
              <p:cNvPr id="7" name="Group 34"/>
              <p:cNvGrpSpPr/>
              <p:nvPr/>
            </p:nvGrpSpPr>
            <p:grpSpPr bwMode="auto">
              <a:xfrm>
                <a:off x="2099556" y="5391664"/>
                <a:ext cx="2009323" cy="562462"/>
                <a:chOff x="816" y="2304"/>
                <a:chExt cx="1440" cy="448"/>
              </a:xfrm>
            </p:grpSpPr>
            <p:sp>
              <p:nvSpPr>
                <p:cNvPr id="26" name="Freeform: Shape 35"/>
                <p:cNvSpPr/>
                <p:nvPr/>
              </p:nvSpPr>
              <p:spPr bwMode="gray">
                <a:xfrm>
                  <a:off x="901" y="2562"/>
                  <a:ext cx="1270" cy="190"/>
                </a:xfrm>
                <a:custGeom>
                  <a:avLst/>
                  <a:gdLst>
                    <a:gd name="T0" fmla="*/ 1120 w 1120"/>
                    <a:gd name="T1" fmla="*/ 252 h 252"/>
                    <a:gd name="T2" fmla="*/ 1116 w 1120"/>
                    <a:gd name="T3" fmla="*/ 250 h 252"/>
                    <a:gd name="T4" fmla="*/ 1100 w 1120"/>
                    <a:gd name="T5" fmla="*/ 246 h 252"/>
                    <a:gd name="T6" fmla="*/ 1074 w 1120"/>
                    <a:gd name="T7" fmla="*/ 240 h 252"/>
                    <a:gd name="T8" fmla="*/ 1038 w 1120"/>
                    <a:gd name="T9" fmla="*/ 232 h 252"/>
                    <a:gd name="T10" fmla="*/ 992 w 1120"/>
                    <a:gd name="T11" fmla="*/ 222 h 252"/>
                    <a:gd name="T12" fmla="*/ 938 w 1120"/>
                    <a:gd name="T13" fmla="*/ 212 h 252"/>
                    <a:gd name="T14" fmla="*/ 876 w 1120"/>
                    <a:gd name="T15" fmla="*/ 204 h 252"/>
                    <a:gd name="T16" fmla="*/ 806 w 1120"/>
                    <a:gd name="T17" fmla="*/ 196 h 252"/>
                    <a:gd name="T18" fmla="*/ 730 w 1120"/>
                    <a:gd name="T19" fmla="*/ 190 h 252"/>
                    <a:gd name="T20" fmla="*/ 646 w 1120"/>
                    <a:gd name="T21" fmla="*/ 184 h 252"/>
                    <a:gd name="T22" fmla="*/ 556 w 1120"/>
                    <a:gd name="T23" fmla="*/ 184 h 252"/>
                    <a:gd name="T24" fmla="*/ 466 w 1120"/>
                    <a:gd name="T25" fmla="*/ 184 h 252"/>
                    <a:gd name="T26" fmla="*/ 384 w 1120"/>
                    <a:gd name="T27" fmla="*/ 190 h 252"/>
                    <a:gd name="T28" fmla="*/ 308 w 1120"/>
                    <a:gd name="T29" fmla="*/ 196 h 252"/>
                    <a:gd name="T30" fmla="*/ 238 w 1120"/>
                    <a:gd name="T31" fmla="*/ 204 h 252"/>
                    <a:gd name="T32" fmla="*/ 178 w 1120"/>
                    <a:gd name="T33" fmla="*/ 212 h 252"/>
                    <a:gd name="T34" fmla="*/ 126 w 1120"/>
                    <a:gd name="T35" fmla="*/ 222 h 252"/>
                    <a:gd name="T36" fmla="*/ 82 w 1120"/>
                    <a:gd name="T37" fmla="*/ 232 h 252"/>
                    <a:gd name="T38" fmla="*/ 46 w 1120"/>
                    <a:gd name="T39" fmla="*/ 240 h 252"/>
                    <a:gd name="T40" fmla="*/ 20 w 1120"/>
                    <a:gd name="T41" fmla="*/ 246 h 252"/>
                    <a:gd name="T42" fmla="*/ 6 w 1120"/>
                    <a:gd name="T43" fmla="*/ 250 h 252"/>
                    <a:gd name="T44" fmla="*/ 0 w 1120"/>
                    <a:gd name="T45" fmla="*/ 252 h 252"/>
                    <a:gd name="T46" fmla="*/ 0 w 1120"/>
                    <a:gd name="T47" fmla="*/ 62 h 252"/>
                    <a:gd name="T48" fmla="*/ 560 w 1120"/>
                    <a:gd name="T49" fmla="*/ 0 h 252"/>
                    <a:gd name="T50" fmla="*/ 1120 w 1120"/>
                    <a:gd name="T51" fmla="*/ 62 h 252"/>
                    <a:gd name="T52" fmla="*/ 1120 w 1120"/>
                    <a:gd name="T53" fmla="*/ 252 h 252"/>
                    <a:gd name="T54" fmla="*/ 1120 w 1120"/>
                    <a:gd name="T55" fmla="*/ 252 h 2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120" h="252">
                      <a:moveTo>
                        <a:pt x="1120" y="252"/>
                      </a:moveTo>
                      <a:lnTo>
                        <a:pt x="1116" y="250"/>
                      </a:lnTo>
                      <a:lnTo>
                        <a:pt x="1100" y="246"/>
                      </a:lnTo>
                      <a:lnTo>
                        <a:pt x="1074" y="240"/>
                      </a:lnTo>
                      <a:lnTo>
                        <a:pt x="1038" y="232"/>
                      </a:lnTo>
                      <a:lnTo>
                        <a:pt x="992" y="222"/>
                      </a:lnTo>
                      <a:lnTo>
                        <a:pt x="938" y="212"/>
                      </a:lnTo>
                      <a:lnTo>
                        <a:pt x="876" y="204"/>
                      </a:lnTo>
                      <a:lnTo>
                        <a:pt x="806" y="196"/>
                      </a:lnTo>
                      <a:lnTo>
                        <a:pt x="730" y="190"/>
                      </a:lnTo>
                      <a:lnTo>
                        <a:pt x="646" y="184"/>
                      </a:lnTo>
                      <a:lnTo>
                        <a:pt x="556" y="184"/>
                      </a:lnTo>
                      <a:lnTo>
                        <a:pt x="466" y="184"/>
                      </a:lnTo>
                      <a:lnTo>
                        <a:pt x="384" y="190"/>
                      </a:lnTo>
                      <a:lnTo>
                        <a:pt x="308" y="196"/>
                      </a:lnTo>
                      <a:lnTo>
                        <a:pt x="238" y="204"/>
                      </a:lnTo>
                      <a:lnTo>
                        <a:pt x="178" y="212"/>
                      </a:lnTo>
                      <a:lnTo>
                        <a:pt x="126" y="222"/>
                      </a:lnTo>
                      <a:lnTo>
                        <a:pt x="82" y="232"/>
                      </a:lnTo>
                      <a:lnTo>
                        <a:pt x="46" y="240"/>
                      </a:lnTo>
                      <a:lnTo>
                        <a:pt x="20" y="246"/>
                      </a:lnTo>
                      <a:lnTo>
                        <a:pt x="6" y="250"/>
                      </a:lnTo>
                      <a:lnTo>
                        <a:pt x="0" y="252"/>
                      </a:lnTo>
                      <a:lnTo>
                        <a:pt x="0" y="62"/>
                      </a:lnTo>
                      <a:lnTo>
                        <a:pt x="560" y="0"/>
                      </a:lnTo>
                      <a:lnTo>
                        <a:pt x="1120" y="62"/>
                      </a:lnTo>
                      <a:lnTo>
                        <a:pt x="1120" y="252"/>
                      </a:lnTo>
                      <a:lnTo>
                        <a:pt x="1120" y="252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DF5908"/>
                      </a:solidFill>
                      <a:prstDash val="solid"/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27" name="Rectangle 36"/>
                <p:cNvSpPr/>
                <p:nvPr/>
              </p:nvSpPr>
              <p:spPr bwMode="gray">
                <a:xfrm>
                  <a:off x="816" y="2304"/>
                  <a:ext cx="1440" cy="393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76200" dir="10800000" kx="-3284103" algn="br" rotWithShape="0">
                          <a:schemeClr val="bg2">
                            <a:alpha val="50000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norm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chemeClr val="bg1"/>
                      </a:solidFill>
                    </a:rPr>
                    <a:t>2019</a:t>
                  </a:r>
                </a:p>
              </p:txBody>
            </p:sp>
          </p:grpSp>
          <p:grpSp>
            <p:nvGrpSpPr>
              <p:cNvPr id="15" name="Group 58"/>
              <p:cNvGrpSpPr/>
              <p:nvPr/>
            </p:nvGrpSpPr>
            <p:grpSpPr>
              <a:xfrm>
                <a:off x="4108879" y="5408490"/>
                <a:ext cx="3902515" cy="540790"/>
                <a:chOff x="7270048" y="4782363"/>
                <a:chExt cx="3902515" cy="540790"/>
              </a:xfrm>
            </p:grpSpPr>
            <p:sp>
              <p:nvSpPr>
                <p:cNvPr id="22" name="TextBox 59"/>
                <p:cNvSpPr txBox="1"/>
                <p:nvPr/>
              </p:nvSpPr>
              <p:spPr bwMode="auto">
                <a:xfrm>
                  <a:off x="7270048" y="4782363"/>
                  <a:ext cx="1295327" cy="215444"/>
                </a:xfrm>
                <a:prstGeom prst="rect">
                  <a:avLst/>
                </a:prstGeom>
                <a:noFill/>
              </p:spPr>
              <p:txBody>
                <a:bodyPr wrap="none" lIns="216000" tIns="0" rIns="0" bIns="0" anchor="b" anchorCtr="0">
                  <a:normAutofit/>
                </a:bodyPr>
                <a:lstStyle/>
                <a:p>
                  <a:pPr algn="l" latinLnBrk="0"/>
                  <a:r>
                    <a:rPr lang="zh-CN" altLang="en-US" sz="1400" dirty="0">
                      <a:solidFill>
                        <a:schemeClr val="accent4">
                          <a:lumMod val="100000"/>
                        </a:schemeClr>
                      </a:solidFill>
                      <a:effectLst/>
                    </a:rPr>
                    <a:t>Enter the title text</a:t>
                  </a:r>
                </a:p>
              </p:txBody>
            </p:sp>
            <p:sp>
              <p:nvSpPr>
                <p:cNvPr id="23" name="TextBox 60"/>
                <p:cNvSpPr txBox="1"/>
                <p:nvPr/>
              </p:nvSpPr>
              <p:spPr bwMode="auto">
                <a:xfrm>
                  <a:off x="7270048" y="4997807"/>
                  <a:ext cx="3902515" cy="325346"/>
                </a:xfrm>
                <a:prstGeom prst="rect">
                  <a:avLst/>
                </a:prstGeom>
                <a:noFill/>
              </p:spPr>
              <p:txBody>
                <a:bodyPr wrap="square" lIns="216000" tIns="46800" rIns="90000" bIns="46800">
                  <a:normAutofit/>
                </a:bodyPr>
                <a:lstStyle/>
                <a:p>
                  <a:pPr algn="l" latinLnBrk="0">
                    <a:lnSpc>
                      <a:spcPct val="120000"/>
                    </a:lnSpc>
                  </a:pPr>
                  <a:r>
                    <a:rPr lang="zh-CN" altLang="en-US" sz="1000" b="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ffectLst/>
                    </a:rPr>
                    <a:t>Please replace the text content copy your content to this</a:t>
                  </a:r>
                </a:p>
              </p:txBody>
            </p:sp>
          </p:grpSp>
        </p:grpSp>
      </p:grpSp>
      <p:grpSp>
        <p:nvGrpSpPr>
          <p:cNvPr id="34" name="千图PPT彼岸天：ID 8661124库_组合 33"/>
          <p:cNvGrpSpPr/>
          <p:nvPr>
            <p:custDataLst>
              <p:tags r:id="rId3"/>
            </p:custDataLst>
          </p:nvPr>
        </p:nvGrpSpPr>
        <p:grpSpPr>
          <a:xfrm>
            <a:off x="2099556" y="2727368"/>
            <a:ext cx="7992888" cy="1332146"/>
            <a:chOff x="2099556" y="2727368"/>
            <a:chExt cx="7992888" cy="1332146"/>
          </a:xfrm>
        </p:grpSpPr>
        <p:grpSp>
          <p:nvGrpSpPr>
            <p:cNvPr id="5" name="Group 28"/>
            <p:cNvGrpSpPr/>
            <p:nvPr/>
          </p:nvGrpSpPr>
          <p:grpSpPr bwMode="auto">
            <a:xfrm>
              <a:off x="2099556" y="2727368"/>
              <a:ext cx="2009323" cy="562462"/>
              <a:chOff x="816" y="2304"/>
              <a:chExt cx="1440" cy="448"/>
            </a:xfrm>
          </p:grpSpPr>
          <p:sp>
            <p:nvSpPr>
              <p:cNvPr id="30" name="Freeform: Shape 29"/>
              <p:cNvSpPr/>
              <p:nvPr/>
            </p:nvSpPr>
            <p:spPr bwMode="gray">
              <a:xfrm>
                <a:off x="901" y="2562"/>
                <a:ext cx="1270" cy="190"/>
              </a:xfrm>
              <a:custGeom>
                <a:avLst/>
                <a:gdLst>
                  <a:gd name="T0" fmla="*/ 1120 w 1120"/>
                  <a:gd name="T1" fmla="*/ 252 h 252"/>
                  <a:gd name="T2" fmla="*/ 1116 w 1120"/>
                  <a:gd name="T3" fmla="*/ 250 h 252"/>
                  <a:gd name="T4" fmla="*/ 1100 w 1120"/>
                  <a:gd name="T5" fmla="*/ 246 h 252"/>
                  <a:gd name="T6" fmla="*/ 1074 w 1120"/>
                  <a:gd name="T7" fmla="*/ 240 h 252"/>
                  <a:gd name="T8" fmla="*/ 1038 w 1120"/>
                  <a:gd name="T9" fmla="*/ 232 h 252"/>
                  <a:gd name="T10" fmla="*/ 992 w 1120"/>
                  <a:gd name="T11" fmla="*/ 222 h 252"/>
                  <a:gd name="T12" fmla="*/ 938 w 1120"/>
                  <a:gd name="T13" fmla="*/ 212 h 252"/>
                  <a:gd name="T14" fmla="*/ 876 w 1120"/>
                  <a:gd name="T15" fmla="*/ 204 h 252"/>
                  <a:gd name="T16" fmla="*/ 806 w 1120"/>
                  <a:gd name="T17" fmla="*/ 196 h 252"/>
                  <a:gd name="T18" fmla="*/ 730 w 1120"/>
                  <a:gd name="T19" fmla="*/ 190 h 252"/>
                  <a:gd name="T20" fmla="*/ 646 w 1120"/>
                  <a:gd name="T21" fmla="*/ 184 h 252"/>
                  <a:gd name="T22" fmla="*/ 556 w 1120"/>
                  <a:gd name="T23" fmla="*/ 184 h 252"/>
                  <a:gd name="T24" fmla="*/ 466 w 1120"/>
                  <a:gd name="T25" fmla="*/ 184 h 252"/>
                  <a:gd name="T26" fmla="*/ 384 w 1120"/>
                  <a:gd name="T27" fmla="*/ 190 h 252"/>
                  <a:gd name="T28" fmla="*/ 308 w 1120"/>
                  <a:gd name="T29" fmla="*/ 196 h 252"/>
                  <a:gd name="T30" fmla="*/ 238 w 1120"/>
                  <a:gd name="T31" fmla="*/ 204 h 252"/>
                  <a:gd name="T32" fmla="*/ 178 w 1120"/>
                  <a:gd name="T33" fmla="*/ 212 h 252"/>
                  <a:gd name="T34" fmla="*/ 126 w 1120"/>
                  <a:gd name="T35" fmla="*/ 222 h 252"/>
                  <a:gd name="T36" fmla="*/ 82 w 1120"/>
                  <a:gd name="T37" fmla="*/ 232 h 252"/>
                  <a:gd name="T38" fmla="*/ 46 w 1120"/>
                  <a:gd name="T39" fmla="*/ 240 h 252"/>
                  <a:gd name="T40" fmla="*/ 20 w 1120"/>
                  <a:gd name="T41" fmla="*/ 246 h 252"/>
                  <a:gd name="T42" fmla="*/ 6 w 1120"/>
                  <a:gd name="T43" fmla="*/ 250 h 252"/>
                  <a:gd name="T44" fmla="*/ 0 w 1120"/>
                  <a:gd name="T45" fmla="*/ 252 h 252"/>
                  <a:gd name="T46" fmla="*/ 0 w 1120"/>
                  <a:gd name="T47" fmla="*/ 62 h 252"/>
                  <a:gd name="T48" fmla="*/ 560 w 1120"/>
                  <a:gd name="T49" fmla="*/ 0 h 252"/>
                  <a:gd name="T50" fmla="*/ 1120 w 1120"/>
                  <a:gd name="T51" fmla="*/ 62 h 252"/>
                  <a:gd name="T52" fmla="*/ 1120 w 1120"/>
                  <a:gd name="T53" fmla="*/ 252 h 252"/>
                  <a:gd name="T54" fmla="*/ 1120 w 1120"/>
                  <a:gd name="T55" fmla="*/ 25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20" h="252">
                    <a:moveTo>
                      <a:pt x="1120" y="252"/>
                    </a:moveTo>
                    <a:lnTo>
                      <a:pt x="1116" y="250"/>
                    </a:lnTo>
                    <a:lnTo>
                      <a:pt x="1100" y="246"/>
                    </a:lnTo>
                    <a:lnTo>
                      <a:pt x="1074" y="240"/>
                    </a:lnTo>
                    <a:lnTo>
                      <a:pt x="1038" y="232"/>
                    </a:lnTo>
                    <a:lnTo>
                      <a:pt x="992" y="222"/>
                    </a:lnTo>
                    <a:lnTo>
                      <a:pt x="938" y="212"/>
                    </a:lnTo>
                    <a:lnTo>
                      <a:pt x="876" y="204"/>
                    </a:lnTo>
                    <a:lnTo>
                      <a:pt x="806" y="196"/>
                    </a:lnTo>
                    <a:lnTo>
                      <a:pt x="730" y="190"/>
                    </a:lnTo>
                    <a:lnTo>
                      <a:pt x="646" y="184"/>
                    </a:lnTo>
                    <a:lnTo>
                      <a:pt x="556" y="184"/>
                    </a:lnTo>
                    <a:lnTo>
                      <a:pt x="466" y="184"/>
                    </a:lnTo>
                    <a:lnTo>
                      <a:pt x="384" y="190"/>
                    </a:lnTo>
                    <a:lnTo>
                      <a:pt x="308" y="196"/>
                    </a:lnTo>
                    <a:lnTo>
                      <a:pt x="238" y="204"/>
                    </a:lnTo>
                    <a:lnTo>
                      <a:pt x="178" y="212"/>
                    </a:lnTo>
                    <a:lnTo>
                      <a:pt x="126" y="222"/>
                    </a:lnTo>
                    <a:lnTo>
                      <a:pt x="82" y="232"/>
                    </a:lnTo>
                    <a:lnTo>
                      <a:pt x="46" y="240"/>
                    </a:lnTo>
                    <a:lnTo>
                      <a:pt x="20" y="246"/>
                    </a:lnTo>
                    <a:lnTo>
                      <a:pt x="6" y="250"/>
                    </a:lnTo>
                    <a:lnTo>
                      <a:pt x="0" y="252"/>
                    </a:lnTo>
                    <a:lnTo>
                      <a:pt x="0" y="62"/>
                    </a:lnTo>
                    <a:lnTo>
                      <a:pt x="560" y="0"/>
                    </a:lnTo>
                    <a:lnTo>
                      <a:pt x="1120" y="62"/>
                    </a:lnTo>
                    <a:lnTo>
                      <a:pt x="1120" y="252"/>
                    </a:lnTo>
                    <a:lnTo>
                      <a:pt x="1120" y="25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DF5908"/>
                    </a:solidFill>
                    <a:prstDash val="solid"/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" name="Rectangle 30"/>
              <p:cNvSpPr/>
              <p:nvPr/>
            </p:nvSpPr>
            <p:spPr bwMode="gray">
              <a:xfrm>
                <a:off x="816" y="2304"/>
                <a:ext cx="1440" cy="393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</a:rPr>
                  <a:t>2017</a:t>
                </a:r>
              </a:p>
            </p:txBody>
          </p:sp>
        </p:grpSp>
        <p:cxnSp>
          <p:nvCxnSpPr>
            <p:cNvPr id="9" name="Straight Arrow Connector 38"/>
            <p:cNvCxnSpPr>
              <a:cxnSpLocks noChangeShapeType="1"/>
              <a:stCxn id="30" idx="11"/>
              <a:endCxn id="29" idx="0"/>
            </p:cNvCxnSpPr>
            <p:nvPr/>
          </p:nvCxnSpPr>
          <p:spPr bwMode="gray">
            <a:xfrm>
              <a:off x="3098667" y="3225071"/>
              <a:ext cx="5553" cy="834443"/>
            </a:xfrm>
            <a:prstGeom prst="straightConnector1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" name="Straight Connector 41"/>
            <p:cNvSpPr/>
            <p:nvPr/>
          </p:nvSpPr>
          <p:spPr bwMode="auto">
            <a:xfrm>
              <a:off x="3165278" y="3676522"/>
              <a:ext cx="6927166" cy="0"/>
            </a:xfrm>
            <a:prstGeom prst="line">
              <a:avLst/>
            </a:prstGeom>
            <a:noFill/>
            <a:ln w="38100" cap="rnd">
              <a:solidFill>
                <a:schemeClr val="bg1">
                  <a:lumMod val="50000"/>
                </a:schemeClr>
              </a:solidFill>
              <a:prstDash val="sysDot"/>
              <a:rou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6" name="Group 61"/>
            <p:cNvGrpSpPr/>
            <p:nvPr/>
          </p:nvGrpSpPr>
          <p:grpSpPr>
            <a:xfrm>
              <a:off x="4108879" y="2766668"/>
              <a:ext cx="3902515" cy="540790"/>
              <a:chOff x="7270048" y="2944017"/>
              <a:chExt cx="3902515" cy="540790"/>
            </a:xfrm>
          </p:grpSpPr>
          <p:sp>
            <p:nvSpPr>
              <p:cNvPr id="20" name="TextBox 62"/>
              <p:cNvSpPr txBox="1"/>
              <p:nvPr/>
            </p:nvSpPr>
            <p:spPr bwMode="auto">
              <a:xfrm>
                <a:off x="7270048" y="2944017"/>
                <a:ext cx="1295327" cy="215444"/>
              </a:xfrm>
              <a:prstGeom prst="rect">
                <a:avLst/>
              </a:prstGeom>
              <a:noFill/>
            </p:spPr>
            <p:txBody>
              <a:bodyPr wrap="none" lIns="216000" tIns="0" rIns="0" bIns="0" anchor="b" anchorCtr="0">
                <a:normAutofit/>
              </a:bodyPr>
              <a:lstStyle/>
              <a:p>
                <a:pPr algn="l" latinLnBrk="0"/>
                <a:r>
                  <a:rPr lang="zh-CN" altLang="en-US" sz="1400" dirty="0">
                    <a:solidFill>
                      <a:schemeClr val="accent2"/>
                    </a:solidFill>
                    <a:effectLst/>
                  </a:rPr>
                  <a:t>Enter the title text</a:t>
                </a:r>
              </a:p>
            </p:txBody>
          </p:sp>
          <p:sp>
            <p:nvSpPr>
              <p:cNvPr id="21" name="TextBox 63"/>
              <p:cNvSpPr txBox="1"/>
              <p:nvPr/>
            </p:nvSpPr>
            <p:spPr bwMode="auto">
              <a:xfrm>
                <a:off x="7270048" y="3159461"/>
                <a:ext cx="3902515" cy="325346"/>
              </a:xfrm>
              <a:prstGeom prst="rect">
                <a:avLst/>
              </a:prstGeom>
              <a:noFill/>
            </p:spPr>
            <p:txBody>
              <a:bodyPr wrap="square" lIns="216000" tIns="46800" rIns="90000" bIns="46800">
                <a:normAutofit/>
              </a:bodyPr>
              <a:lstStyle/>
              <a:p>
                <a:pPr algn="l" latinLnBrk="0">
                  <a:lnSpc>
                    <a:spcPct val="120000"/>
                  </a:lnSpc>
                </a:pPr>
                <a:r>
                  <a:rPr lang="zh-CN" altLang="en-US" sz="1000" b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</a:rPr>
                  <a:t>Please replace the text content copy your content to this</a:t>
                </a:r>
              </a:p>
            </p:txBody>
          </p:sp>
        </p:grpSp>
      </p:grpSp>
      <p:grpSp>
        <p:nvGrpSpPr>
          <p:cNvPr id="2" name="千图PPT彼岸天：ID 8661124库_组合 1"/>
          <p:cNvGrpSpPr/>
          <p:nvPr>
            <p:custDataLst>
              <p:tags r:id="rId4"/>
            </p:custDataLst>
          </p:nvPr>
        </p:nvGrpSpPr>
        <p:grpSpPr>
          <a:xfrm>
            <a:off x="2099556" y="1395221"/>
            <a:ext cx="7992888" cy="1332144"/>
            <a:chOff x="2099556" y="1395221"/>
            <a:chExt cx="7992888" cy="1332144"/>
          </a:xfrm>
        </p:grpSpPr>
        <p:grpSp>
          <p:nvGrpSpPr>
            <p:cNvPr id="4" name="Group 25"/>
            <p:cNvGrpSpPr/>
            <p:nvPr/>
          </p:nvGrpSpPr>
          <p:grpSpPr bwMode="auto">
            <a:xfrm>
              <a:off x="2099556" y="1395221"/>
              <a:ext cx="2009323" cy="562462"/>
              <a:chOff x="816" y="2304"/>
              <a:chExt cx="1440" cy="448"/>
            </a:xfrm>
          </p:grpSpPr>
          <p:sp>
            <p:nvSpPr>
              <p:cNvPr id="32" name="Freeform: Shape 26"/>
              <p:cNvSpPr/>
              <p:nvPr/>
            </p:nvSpPr>
            <p:spPr bwMode="gray">
              <a:xfrm>
                <a:off x="901" y="2562"/>
                <a:ext cx="1270" cy="190"/>
              </a:xfrm>
              <a:custGeom>
                <a:avLst/>
                <a:gdLst>
                  <a:gd name="T0" fmla="*/ 1120 w 1120"/>
                  <a:gd name="T1" fmla="*/ 252 h 252"/>
                  <a:gd name="T2" fmla="*/ 1116 w 1120"/>
                  <a:gd name="T3" fmla="*/ 250 h 252"/>
                  <a:gd name="T4" fmla="*/ 1100 w 1120"/>
                  <a:gd name="T5" fmla="*/ 246 h 252"/>
                  <a:gd name="T6" fmla="*/ 1074 w 1120"/>
                  <a:gd name="T7" fmla="*/ 240 h 252"/>
                  <a:gd name="T8" fmla="*/ 1038 w 1120"/>
                  <a:gd name="T9" fmla="*/ 232 h 252"/>
                  <a:gd name="T10" fmla="*/ 992 w 1120"/>
                  <a:gd name="T11" fmla="*/ 222 h 252"/>
                  <a:gd name="T12" fmla="*/ 938 w 1120"/>
                  <a:gd name="T13" fmla="*/ 212 h 252"/>
                  <a:gd name="T14" fmla="*/ 876 w 1120"/>
                  <a:gd name="T15" fmla="*/ 204 h 252"/>
                  <a:gd name="T16" fmla="*/ 806 w 1120"/>
                  <a:gd name="T17" fmla="*/ 196 h 252"/>
                  <a:gd name="T18" fmla="*/ 730 w 1120"/>
                  <a:gd name="T19" fmla="*/ 190 h 252"/>
                  <a:gd name="T20" fmla="*/ 646 w 1120"/>
                  <a:gd name="T21" fmla="*/ 184 h 252"/>
                  <a:gd name="T22" fmla="*/ 556 w 1120"/>
                  <a:gd name="T23" fmla="*/ 184 h 252"/>
                  <a:gd name="T24" fmla="*/ 466 w 1120"/>
                  <a:gd name="T25" fmla="*/ 184 h 252"/>
                  <a:gd name="T26" fmla="*/ 384 w 1120"/>
                  <a:gd name="T27" fmla="*/ 190 h 252"/>
                  <a:gd name="T28" fmla="*/ 308 w 1120"/>
                  <a:gd name="T29" fmla="*/ 196 h 252"/>
                  <a:gd name="T30" fmla="*/ 238 w 1120"/>
                  <a:gd name="T31" fmla="*/ 204 h 252"/>
                  <a:gd name="T32" fmla="*/ 178 w 1120"/>
                  <a:gd name="T33" fmla="*/ 212 h 252"/>
                  <a:gd name="T34" fmla="*/ 126 w 1120"/>
                  <a:gd name="T35" fmla="*/ 222 h 252"/>
                  <a:gd name="T36" fmla="*/ 82 w 1120"/>
                  <a:gd name="T37" fmla="*/ 232 h 252"/>
                  <a:gd name="T38" fmla="*/ 46 w 1120"/>
                  <a:gd name="T39" fmla="*/ 240 h 252"/>
                  <a:gd name="T40" fmla="*/ 20 w 1120"/>
                  <a:gd name="T41" fmla="*/ 246 h 252"/>
                  <a:gd name="T42" fmla="*/ 6 w 1120"/>
                  <a:gd name="T43" fmla="*/ 250 h 252"/>
                  <a:gd name="T44" fmla="*/ 0 w 1120"/>
                  <a:gd name="T45" fmla="*/ 252 h 252"/>
                  <a:gd name="T46" fmla="*/ 0 w 1120"/>
                  <a:gd name="T47" fmla="*/ 62 h 252"/>
                  <a:gd name="T48" fmla="*/ 560 w 1120"/>
                  <a:gd name="T49" fmla="*/ 0 h 252"/>
                  <a:gd name="T50" fmla="*/ 1120 w 1120"/>
                  <a:gd name="T51" fmla="*/ 62 h 252"/>
                  <a:gd name="T52" fmla="*/ 1120 w 1120"/>
                  <a:gd name="T53" fmla="*/ 252 h 252"/>
                  <a:gd name="T54" fmla="*/ 1120 w 1120"/>
                  <a:gd name="T55" fmla="*/ 25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20" h="252">
                    <a:moveTo>
                      <a:pt x="1120" y="252"/>
                    </a:moveTo>
                    <a:lnTo>
                      <a:pt x="1116" y="250"/>
                    </a:lnTo>
                    <a:lnTo>
                      <a:pt x="1100" y="246"/>
                    </a:lnTo>
                    <a:lnTo>
                      <a:pt x="1074" y="240"/>
                    </a:lnTo>
                    <a:lnTo>
                      <a:pt x="1038" y="232"/>
                    </a:lnTo>
                    <a:lnTo>
                      <a:pt x="992" y="222"/>
                    </a:lnTo>
                    <a:lnTo>
                      <a:pt x="938" y="212"/>
                    </a:lnTo>
                    <a:lnTo>
                      <a:pt x="876" y="204"/>
                    </a:lnTo>
                    <a:lnTo>
                      <a:pt x="806" y="196"/>
                    </a:lnTo>
                    <a:lnTo>
                      <a:pt x="730" y="190"/>
                    </a:lnTo>
                    <a:lnTo>
                      <a:pt x="646" y="184"/>
                    </a:lnTo>
                    <a:lnTo>
                      <a:pt x="556" y="184"/>
                    </a:lnTo>
                    <a:lnTo>
                      <a:pt x="466" y="184"/>
                    </a:lnTo>
                    <a:lnTo>
                      <a:pt x="384" y="190"/>
                    </a:lnTo>
                    <a:lnTo>
                      <a:pt x="308" y="196"/>
                    </a:lnTo>
                    <a:lnTo>
                      <a:pt x="238" y="204"/>
                    </a:lnTo>
                    <a:lnTo>
                      <a:pt x="178" y="212"/>
                    </a:lnTo>
                    <a:lnTo>
                      <a:pt x="126" y="222"/>
                    </a:lnTo>
                    <a:lnTo>
                      <a:pt x="82" y="232"/>
                    </a:lnTo>
                    <a:lnTo>
                      <a:pt x="46" y="240"/>
                    </a:lnTo>
                    <a:lnTo>
                      <a:pt x="20" y="246"/>
                    </a:lnTo>
                    <a:lnTo>
                      <a:pt x="6" y="250"/>
                    </a:lnTo>
                    <a:lnTo>
                      <a:pt x="0" y="252"/>
                    </a:lnTo>
                    <a:lnTo>
                      <a:pt x="0" y="62"/>
                    </a:lnTo>
                    <a:lnTo>
                      <a:pt x="560" y="0"/>
                    </a:lnTo>
                    <a:lnTo>
                      <a:pt x="1120" y="62"/>
                    </a:lnTo>
                    <a:lnTo>
                      <a:pt x="1120" y="252"/>
                    </a:lnTo>
                    <a:lnTo>
                      <a:pt x="1120" y="25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DF5908"/>
                    </a:solidFill>
                    <a:prstDash val="solid"/>
                    <a:rou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3" name="Rectangle 27"/>
              <p:cNvSpPr/>
              <p:nvPr/>
            </p:nvSpPr>
            <p:spPr bwMode="gray">
              <a:xfrm>
                <a:off x="816" y="2304"/>
                <a:ext cx="1440" cy="39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rm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1"/>
                    </a:solidFill>
                  </a:rPr>
                  <a:t>2016</a:t>
                </a:r>
              </a:p>
            </p:txBody>
          </p:sp>
        </p:grpSp>
        <p:cxnSp>
          <p:nvCxnSpPr>
            <p:cNvPr id="8" name="Straight Arrow Connector 37"/>
            <p:cNvCxnSpPr>
              <a:cxnSpLocks noChangeShapeType="1"/>
              <a:stCxn id="32" idx="11"/>
              <a:endCxn id="31" idx="0"/>
            </p:cNvCxnSpPr>
            <p:nvPr/>
          </p:nvCxnSpPr>
          <p:spPr bwMode="gray">
            <a:xfrm>
              <a:off x="3098667" y="1892922"/>
              <a:ext cx="5553" cy="834443"/>
            </a:xfrm>
            <a:prstGeom prst="straightConnector1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Straight Connector 40"/>
            <p:cNvSpPr/>
            <p:nvPr/>
          </p:nvSpPr>
          <p:spPr bwMode="auto">
            <a:xfrm>
              <a:off x="3165278" y="2225960"/>
              <a:ext cx="6927166" cy="0"/>
            </a:xfrm>
            <a:prstGeom prst="line">
              <a:avLst/>
            </a:prstGeom>
            <a:noFill/>
            <a:ln w="38100" cap="rnd">
              <a:solidFill>
                <a:schemeClr val="bg1">
                  <a:lumMod val="50000"/>
                </a:schemeClr>
              </a:solidFill>
              <a:prstDash val="sysDot"/>
              <a:rou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7" name="Group 64"/>
            <p:cNvGrpSpPr/>
            <p:nvPr/>
          </p:nvGrpSpPr>
          <p:grpSpPr>
            <a:xfrm>
              <a:off x="4108879" y="1409655"/>
              <a:ext cx="3902515" cy="540790"/>
              <a:chOff x="7270048" y="2024844"/>
              <a:chExt cx="3902515" cy="540790"/>
            </a:xfrm>
          </p:grpSpPr>
          <p:sp>
            <p:nvSpPr>
              <p:cNvPr id="18" name="TextBox 65"/>
              <p:cNvSpPr txBox="1"/>
              <p:nvPr/>
            </p:nvSpPr>
            <p:spPr bwMode="auto">
              <a:xfrm>
                <a:off x="7270048" y="2024844"/>
                <a:ext cx="1295327" cy="215444"/>
              </a:xfrm>
              <a:prstGeom prst="rect">
                <a:avLst/>
              </a:prstGeom>
              <a:noFill/>
            </p:spPr>
            <p:txBody>
              <a:bodyPr wrap="none" lIns="216000" tIns="0" rIns="0" bIns="0" anchor="b" anchorCtr="0">
                <a:normAutofit/>
              </a:bodyPr>
              <a:lstStyle/>
              <a:p>
                <a:pPr algn="l" latinLnBrk="0"/>
                <a:r>
                  <a:rPr lang="zh-CN" altLang="en-US" sz="1400" dirty="0">
                    <a:solidFill>
                      <a:schemeClr val="accent1"/>
                    </a:solidFill>
                    <a:effectLst/>
                  </a:rPr>
                  <a:t>Enter the title text</a:t>
                </a:r>
              </a:p>
            </p:txBody>
          </p:sp>
          <p:sp>
            <p:nvSpPr>
              <p:cNvPr id="19" name="TextBox 66"/>
              <p:cNvSpPr txBox="1"/>
              <p:nvPr/>
            </p:nvSpPr>
            <p:spPr bwMode="auto">
              <a:xfrm>
                <a:off x="7270048" y="2240288"/>
                <a:ext cx="3902515" cy="325346"/>
              </a:xfrm>
              <a:prstGeom prst="rect">
                <a:avLst/>
              </a:prstGeom>
              <a:noFill/>
            </p:spPr>
            <p:txBody>
              <a:bodyPr wrap="square" lIns="216000" tIns="46800" rIns="90000" bIns="46800">
                <a:normAutofit/>
              </a:bodyPr>
              <a:lstStyle/>
              <a:p>
                <a:pPr algn="l" latinLnBrk="0">
                  <a:lnSpc>
                    <a:spcPct val="120000"/>
                  </a:lnSpc>
                </a:pPr>
                <a:r>
                  <a:rPr lang="zh-CN" altLang="en-US" sz="1000" b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</a:rPr>
                  <a:t>Please replace the text content copy your content to this</a:t>
                </a:r>
              </a:p>
            </p:txBody>
          </p:sp>
        </p:grpSp>
      </p:grpSp>
      <p:sp>
        <p:nvSpPr>
          <p:cNvPr id="3" name="TextBox 6"/>
          <p:cNvSpPr txBox="1">
            <a:spLocks noChangeArrowheads="1"/>
          </p:cNvSpPr>
          <p:nvPr userDrawn="1"/>
        </p:nvSpPr>
        <p:spPr bwMode="auto">
          <a:xfrm flipH="1">
            <a:off x="3645380" y="292657"/>
            <a:ext cx="601545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165"/>
            <a:r>
              <a:rPr lang="zh-CN" altLang="en-US" sz="4000" b="1" dirty="0">
                <a:latin typeface="腾祥铁山楷书简繁合集" panose="01010104010101010101" pitchFamily="2" charset="-122"/>
                <a:ea typeface="腾祥铁山楷书简繁合集" panose="01010104010101010101" pitchFamily="2" charset="-122"/>
                <a:cs typeface="+mn-ea"/>
                <a:sym typeface="+mn-lt"/>
              </a:rPr>
              <a:t>Click here to add a title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:a14="http://schemas.microsoft.com/office/drawing/2010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千图PPT彼岸天：ID 8661124库_组合 1"/>
          <p:cNvGrpSpPr/>
          <p:nvPr>
            <p:custDataLst>
              <p:tags r:id="rId1"/>
            </p:custDataLst>
          </p:nvPr>
        </p:nvGrpSpPr>
        <p:grpSpPr>
          <a:xfrm>
            <a:off x="1354538" y="1808822"/>
            <a:ext cx="4700168" cy="2061072"/>
            <a:chOff x="1354538" y="1808822"/>
            <a:chExt cx="4700168" cy="2061072"/>
          </a:xfrm>
        </p:grpSpPr>
        <p:sp>
          <p:nvSpPr>
            <p:cNvPr id="6" name="Rectangle 26"/>
            <p:cNvSpPr/>
            <p:nvPr/>
          </p:nvSpPr>
          <p:spPr>
            <a:xfrm flipH="1">
              <a:off x="4211243" y="2482342"/>
              <a:ext cx="1843463" cy="1387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bIns="144000" anchor="b" anchorCtr="1">
              <a:normAutofit/>
            </a:bodyPr>
            <a:lstStyle/>
            <a:p>
              <a:pPr algn="ctr">
                <a:defRPr/>
              </a:pPr>
              <a:r>
                <a:rPr lang="zh-CN" altLang="en-US" sz="1600" b="1" dirty="0">
                  <a:solidFill>
                    <a:schemeClr val="bg1"/>
                  </a:solidFill>
                </a:rPr>
                <a:t>Enter the title text</a:t>
              </a:r>
            </a:p>
          </p:txBody>
        </p:sp>
        <p:sp>
          <p:nvSpPr>
            <p:cNvPr id="7" name="TextBox 2"/>
            <p:cNvSpPr txBox="1"/>
            <p:nvPr/>
          </p:nvSpPr>
          <p:spPr bwMode="auto">
            <a:xfrm>
              <a:off x="1354538" y="1808822"/>
              <a:ext cx="2911889" cy="246222"/>
            </a:xfrm>
            <a:prstGeom prst="rect">
              <a:avLst/>
            </a:prstGeom>
          </p:spPr>
          <p:txBody>
            <a:bodyPr wrap="none" lIns="0" tIns="0" rIns="360000" bIns="0" anchor="ctr">
              <a:normAutofit/>
            </a:bodyPr>
            <a:lstStyle/>
            <a:p>
              <a:pPr marL="0" indent="0" algn="r">
                <a:defRPr/>
              </a:pPr>
              <a:r>
                <a:rPr lang="zh-CN" altLang="en-US" sz="1600" b="1" dirty="0">
                  <a:solidFill>
                    <a:schemeClr val="accent1"/>
                  </a:solidFill>
                </a:rPr>
                <a:t>Enter the title text</a:t>
              </a:r>
            </a:p>
          </p:txBody>
        </p:sp>
        <p:sp>
          <p:nvSpPr>
            <p:cNvPr id="8" name="TextBox 3"/>
            <p:cNvSpPr txBox="1"/>
            <p:nvPr/>
          </p:nvSpPr>
          <p:spPr bwMode="auto">
            <a:xfrm>
              <a:off x="1354538" y="2055044"/>
              <a:ext cx="2911889" cy="517065"/>
            </a:xfrm>
            <a:prstGeom prst="rect">
              <a:avLst/>
            </a:prstGeom>
          </p:spPr>
          <p:txBody>
            <a:bodyPr wrap="square" lIns="0" tIns="0" rIns="360000" bIns="0" anchor="t" anchorCtr="0">
              <a:normAutofit lnSpcReduction="10000"/>
            </a:bodyPr>
            <a:lstStyle/>
            <a:p>
              <a:pPr marL="0" indent="0" algn="r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</a:rPr>
                <a:t>Please replace the text content copy your content to this </a:t>
              </a:r>
              <a:b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</a:rPr>
              </a:br>
              <a:endParaRPr lang="zh-CN" altLang="en-US" sz="1050" dirty="0">
                <a:solidFill>
                  <a:schemeClr val="dk1">
                    <a:lumMod val="100000"/>
                  </a:schemeClr>
                </a:solidFill>
              </a:endParaRPr>
            </a:p>
          </p:txBody>
        </p:sp>
        <p:cxnSp>
          <p:nvCxnSpPr>
            <p:cNvPr id="11" name="Connector: Elbow 13"/>
            <p:cNvCxnSpPr/>
            <p:nvPr/>
          </p:nvCxnSpPr>
          <p:spPr>
            <a:xfrm rot="16200000" flipV="1">
              <a:off x="4266427" y="1735593"/>
              <a:ext cx="668917" cy="1064180"/>
            </a:xfrm>
            <a:prstGeom prst="bentConnector2">
              <a:avLst/>
            </a:prstGeom>
            <a:ln w="6350">
              <a:solidFill>
                <a:schemeClr val="accent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Freeform: Shape 33"/>
            <p:cNvSpPr/>
            <p:nvPr/>
          </p:nvSpPr>
          <p:spPr bwMode="auto">
            <a:xfrm>
              <a:off x="4849971" y="2614567"/>
              <a:ext cx="633204" cy="633204"/>
            </a:xfrm>
            <a:custGeom>
              <a:avLst/>
              <a:gdLst>
                <a:gd name="T0" fmla="*/ 118 w 236"/>
                <a:gd name="T1" fmla="*/ 142 h 236"/>
                <a:gd name="T2" fmla="*/ 142 w 236"/>
                <a:gd name="T3" fmla="*/ 118 h 236"/>
                <a:gd name="T4" fmla="*/ 137 w 236"/>
                <a:gd name="T5" fmla="*/ 105 h 236"/>
                <a:gd name="T6" fmla="*/ 118 w 236"/>
                <a:gd name="T7" fmla="*/ 95 h 236"/>
                <a:gd name="T8" fmla="*/ 99 w 236"/>
                <a:gd name="T9" fmla="*/ 105 h 236"/>
                <a:gd name="T10" fmla="*/ 94 w 236"/>
                <a:gd name="T11" fmla="*/ 118 h 236"/>
                <a:gd name="T12" fmla="*/ 118 w 236"/>
                <a:gd name="T13" fmla="*/ 142 h 236"/>
                <a:gd name="T14" fmla="*/ 170 w 236"/>
                <a:gd name="T15" fmla="*/ 89 h 236"/>
                <a:gd name="T16" fmla="*/ 170 w 236"/>
                <a:gd name="T17" fmla="*/ 70 h 236"/>
                <a:gd name="T18" fmla="*/ 170 w 236"/>
                <a:gd name="T19" fmla="*/ 67 h 236"/>
                <a:gd name="T20" fmla="*/ 167 w 236"/>
                <a:gd name="T21" fmla="*/ 67 h 236"/>
                <a:gd name="T22" fmla="*/ 147 w 236"/>
                <a:gd name="T23" fmla="*/ 67 h 236"/>
                <a:gd name="T24" fmla="*/ 147 w 236"/>
                <a:gd name="T25" fmla="*/ 90 h 236"/>
                <a:gd name="T26" fmla="*/ 170 w 236"/>
                <a:gd name="T27" fmla="*/ 89 h 236"/>
                <a:gd name="T28" fmla="*/ 118 w 236"/>
                <a:gd name="T29" fmla="*/ 0 h 236"/>
                <a:gd name="T30" fmla="*/ 0 w 236"/>
                <a:gd name="T31" fmla="*/ 118 h 236"/>
                <a:gd name="T32" fmla="*/ 118 w 236"/>
                <a:gd name="T33" fmla="*/ 236 h 236"/>
                <a:gd name="T34" fmla="*/ 236 w 236"/>
                <a:gd name="T35" fmla="*/ 118 h 236"/>
                <a:gd name="T36" fmla="*/ 118 w 236"/>
                <a:gd name="T37" fmla="*/ 0 h 236"/>
                <a:gd name="T38" fmla="*/ 185 w 236"/>
                <a:gd name="T39" fmla="*/ 105 h 236"/>
                <a:gd name="T40" fmla="*/ 185 w 236"/>
                <a:gd name="T41" fmla="*/ 160 h 236"/>
                <a:gd name="T42" fmla="*/ 159 w 236"/>
                <a:gd name="T43" fmla="*/ 186 h 236"/>
                <a:gd name="T44" fmla="*/ 77 w 236"/>
                <a:gd name="T45" fmla="*/ 186 h 236"/>
                <a:gd name="T46" fmla="*/ 51 w 236"/>
                <a:gd name="T47" fmla="*/ 160 h 236"/>
                <a:gd name="T48" fmla="*/ 51 w 236"/>
                <a:gd name="T49" fmla="*/ 105 h 236"/>
                <a:gd name="T50" fmla="*/ 51 w 236"/>
                <a:gd name="T51" fmla="*/ 77 h 236"/>
                <a:gd name="T52" fmla="*/ 77 w 236"/>
                <a:gd name="T53" fmla="*/ 51 h 236"/>
                <a:gd name="T54" fmla="*/ 159 w 236"/>
                <a:gd name="T55" fmla="*/ 51 h 236"/>
                <a:gd name="T56" fmla="*/ 185 w 236"/>
                <a:gd name="T57" fmla="*/ 77 h 236"/>
                <a:gd name="T58" fmla="*/ 185 w 236"/>
                <a:gd name="T59" fmla="*/ 105 h 236"/>
                <a:gd name="T60" fmla="*/ 155 w 236"/>
                <a:gd name="T61" fmla="*/ 118 h 236"/>
                <a:gd name="T62" fmla="*/ 118 w 236"/>
                <a:gd name="T63" fmla="*/ 155 h 236"/>
                <a:gd name="T64" fmla="*/ 81 w 236"/>
                <a:gd name="T65" fmla="*/ 118 h 236"/>
                <a:gd name="T66" fmla="*/ 84 w 236"/>
                <a:gd name="T67" fmla="*/ 105 h 236"/>
                <a:gd name="T68" fmla="*/ 64 w 236"/>
                <a:gd name="T69" fmla="*/ 105 h 236"/>
                <a:gd name="T70" fmla="*/ 64 w 236"/>
                <a:gd name="T71" fmla="*/ 160 h 236"/>
                <a:gd name="T72" fmla="*/ 77 w 236"/>
                <a:gd name="T73" fmla="*/ 172 h 236"/>
                <a:gd name="T74" fmla="*/ 159 w 236"/>
                <a:gd name="T75" fmla="*/ 172 h 236"/>
                <a:gd name="T76" fmla="*/ 172 w 236"/>
                <a:gd name="T77" fmla="*/ 160 h 236"/>
                <a:gd name="T78" fmla="*/ 172 w 236"/>
                <a:gd name="T79" fmla="*/ 105 h 236"/>
                <a:gd name="T80" fmla="*/ 152 w 236"/>
                <a:gd name="T81" fmla="*/ 105 h 236"/>
                <a:gd name="T82" fmla="*/ 155 w 236"/>
                <a:gd name="T83" fmla="*/ 118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6" h="236">
                  <a:moveTo>
                    <a:pt x="118" y="142"/>
                  </a:moveTo>
                  <a:cubicBezTo>
                    <a:pt x="131" y="142"/>
                    <a:pt x="142" y="131"/>
                    <a:pt x="142" y="118"/>
                  </a:cubicBezTo>
                  <a:cubicBezTo>
                    <a:pt x="142" y="113"/>
                    <a:pt x="140" y="108"/>
                    <a:pt x="137" y="105"/>
                  </a:cubicBezTo>
                  <a:cubicBezTo>
                    <a:pt x="133" y="99"/>
                    <a:pt x="126" y="95"/>
                    <a:pt x="118" y="95"/>
                  </a:cubicBezTo>
                  <a:cubicBezTo>
                    <a:pt x="110" y="95"/>
                    <a:pt x="103" y="99"/>
                    <a:pt x="99" y="105"/>
                  </a:cubicBezTo>
                  <a:cubicBezTo>
                    <a:pt x="96" y="108"/>
                    <a:pt x="94" y="113"/>
                    <a:pt x="94" y="118"/>
                  </a:cubicBezTo>
                  <a:cubicBezTo>
                    <a:pt x="94" y="131"/>
                    <a:pt x="105" y="142"/>
                    <a:pt x="118" y="142"/>
                  </a:cubicBezTo>
                  <a:close/>
                  <a:moveTo>
                    <a:pt x="170" y="89"/>
                  </a:moveTo>
                  <a:cubicBezTo>
                    <a:pt x="170" y="70"/>
                    <a:pt x="170" y="70"/>
                    <a:pt x="170" y="70"/>
                  </a:cubicBezTo>
                  <a:cubicBezTo>
                    <a:pt x="170" y="67"/>
                    <a:pt x="170" y="67"/>
                    <a:pt x="170" y="67"/>
                  </a:cubicBezTo>
                  <a:cubicBezTo>
                    <a:pt x="167" y="67"/>
                    <a:pt x="167" y="67"/>
                    <a:pt x="167" y="67"/>
                  </a:cubicBezTo>
                  <a:cubicBezTo>
                    <a:pt x="147" y="67"/>
                    <a:pt x="147" y="67"/>
                    <a:pt x="147" y="67"/>
                  </a:cubicBezTo>
                  <a:cubicBezTo>
                    <a:pt x="147" y="90"/>
                    <a:pt x="147" y="90"/>
                    <a:pt x="147" y="90"/>
                  </a:cubicBezTo>
                  <a:lnTo>
                    <a:pt x="170" y="89"/>
                  </a:ln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85" y="105"/>
                  </a:moveTo>
                  <a:cubicBezTo>
                    <a:pt x="185" y="160"/>
                    <a:pt x="185" y="160"/>
                    <a:pt x="185" y="160"/>
                  </a:cubicBezTo>
                  <a:cubicBezTo>
                    <a:pt x="185" y="174"/>
                    <a:pt x="173" y="186"/>
                    <a:pt x="159" y="186"/>
                  </a:cubicBezTo>
                  <a:cubicBezTo>
                    <a:pt x="77" y="186"/>
                    <a:pt x="77" y="186"/>
                    <a:pt x="77" y="186"/>
                  </a:cubicBezTo>
                  <a:cubicBezTo>
                    <a:pt x="62" y="186"/>
                    <a:pt x="51" y="174"/>
                    <a:pt x="51" y="160"/>
                  </a:cubicBezTo>
                  <a:cubicBezTo>
                    <a:pt x="51" y="105"/>
                    <a:pt x="51" y="105"/>
                    <a:pt x="51" y="105"/>
                  </a:cubicBezTo>
                  <a:cubicBezTo>
                    <a:pt x="51" y="77"/>
                    <a:pt x="51" y="77"/>
                    <a:pt x="51" y="77"/>
                  </a:cubicBezTo>
                  <a:cubicBezTo>
                    <a:pt x="51" y="63"/>
                    <a:pt x="62" y="51"/>
                    <a:pt x="77" y="51"/>
                  </a:cubicBezTo>
                  <a:cubicBezTo>
                    <a:pt x="159" y="51"/>
                    <a:pt x="159" y="51"/>
                    <a:pt x="159" y="51"/>
                  </a:cubicBezTo>
                  <a:cubicBezTo>
                    <a:pt x="173" y="51"/>
                    <a:pt x="185" y="63"/>
                    <a:pt x="185" y="77"/>
                  </a:cubicBezTo>
                  <a:lnTo>
                    <a:pt x="185" y="105"/>
                  </a:lnTo>
                  <a:close/>
                  <a:moveTo>
                    <a:pt x="155" y="118"/>
                  </a:moveTo>
                  <a:cubicBezTo>
                    <a:pt x="155" y="139"/>
                    <a:pt x="138" y="155"/>
                    <a:pt x="118" y="155"/>
                  </a:cubicBezTo>
                  <a:cubicBezTo>
                    <a:pt x="98" y="155"/>
                    <a:pt x="81" y="139"/>
                    <a:pt x="81" y="118"/>
                  </a:cubicBezTo>
                  <a:cubicBezTo>
                    <a:pt x="81" y="114"/>
                    <a:pt x="82" y="109"/>
                    <a:pt x="84" y="105"/>
                  </a:cubicBezTo>
                  <a:cubicBezTo>
                    <a:pt x="64" y="105"/>
                    <a:pt x="64" y="105"/>
                    <a:pt x="64" y="105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4" y="167"/>
                    <a:pt x="70" y="172"/>
                    <a:pt x="77" y="172"/>
                  </a:cubicBezTo>
                  <a:cubicBezTo>
                    <a:pt x="159" y="172"/>
                    <a:pt x="159" y="172"/>
                    <a:pt x="159" y="172"/>
                  </a:cubicBezTo>
                  <a:cubicBezTo>
                    <a:pt x="166" y="172"/>
                    <a:pt x="172" y="167"/>
                    <a:pt x="172" y="160"/>
                  </a:cubicBezTo>
                  <a:cubicBezTo>
                    <a:pt x="172" y="105"/>
                    <a:pt x="172" y="105"/>
                    <a:pt x="172" y="105"/>
                  </a:cubicBezTo>
                  <a:cubicBezTo>
                    <a:pt x="152" y="105"/>
                    <a:pt x="152" y="105"/>
                    <a:pt x="152" y="105"/>
                  </a:cubicBezTo>
                  <a:cubicBezTo>
                    <a:pt x="154" y="109"/>
                    <a:pt x="155" y="114"/>
                    <a:pt x="155" y="11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24" name="千图PPT彼岸天：ID 8661124库_组合 23"/>
          <p:cNvGrpSpPr/>
          <p:nvPr>
            <p:custDataLst>
              <p:tags r:id="rId2"/>
            </p:custDataLst>
          </p:nvPr>
        </p:nvGrpSpPr>
        <p:grpSpPr>
          <a:xfrm>
            <a:off x="6137299" y="1808825"/>
            <a:ext cx="4693133" cy="2061069"/>
            <a:chOff x="6137299" y="1808825"/>
            <a:chExt cx="4693133" cy="2061069"/>
          </a:xfrm>
        </p:grpSpPr>
        <p:sp>
          <p:nvSpPr>
            <p:cNvPr id="9" name="TextBox 38"/>
            <p:cNvSpPr txBox="1"/>
            <p:nvPr/>
          </p:nvSpPr>
          <p:spPr bwMode="auto">
            <a:xfrm>
              <a:off x="7918543" y="2055047"/>
              <a:ext cx="2911889" cy="517065"/>
            </a:xfrm>
            <a:prstGeom prst="rect">
              <a:avLst/>
            </a:prstGeom>
          </p:spPr>
          <p:txBody>
            <a:bodyPr wrap="square" lIns="360000" tIns="0" rIns="0" bIns="0" anchor="ctr" anchorCtr="0">
              <a:normAutofit lnSpcReduction="10000"/>
            </a:bodyPr>
            <a:lstStyle/>
            <a:p>
              <a:pPr marL="0" indent="0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</a:rPr>
                <a:t>Please replace the text content copy your content to this </a:t>
              </a:r>
              <a:b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</a:rPr>
              </a:br>
              <a:endParaRPr lang="zh-CN" altLang="en-US" sz="1050" dirty="0">
                <a:solidFill>
                  <a:schemeClr val="dk1">
                    <a:lumMod val="100000"/>
                  </a:schemeClr>
                </a:solidFill>
              </a:endParaRPr>
            </a:p>
          </p:txBody>
        </p:sp>
        <p:sp>
          <p:nvSpPr>
            <p:cNvPr id="10" name="TextBox 5"/>
            <p:cNvSpPr txBox="1"/>
            <p:nvPr/>
          </p:nvSpPr>
          <p:spPr bwMode="auto">
            <a:xfrm>
              <a:off x="7918543" y="1808825"/>
              <a:ext cx="1594622" cy="246221"/>
            </a:xfrm>
            <a:prstGeom prst="rect">
              <a:avLst/>
            </a:prstGeom>
          </p:spPr>
          <p:txBody>
            <a:bodyPr wrap="none" lIns="360000" tIns="0" rIns="0" bIns="0" anchor="ctr" anchorCtr="0">
              <a:normAutofit/>
            </a:bodyPr>
            <a:lstStyle/>
            <a:p>
              <a:pPr marL="0" indent="0">
                <a:defRPr/>
              </a:pPr>
              <a:r>
                <a:rPr lang="zh-CN" altLang="en-US" sz="1600" b="1" dirty="0">
                  <a:solidFill>
                    <a:schemeClr val="accent2"/>
                  </a:solidFill>
                </a:rPr>
                <a:t>Enter the title text</a:t>
              </a:r>
            </a:p>
          </p:txBody>
        </p:sp>
        <p:cxnSp>
          <p:nvCxnSpPr>
            <p:cNvPr id="13" name="Connector: Elbow 15"/>
            <p:cNvCxnSpPr/>
            <p:nvPr/>
          </p:nvCxnSpPr>
          <p:spPr>
            <a:xfrm rot="5400000" flipH="1" flipV="1">
              <a:off x="7249627" y="1742630"/>
              <a:ext cx="668916" cy="1050111"/>
            </a:xfrm>
            <a:prstGeom prst="bentConnector2">
              <a:avLst/>
            </a:prstGeom>
            <a:ln w="6350">
              <a:solidFill>
                <a:schemeClr val="accent2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8"/>
            <p:cNvSpPr/>
            <p:nvPr/>
          </p:nvSpPr>
          <p:spPr>
            <a:xfrm>
              <a:off x="6137299" y="2482342"/>
              <a:ext cx="1843463" cy="138755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bIns="144000" anchor="b" anchorCtr="1">
              <a:normAutofit/>
            </a:bodyPr>
            <a:lstStyle/>
            <a:p>
              <a:pPr algn="ctr">
                <a:defRPr/>
              </a:pPr>
              <a:r>
                <a:rPr lang="zh-CN" altLang="en-US" sz="1600" b="1" dirty="0">
                  <a:solidFill>
                    <a:schemeClr val="bg1"/>
                  </a:solidFill>
                </a:rPr>
                <a:t>Enter the title text</a:t>
              </a:r>
            </a:p>
          </p:txBody>
        </p:sp>
        <p:sp>
          <p:nvSpPr>
            <p:cNvPr id="17" name="Freeform: Shape 34"/>
            <p:cNvSpPr/>
            <p:nvPr/>
          </p:nvSpPr>
          <p:spPr bwMode="auto">
            <a:xfrm>
              <a:off x="6742426" y="2606436"/>
              <a:ext cx="633204" cy="633204"/>
            </a:xfrm>
            <a:custGeom>
              <a:avLst/>
              <a:gdLst>
                <a:gd name="T0" fmla="*/ 119 w 236"/>
                <a:gd name="T1" fmla="*/ 123 h 236"/>
                <a:gd name="T2" fmla="*/ 111 w 236"/>
                <a:gd name="T3" fmla="*/ 131 h 236"/>
                <a:gd name="T4" fmla="*/ 115 w 236"/>
                <a:gd name="T5" fmla="*/ 138 h 236"/>
                <a:gd name="T6" fmla="*/ 115 w 236"/>
                <a:gd name="T7" fmla="*/ 150 h 236"/>
                <a:gd name="T8" fmla="*/ 118 w 236"/>
                <a:gd name="T9" fmla="*/ 154 h 236"/>
                <a:gd name="T10" fmla="*/ 119 w 236"/>
                <a:gd name="T11" fmla="*/ 154 h 236"/>
                <a:gd name="T12" fmla="*/ 122 w 236"/>
                <a:gd name="T13" fmla="*/ 150 h 236"/>
                <a:gd name="T14" fmla="*/ 122 w 236"/>
                <a:gd name="T15" fmla="*/ 138 h 236"/>
                <a:gd name="T16" fmla="*/ 126 w 236"/>
                <a:gd name="T17" fmla="*/ 131 h 236"/>
                <a:gd name="T18" fmla="*/ 119 w 236"/>
                <a:gd name="T19" fmla="*/ 123 h 236"/>
                <a:gd name="T20" fmla="*/ 119 w 236"/>
                <a:gd name="T21" fmla="*/ 66 h 236"/>
                <a:gd name="T22" fmla="*/ 100 w 236"/>
                <a:gd name="T23" fmla="*/ 84 h 236"/>
                <a:gd name="T24" fmla="*/ 100 w 236"/>
                <a:gd name="T25" fmla="*/ 102 h 236"/>
                <a:gd name="T26" fmla="*/ 137 w 236"/>
                <a:gd name="T27" fmla="*/ 102 h 236"/>
                <a:gd name="T28" fmla="*/ 137 w 236"/>
                <a:gd name="T29" fmla="*/ 84 h 236"/>
                <a:gd name="T30" fmla="*/ 119 w 236"/>
                <a:gd name="T31" fmla="*/ 66 h 236"/>
                <a:gd name="T32" fmla="*/ 118 w 236"/>
                <a:gd name="T33" fmla="*/ 0 h 236"/>
                <a:gd name="T34" fmla="*/ 0 w 236"/>
                <a:gd name="T35" fmla="*/ 118 h 236"/>
                <a:gd name="T36" fmla="*/ 118 w 236"/>
                <a:gd name="T37" fmla="*/ 236 h 236"/>
                <a:gd name="T38" fmla="*/ 236 w 236"/>
                <a:gd name="T39" fmla="*/ 118 h 236"/>
                <a:gd name="T40" fmla="*/ 118 w 236"/>
                <a:gd name="T41" fmla="*/ 0 h 236"/>
                <a:gd name="T42" fmla="*/ 164 w 236"/>
                <a:gd name="T43" fmla="*/ 161 h 236"/>
                <a:gd name="T44" fmla="*/ 149 w 236"/>
                <a:gd name="T45" fmla="*/ 176 h 236"/>
                <a:gd name="T46" fmla="*/ 88 w 236"/>
                <a:gd name="T47" fmla="*/ 176 h 236"/>
                <a:gd name="T48" fmla="*/ 73 w 236"/>
                <a:gd name="T49" fmla="*/ 161 h 236"/>
                <a:gd name="T50" fmla="*/ 73 w 236"/>
                <a:gd name="T51" fmla="*/ 105 h 236"/>
                <a:gd name="T52" fmla="*/ 76 w 236"/>
                <a:gd name="T53" fmla="*/ 102 h 236"/>
                <a:gd name="T54" fmla="*/ 86 w 236"/>
                <a:gd name="T55" fmla="*/ 102 h 236"/>
                <a:gd name="T56" fmla="*/ 86 w 236"/>
                <a:gd name="T57" fmla="*/ 84 h 236"/>
                <a:gd name="T58" fmla="*/ 118 w 236"/>
                <a:gd name="T59" fmla="*/ 51 h 236"/>
                <a:gd name="T60" fmla="*/ 119 w 236"/>
                <a:gd name="T61" fmla="*/ 51 h 236"/>
                <a:gd name="T62" fmla="*/ 152 w 236"/>
                <a:gd name="T63" fmla="*/ 84 h 236"/>
                <a:gd name="T64" fmla="*/ 152 w 236"/>
                <a:gd name="T65" fmla="*/ 102 h 236"/>
                <a:gd name="T66" fmla="*/ 161 w 236"/>
                <a:gd name="T67" fmla="*/ 102 h 236"/>
                <a:gd name="T68" fmla="*/ 164 w 236"/>
                <a:gd name="T69" fmla="*/ 105 h 236"/>
                <a:gd name="T70" fmla="*/ 164 w 236"/>
                <a:gd name="T71" fmla="*/ 161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36" h="236">
                  <a:moveTo>
                    <a:pt x="119" y="123"/>
                  </a:moveTo>
                  <a:cubicBezTo>
                    <a:pt x="114" y="123"/>
                    <a:pt x="111" y="127"/>
                    <a:pt x="111" y="131"/>
                  </a:cubicBezTo>
                  <a:cubicBezTo>
                    <a:pt x="111" y="134"/>
                    <a:pt x="112" y="136"/>
                    <a:pt x="115" y="138"/>
                  </a:cubicBezTo>
                  <a:cubicBezTo>
                    <a:pt x="115" y="150"/>
                    <a:pt x="115" y="150"/>
                    <a:pt x="115" y="150"/>
                  </a:cubicBezTo>
                  <a:cubicBezTo>
                    <a:pt x="115" y="152"/>
                    <a:pt x="116" y="154"/>
                    <a:pt x="118" y="154"/>
                  </a:cubicBezTo>
                  <a:cubicBezTo>
                    <a:pt x="119" y="154"/>
                    <a:pt x="119" y="154"/>
                    <a:pt x="119" y="154"/>
                  </a:cubicBezTo>
                  <a:cubicBezTo>
                    <a:pt x="121" y="154"/>
                    <a:pt x="122" y="152"/>
                    <a:pt x="122" y="150"/>
                  </a:cubicBezTo>
                  <a:cubicBezTo>
                    <a:pt x="122" y="138"/>
                    <a:pt x="122" y="138"/>
                    <a:pt x="122" y="138"/>
                  </a:cubicBezTo>
                  <a:cubicBezTo>
                    <a:pt x="125" y="136"/>
                    <a:pt x="126" y="134"/>
                    <a:pt x="126" y="131"/>
                  </a:cubicBezTo>
                  <a:cubicBezTo>
                    <a:pt x="126" y="126"/>
                    <a:pt x="123" y="123"/>
                    <a:pt x="119" y="123"/>
                  </a:cubicBezTo>
                  <a:close/>
                  <a:moveTo>
                    <a:pt x="119" y="66"/>
                  </a:moveTo>
                  <a:cubicBezTo>
                    <a:pt x="108" y="66"/>
                    <a:pt x="100" y="74"/>
                    <a:pt x="100" y="84"/>
                  </a:cubicBezTo>
                  <a:cubicBezTo>
                    <a:pt x="100" y="102"/>
                    <a:pt x="100" y="102"/>
                    <a:pt x="100" y="102"/>
                  </a:cubicBezTo>
                  <a:cubicBezTo>
                    <a:pt x="137" y="102"/>
                    <a:pt x="137" y="102"/>
                    <a:pt x="137" y="102"/>
                  </a:cubicBezTo>
                  <a:cubicBezTo>
                    <a:pt x="137" y="84"/>
                    <a:pt x="137" y="84"/>
                    <a:pt x="137" y="84"/>
                  </a:cubicBezTo>
                  <a:cubicBezTo>
                    <a:pt x="137" y="74"/>
                    <a:pt x="129" y="66"/>
                    <a:pt x="119" y="66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64" y="161"/>
                  </a:moveTo>
                  <a:cubicBezTo>
                    <a:pt x="164" y="169"/>
                    <a:pt x="157" y="176"/>
                    <a:pt x="149" y="176"/>
                  </a:cubicBezTo>
                  <a:cubicBezTo>
                    <a:pt x="88" y="176"/>
                    <a:pt x="88" y="176"/>
                    <a:pt x="88" y="176"/>
                  </a:cubicBezTo>
                  <a:cubicBezTo>
                    <a:pt x="80" y="176"/>
                    <a:pt x="73" y="169"/>
                    <a:pt x="73" y="161"/>
                  </a:cubicBezTo>
                  <a:cubicBezTo>
                    <a:pt x="73" y="105"/>
                    <a:pt x="73" y="105"/>
                    <a:pt x="73" y="105"/>
                  </a:cubicBezTo>
                  <a:cubicBezTo>
                    <a:pt x="73" y="103"/>
                    <a:pt x="74" y="102"/>
                    <a:pt x="76" y="102"/>
                  </a:cubicBezTo>
                  <a:cubicBezTo>
                    <a:pt x="86" y="102"/>
                    <a:pt x="86" y="102"/>
                    <a:pt x="86" y="102"/>
                  </a:cubicBezTo>
                  <a:cubicBezTo>
                    <a:pt x="86" y="84"/>
                    <a:pt x="86" y="84"/>
                    <a:pt x="86" y="84"/>
                  </a:cubicBezTo>
                  <a:cubicBezTo>
                    <a:pt x="86" y="66"/>
                    <a:pt x="100" y="52"/>
                    <a:pt x="118" y="51"/>
                  </a:cubicBezTo>
                  <a:cubicBezTo>
                    <a:pt x="119" y="51"/>
                    <a:pt x="119" y="51"/>
                    <a:pt x="119" y="51"/>
                  </a:cubicBezTo>
                  <a:cubicBezTo>
                    <a:pt x="137" y="52"/>
                    <a:pt x="152" y="66"/>
                    <a:pt x="152" y="84"/>
                  </a:cubicBezTo>
                  <a:cubicBezTo>
                    <a:pt x="152" y="102"/>
                    <a:pt x="152" y="102"/>
                    <a:pt x="152" y="102"/>
                  </a:cubicBezTo>
                  <a:cubicBezTo>
                    <a:pt x="161" y="102"/>
                    <a:pt x="161" y="102"/>
                    <a:pt x="161" y="102"/>
                  </a:cubicBezTo>
                  <a:cubicBezTo>
                    <a:pt x="163" y="102"/>
                    <a:pt x="164" y="103"/>
                    <a:pt x="164" y="105"/>
                  </a:cubicBezTo>
                  <a:lnTo>
                    <a:pt x="164" y="16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26" name="千图PPT彼岸天：ID 8661124库_组合 25"/>
          <p:cNvGrpSpPr/>
          <p:nvPr>
            <p:custDataLst>
              <p:tags r:id="rId3"/>
            </p:custDataLst>
          </p:nvPr>
        </p:nvGrpSpPr>
        <p:grpSpPr>
          <a:xfrm>
            <a:off x="1354538" y="3942575"/>
            <a:ext cx="4700168" cy="2029697"/>
            <a:chOff x="1354538" y="3942575"/>
            <a:chExt cx="4700168" cy="2029697"/>
          </a:xfrm>
        </p:grpSpPr>
        <p:sp>
          <p:nvSpPr>
            <p:cNvPr id="5" name="Rectangle 30"/>
            <p:cNvSpPr/>
            <p:nvPr/>
          </p:nvSpPr>
          <p:spPr>
            <a:xfrm flipH="1">
              <a:off x="4211243" y="3942575"/>
              <a:ext cx="1843463" cy="138755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bIns="144000" anchor="b" anchorCtr="1">
              <a:normAutofit/>
            </a:bodyPr>
            <a:lstStyle/>
            <a:p>
              <a:pPr algn="ctr">
                <a:defRPr/>
              </a:pPr>
              <a:r>
                <a:rPr lang="zh-CN" altLang="en-US" sz="1600" b="1" dirty="0">
                  <a:solidFill>
                    <a:schemeClr val="bg1"/>
                  </a:solidFill>
                </a:rPr>
                <a:t>Enter the title text</a:t>
              </a:r>
            </a:p>
          </p:txBody>
        </p:sp>
        <p:cxnSp>
          <p:nvCxnSpPr>
            <p:cNvPr id="12" name="Connector: Elbow 14"/>
            <p:cNvCxnSpPr/>
            <p:nvPr/>
          </p:nvCxnSpPr>
          <p:spPr>
            <a:xfrm rot="5400000">
              <a:off x="4270836" y="4989074"/>
              <a:ext cx="660101" cy="1064179"/>
            </a:xfrm>
            <a:prstGeom prst="bentConnector2">
              <a:avLst/>
            </a:prstGeom>
            <a:ln w="6350">
              <a:solidFill>
                <a:schemeClr val="accent4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: Shape 36"/>
            <p:cNvSpPr/>
            <p:nvPr/>
          </p:nvSpPr>
          <p:spPr bwMode="auto">
            <a:xfrm>
              <a:off x="4849971" y="4069868"/>
              <a:ext cx="633204" cy="633204"/>
            </a:xfrm>
            <a:custGeom>
              <a:avLst/>
              <a:gdLst>
                <a:gd name="T0" fmla="*/ 0 w 236"/>
                <a:gd name="T1" fmla="*/ 118 h 236"/>
                <a:gd name="T2" fmla="*/ 236 w 236"/>
                <a:gd name="T3" fmla="*/ 118 h 236"/>
                <a:gd name="T4" fmla="*/ 150 w 236"/>
                <a:gd name="T5" fmla="*/ 168 h 236"/>
                <a:gd name="T6" fmla="*/ 128 w 236"/>
                <a:gd name="T7" fmla="*/ 196 h 236"/>
                <a:gd name="T8" fmla="*/ 125 w 236"/>
                <a:gd name="T9" fmla="*/ 199 h 236"/>
                <a:gd name="T10" fmla="*/ 111 w 236"/>
                <a:gd name="T11" fmla="*/ 198 h 236"/>
                <a:gd name="T12" fmla="*/ 110 w 236"/>
                <a:gd name="T13" fmla="*/ 180 h 236"/>
                <a:gd name="T14" fmla="*/ 90 w 236"/>
                <a:gd name="T15" fmla="*/ 173 h 236"/>
                <a:gd name="T16" fmla="*/ 79 w 236"/>
                <a:gd name="T17" fmla="*/ 166 h 236"/>
                <a:gd name="T18" fmla="*/ 78 w 236"/>
                <a:gd name="T19" fmla="*/ 160 h 236"/>
                <a:gd name="T20" fmla="*/ 89 w 236"/>
                <a:gd name="T21" fmla="*/ 147 h 236"/>
                <a:gd name="T22" fmla="*/ 91 w 236"/>
                <a:gd name="T23" fmla="*/ 148 h 236"/>
                <a:gd name="T24" fmla="*/ 119 w 236"/>
                <a:gd name="T25" fmla="*/ 160 h 236"/>
                <a:gd name="T26" fmla="*/ 137 w 236"/>
                <a:gd name="T27" fmla="*/ 145 h 236"/>
                <a:gd name="T28" fmla="*/ 133 w 236"/>
                <a:gd name="T29" fmla="*/ 137 h 236"/>
                <a:gd name="T30" fmla="*/ 122 w 236"/>
                <a:gd name="T31" fmla="*/ 130 h 236"/>
                <a:gd name="T32" fmla="*/ 109 w 236"/>
                <a:gd name="T33" fmla="*/ 125 h 236"/>
                <a:gd name="T34" fmla="*/ 98 w 236"/>
                <a:gd name="T35" fmla="*/ 120 h 236"/>
                <a:gd name="T36" fmla="*/ 89 w 236"/>
                <a:gd name="T37" fmla="*/ 113 h 236"/>
                <a:gd name="T38" fmla="*/ 82 w 236"/>
                <a:gd name="T39" fmla="*/ 103 h 236"/>
                <a:gd name="T40" fmla="*/ 79 w 236"/>
                <a:gd name="T41" fmla="*/ 90 h 236"/>
                <a:gd name="T42" fmla="*/ 110 w 236"/>
                <a:gd name="T43" fmla="*/ 57 h 236"/>
                <a:gd name="T44" fmla="*/ 111 w 236"/>
                <a:gd name="T45" fmla="*/ 38 h 236"/>
                <a:gd name="T46" fmla="*/ 125 w 236"/>
                <a:gd name="T47" fmla="*/ 37 h 236"/>
                <a:gd name="T48" fmla="*/ 128 w 236"/>
                <a:gd name="T49" fmla="*/ 40 h 236"/>
                <a:gd name="T50" fmla="*/ 137 w 236"/>
                <a:gd name="T51" fmla="*/ 58 h 236"/>
                <a:gd name="T52" fmla="*/ 151 w 236"/>
                <a:gd name="T53" fmla="*/ 65 h 236"/>
                <a:gd name="T54" fmla="*/ 155 w 236"/>
                <a:gd name="T55" fmla="*/ 69 h 236"/>
                <a:gd name="T56" fmla="*/ 149 w 236"/>
                <a:gd name="T57" fmla="*/ 85 h 236"/>
                <a:gd name="T58" fmla="*/ 144 w 236"/>
                <a:gd name="T59" fmla="*/ 86 h 236"/>
                <a:gd name="T60" fmla="*/ 140 w 236"/>
                <a:gd name="T61" fmla="*/ 82 h 236"/>
                <a:gd name="T62" fmla="*/ 128 w 236"/>
                <a:gd name="T63" fmla="*/ 77 h 236"/>
                <a:gd name="T64" fmla="*/ 107 w 236"/>
                <a:gd name="T65" fmla="*/ 80 h 236"/>
                <a:gd name="T66" fmla="*/ 102 w 236"/>
                <a:gd name="T67" fmla="*/ 94 h 236"/>
                <a:gd name="T68" fmla="*/ 108 w 236"/>
                <a:gd name="T69" fmla="*/ 101 h 236"/>
                <a:gd name="T70" fmla="*/ 118 w 236"/>
                <a:gd name="T71" fmla="*/ 106 h 236"/>
                <a:gd name="T72" fmla="*/ 132 w 236"/>
                <a:gd name="T73" fmla="*/ 112 h 236"/>
                <a:gd name="T74" fmla="*/ 145 w 236"/>
                <a:gd name="T75" fmla="*/ 119 h 236"/>
                <a:gd name="T76" fmla="*/ 155 w 236"/>
                <a:gd name="T77" fmla="*/ 129 h 236"/>
                <a:gd name="T78" fmla="*/ 159 w 236"/>
                <a:gd name="T79" fmla="*/ 14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6" h="236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moveTo>
                    <a:pt x="150" y="168"/>
                  </a:moveTo>
                  <a:cubicBezTo>
                    <a:pt x="145" y="175"/>
                    <a:pt x="137" y="179"/>
                    <a:pt x="128" y="180"/>
                  </a:cubicBezTo>
                  <a:cubicBezTo>
                    <a:pt x="128" y="196"/>
                    <a:pt x="128" y="196"/>
                    <a:pt x="128" y="196"/>
                  </a:cubicBezTo>
                  <a:cubicBezTo>
                    <a:pt x="128" y="197"/>
                    <a:pt x="127" y="198"/>
                    <a:pt x="127" y="198"/>
                  </a:cubicBezTo>
                  <a:cubicBezTo>
                    <a:pt x="126" y="199"/>
                    <a:pt x="126" y="199"/>
                    <a:pt x="125" y="199"/>
                  </a:cubicBezTo>
                  <a:cubicBezTo>
                    <a:pt x="113" y="199"/>
                    <a:pt x="113" y="199"/>
                    <a:pt x="113" y="199"/>
                  </a:cubicBezTo>
                  <a:cubicBezTo>
                    <a:pt x="112" y="199"/>
                    <a:pt x="111" y="199"/>
                    <a:pt x="111" y="198"/>
                  </a:cubicBezTo>
                  <a:cubicBezTo>
                    <a:pt x="110" y="197"/>
                    <a:pt x="110" y="197"/>
                    <a:pt x="110" y="196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06" y="180"/>
                    <a:pt x="102" y="179"/>
                    <a:pt x="99" y="177"/>
                  </a:cubicBezTo>
                  <a:cubicBezTo>
                    <a:pt x="95" y="176"/>
                    <a:pt x="92" y="175"/>
                    <a:pt x="90" y="173"/>
                  </a:cubicBezTo>
                  <a:cubicBezTo>
                    <a:pt x="88" y="172"/>
                    <a:pt x="85" y="171"/>
                    <a:pt x="83" y="169"/>
                  </a:cubicBezTo>
                  <a:cubicBezTo>
                    <a:pt x="81" y="168"/>
                    <a:pt x="80" y="166"/>
                    <a:pt x="79" y="166"/>
                  </a:cubicBezTo>
                  <a:cubicBezTo>
                    <a:pt x="79" y="165"/>
                    <a:pt x="78" y="164"/>
                    <a:pt x="78" y="164"/>
                  </a:cubicBezTo>
                  <a:cubicBezTo>
                    <a:pt x="77" y="163"/>
                    <a:pt x="77" y="162"/>
                    <a:pt x="78" y="160"/>
                  </a:cubicBezTo>
                  <a:cubicBezTo>
                    <a:pt x="87" y="148"/>
                    <a:pt x="87" y="148"/>
                    <a:pt x="87" y="148"/>
                  </a:cubicBezTo>
                  <a:cubicBezTo>
                    <a:pt x="87" y="148"/>
                    <a:pt x="88" y="147"/>
                    <a:pt x="89" y="147"/>
                  </a:cubicBezTo>
                  <a:cubicBezTo>
                    <a:pt x="90" y="147"/>
                    <a:pt x="90" y="147"/>
                    <a:pt x="91" y="148"/>
                  </a:cubicBezTo>
                  <a:cubicBezTo>
                    <a:pt x="91" y="148"/>
                    <a:pt x="91" y="148"/>
                    <a:pt x="91" y="148"/>
                  </a:cubicBezTo>
                  <a:cubicBezTo>
                    <a:pt x="98" y="154"/>
                    <a:pt x="105" y="158"/>
                    <a:pt x="112" y="159"/>
                  </a:cubicBezTo>
                  <a:cubicBezTo>
                    <a:pt x="115" y="160"/>
                    <a:pt x="117" y="160"/>
                    <a:pt x="119" y="160"/>
                  </a:cubicBezTo>
                  <a:cubicBezTo>
                    <a:pt x="124" y="160"/>
                    <a:pt x="128" y="159"/>
                    <a:pt x="131" y="156"/>
                  </a:cubicBezTo>
                  <a:cubicBezTo>
                    <a:pt x="135" y="154"/>
                    <a:pt x="137" y="150"/>
                    <a:pt x="137" y="145"/>
                  </a:cubicBezTo>
                  <a:cubicBezTo>
                    <a:pt x="137" y="144"/>
                    <a:pt x="136" y="142"/>
                    <a:pt x="136" y="140"/>
                  </a:cubicBezTo>
                  <a:cubicBezTo>
                    <a:pt x="135" y="139"/>
                    <a:pt x="134" y="138"/>
                    <a:pt x="133" y="137"/>
                  </a:cubicBezTo>
                  <a:cubicBezTo>
                    <a:pt x="132" y="136"/>
                    <a:pt x="130" y="135"/>
                    <a:pt x="127" y="133"/>
                  </a:cubicBezTo>
                  <a:cubicBezTo>
                    <a:pt x="125" y="132"/>
                    <a:pt x="123" y="131"/>
                    <a:pt x="122" y="130"/>
                  </a:cubicBezTo>
                  <a:cubicBezTo>
                    <a:pt x="120" y="130"/>
                    <a:pt x="118" y="129"/>
                    <a:pt x="115" y="128"/>
                  </a:cubicBezTo>
                  <a:cubicBezTo>
                    <a:pt x="112" y="127"/>
                    <a:pt x="110" y="126"/>
                    <a:pt x="109" y="125"/>
                  </a:cubicBezTo>
                  <a:cubicBezTo>
                    <a:pt x="108" y="125"/>
                    <a:pt x="106" y="124"/>
                    <a:pt x="104" y="123"/>
                  </a:cubicBezTo>
                  <a:cubicBezTo>
                    <a:pt x="101" y="122"/>
                    <a:pt x="100" y="121"/>
                    <a:pt x="98" y="120"/>
                  </a:cubicBezTo>
                  <a:cubicBezTo>
                    <a:pt x="97" y="119"/>
                    <a:pt x="95" y="118"/>
                    <a:pt x="93" y="117"/>
                  </a:cubicBezTo>
                  <a:cubicBezTo>
                    <a:pt x="91" y="116"/>
                    <a:pt x="90" y="114"/>
                    <a:pt x="89" y="113"/>
                  </a:cubicBezTo>
                  <a:cubicBezTo>
                    <a:pt x="87" y="112"/>
                    <a:pt x="86" y="110"/>
                    <a:pt x="85" y="109"/>
                  </a:cubicBezTo>
                  <a:cubicBezTo>
                    <a:pt x="83" y="107"/>
                    <a:pt x="82" y="105"/>
                    <a:pt x="82" y="103"/>
                  </a:cubicBezTo>
                  <a:cubicBezTo>
                    <a:pt x="81" y="102"/>
                    <a:pt x="80" y="100"/>
                    <a:pt x="80" y="97"/>
                  </a:cubicBezTo>
                  <a:cubicBezTo>
                    <a:pt x="79" y="95"/>
                    <a:pt x="79" y="93"/>
                    <a:pt x="79" y="90"/>
                  </a:cubicBezTo>
                  <a:cubicBezTo>
                    <a:pt x="79" y="82"/>
                    <a:pt x="82" y="75"/>
                    <a:pt x="88" y="69"/>
                  </a:cubicBezTo>
                  <a:cubicBezTo>
                    <a:pt x="93" y="62"/>
                    <a:pt x="101" y="58"/>
                    <a:pt x="110" y="57"/>
                  </a:cubicBezTo>
                  <a:cubicBezTo>
                    <a:pt x="110" y="40"/>
                    <a:pt x="110" y="40"/>
                    <a:pt x="110" y="40"/>
                  </a:cubicBezTo>
                  <a:cubicBezTo>
                    <a:pt x="110" y="40"/>
                    <a:pt x="110" y="39"/>
                    <a:pt x="111" y="38"/>
                  </a:cubicBezTo>
                  <a:cubicBezTo>
                    <a:pt x="111" y="38"/>
                    <a:pt x="112" y="37"/>
                    <a:pt x="113" y="37"/>
                  </a:cubicBezTo>
                  <a:cubicBezTo>
                    <a:pt x="125" y="37"/>
                    <a:pt x="125" y="37"/>
                    <a:pt x="125" y="37"/>
                  </a:cubicBezTo>
                  <a:cubicBezTo>
                    <a:pt x="126" y="37"/>
                    <a:pt x="126" y="38"/>
                    <a:pt x="127" y="38"/>
                  </a:cubicBezTo>
                  <a:cubicBezTo>
                    <a:pt x="127" y="39"/>
                    <a:pt x="128" y="39"/>
                    <a:pt x="128" y="40"/>
                  </a:cubicBezTo>
                  <a:cubicBezTo>
                    <a:pt x="128" y="56"/>
                    <a:pt x="128" y="56"/>
                    <a:pt x="128" y="56"/>
                  </a:cubicBezTo>
                  <a:cubicBezTo>
                    <a:pt x="131" y="57"/>
                    <a:pt x="134" y="57"/>
                    <a:pt x="137" y="58"/>
                  </a:cubicBezTo>
                  <a:cubicBezTo>
                    <a:pt x="140" y="59"/>
                    <a:pt x="143" y="60"/>
                    <a:pt x="145" y="61"/>
                  </a:cubicBezTo>
                  <a:cubicBezTo>
                    <a:pt x="147" y="62"/>
                    <a:pt x="149" y="63"/>
                    <a:pt x="151" y="65"/>
                  </a:cubicBezTo>
                  <a:cubicBezTo>
                    <a:pt x="152" y="66"/>
                    <a:pt x="153" y="67"/>
                    <a:pt x="154" y="67"/>
                  </a:cubicBezTo>
                  <a:cubicBezTo>
                    <a:pt x="155" y="68"/>
                    <a:pt x="155" y="68"/>
                    <a:pt x="155" y="69"/>
                  </a:cubicBezTo>
                  <a:cubicBezTo>
                    <a:pt x="156" y="70"/>
                    <a:pt x="156" y="71"/>
                    <a:pt x="156" y="72"/>
                  </a:cubicBezTo>
                  <a:cubicBezTo>
                    <a:pt x="149" y="85"/>
                    <a:pt x="149" y="85"/>
                    <a:pt x="149" y="85"/>
                  </a:cubicBezTo>
                  <a:cubicBezTo>
                    <a:pt x="148" y="86"/>
                    <a:pt x="148" y="86"/>
                    <a:pt x="147" y="87"/>
                  </a:cubicBezTo>
                  <a:cubicBezTo>
                    <a:pt x="146" y="87"/>
                    <a:pt x="145" y="86"/>
                    <a:pt x="144" y="86"/>
                  </a:cubicBezTo>
                  <a:cubicBezTo>
                    <a:pt x="144" y="86"/>
                    <a:pt x="144" y="85"/>
                    <a:pt x="143" y="85"/>
                  </a:cubicBezTo>
                  <a:cubicBezTo>
                    <a:pt x="142" y="84"/>
                    <a:pt x="141" y="83"/>
                    <a:pt x="140" y="82"/>
                  </a:cubicBezTo>
                  <a:cubicBezTo>
                    <a:pt x="138" y="81"/>
                    <a:pt x="136" y="80"/>
                    <a:pt x="134" y="80"/>
                  </a:cubicBezTo>
                  <a:cubicBezTo>
                    <a:pt x="133" y="79"/>
                    <a:pt x="130" y="78"/>
                    <a:pt x="128" y="77"/>
                  </a:cubicBezTo>
                  <a:cubicBezTo>
                    <a:pt x="125" y="77"/>
                    <a:pt x="123" y="76"/>
                    <a:pt x="120" y="76"/>
                  </a:cubicBezTo>
                  <a:cubicBezTo>
                    <a:pt x="115" y="76"/>
                    <a:pt x="110" y="77"/>
                    <a:pt x="107" y="80"/>
                  </a:cubicBezTo>
                  <a:cubicBezTo>
                    <a:pt x="103" y="83"/>
                    <a:pt x="101" y="86"/>
                    <a:pt x="101" y="90"/>
                  </a:cubicBezTo>
                  <a:cubicBezTo>
                    <a:pt x="101" y="92"/>
                    <a:pt x="102" y="93"/>
                    <a:pt x="102" y="94"/>
                  </a:cubicBezTo>
                  <a:cubicBezTo>
                    <a:pt x="103" y="96"/>
                    <a:pt x="103" y="97"/>
                    <a:pt x="105" y="98"/>
                  </a:cubicBezTo>
                  <a:cubicBezTo>
                    <a:pt x="106" y="99"/>
                    <a:pt x="107" y="100"/>
                    <a:pt x="108" y="101"/>
                  </a:cubicBezTo>
                  <a:cubicBezTo>
                    <a:pt x="109" y="102"/>
                    <a:pt x="111" y="103"/>
                    <a:pt x="113" y="104"/>
                  </a:cubicBezTo>
                  <a:cubicBezTo>
                    <a:pt x="115" y="105"/>
                    <a:pt x="117" y="106"/>
                    <a:pt x="118" y="106"/>
                  </a:cubicBezTo>
                  <a:cubicBezTo>
                    <a:pt x="120" y="107"/>
                    <a:pt x="122" y="108"/>
                    <a:pt x="125" y="109"/>
                  </a:cubicBezTo>
                  <a:cubicBezTo>
                    <a:pt x="128" y="110"/>
                    <a:pt x="130" y="111"/>
                    <a:pt x="132" y="112"/>
                  </a:cubicBezTo>
                  <a:cubicBezTo>
                    <a:pt x="133" y="112"/>
                    <a:pt x="136" y="113"/>
                    <a:pt x="138" y="115"/>
                  </a:cubicBezTo>
                  <a:cubicBezTo>
                    <a:pt x="141" y="116"/>
                    <a:pt x="143" y="117"/>
                    <a:pt x="145" y="119"/>
                  </a:cubicBezTo>
                  <a:cubicBezTo>
                    <a:pt x="147" y="120"/>
                    <a:pt x="149" y="121"/>
                    <a:pt x="151" y="123"/>
                  </a:cubicBezTo>
                  <a:cubicBezTo>
                    <a:pt x="153" y="125"/>
                    <a:pt x="154" y="127"/>
                    <a:pt x="155" y="129"/>
                  </a:cubicBezTo>
                  <a:cubicBezTo>
                    <a:pt x="156" y="131"/>
                    <a:pt x="157" y="133"/>
                    <a:pt x="158" y="136"/>
                  </a:cubicBezTo>
                  <a:cubicBezTo>
                    <a:pt x="159" y="138"/>
                    <a:pt x="159" y="141"/>
                    <a:pt x="159" y="144"/>
                  </a:cubicBezTo>
                  <a:cubicBezTo>
                    <a:pt x="159" y="153"/>
                    <a:pt x="156" y="161"/>
                    <a:pt x="150" y="16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" name="TextBox 32"/>
            <p:cNvSpPr txBox="1"/>
            <p:nvPr/>
          </p:nvSpPr>
          <p:spPr bwMode="auto">
            <a:xfrm>
              <a:off x="1354538" y="5726050"/>
              <a:ext cx="2911889" cy="246222"/>
            </a:xfrm>
            <a:prstGeom prst="rect">
              <a:avLst/>
            </a:prstGeom>
          </p:spPr>
          <p:txBody>
            <a:bodyPr wrap="none" lIns="0" tIns="0" rIns="360000" bIns="0" anchor="ctr">
              <a:normAutofit/>
            </a:bodyPr>
            <a:lstStyle/>
            <a:p>
              <a:pPr marL="0" indent="0" algn="r">
                <a:defRPr/>
              </a:pPr>
              <a:r>
                <a:rPr lang="zh-CN" altLang="en-US" sz="1600" b="1" dirty="0">
                  <a:solidFill>
                    <a:schemeClr val="accent4">
                      <a:lumMod val="100000"/>
                    </a:schemeClr>
                  </a:solidFill>
                </a:rPr>
                <a:t>Enter the title text</a:t>
              </a:r>
            </a:p>
          </p:txBody>
        </p:sp>
        <p:sp>
          <p:nvSpPr>
            <p:cNvPr id="21" name="TextBox 44"/>
            <p:cNvSpPr txBox="1"/>
            <p:nvPr/>
          </p:nvSpPr>
          <p:spPr bwMode="auto">
            <a:xfrm>
              <a:off x="1354538" y="5208985"/>
              <a:ext cx="2911889" cy="517065"/>
            </a:xfrm>
            <a:prstGeom prst="rect">
              <a:avLst/>
            </a:prstGeom>
          </p:spPr>
          <p:txBody>
            <a:bodyPr wrap="square" lIns="0" tIns="0" rIns="360000" bIns="0" anchor="t" anchorCtr="0">
              <a:normAutofit lnSpcReduction="10000"/>
            </a:bodyPr>
            <a:lstStyle/>
            <a:p>
              <a:pPr marL="0" indent="0" algn="r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</a:rPr>
                <a:t>Please replace the text content copy your content to this </a:t>
              </a:r>
              <a:b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</a:rPr>
              </a:br>
              <a:endParaRPr lang="zh-CN" altLang="en-US" sz="1050" dirty="0">
                <a:solidFill>
                  <a:schemeClr val="dk1">
                    <a:lumMod val="100000"/>
                  </a:schemeClr>
                </a:solidFill>
              </a:endParaRPr>
            </a:p>
          </p:txBody>
        </p:sp>
      </p:grpSp>
      <p:grpSp>
        <p:nvGrpSpPr>
          <p:cNvPr id="25" name="千图PPT彼岸天：ID 8661124库_组合 24"/>
          <p:cNvGrpSpPr/>
          <p:nvPr>
            <p:custDataLst>
              <p:tags r:id="rId4"/>
            </p:custDataLst>
          </p:nvPr>
        </p:nvGrpSpPr>
        <p:grpSpPr>
          <a:xfrm>
            <a:off x="6137297" y="3942575"/>
            <a:ext cx="4693135" cy="2029699"/>
            <a:chOff x="6137297" y="3942575"/>
            <a:chExt cx="4693135" cy="2029699"/>
          </a:xfrm>
        </p:grpSpPr>
        <p:sp>
          <p:nvSpPr>
            <p:cNvPr id="4" name="Rectangle 22"/>
            <p:cNvSpPr/>
            <p:nvPr/>
          </p:nvSpPr>
          <p:spPr>
            <a:xfrm>
              <a:off x="6137297" y="3942575"/>
              <a:ext cx="1843463" cy="138755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bIns="144000" anchor="b" anchorCtr="1">
              <a:normAutofit/>
            </a:bodyPr>
            <a:lstStyle/>
            <a:p>
              <a:pPr algn="ctr">
                <a:defRPr/>
              </a:pPr>
              <a:r>
                <a:rPr lang="zh-CN" altLang="en-US" sz="1600" b="1" dirty="0">
                  <a:solidFill>
                    <a:schemeClr val="bg1"/>
                  </a:solidFill>
                </a:rPr>
                <a:t>Enter the title text</a:t>
              </a:r>
            </a:p>
          </p:txBody>
        </p:sp>
        <p:cxnSp>
          <p:nvCxnSpPr>
            <p:cNvPr id="14" name="Connector: Elbow 16"/>
            <p:cNvCxnSpPr/>
            <p:nvPr/>
          </p:nvCxnSpPr>
          <p:spPr>
            <a:xfrm rot="16200000" flipH="1">
              <a:off x="7263409" y="4986734"/>
              <a:ext cx="668919" cy="1077675"/>
            </a:xfrm>
            <a:prstGeom prst="bentConnector2">
              <a:avLst/>
            </a:prstGeom>
            <a:ln w="6350">
              <a:solidFill>
                <a:schemeClr val="accent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Freeform: Shape 35"/>
            <p:cNvSpPr/>
            <p:nvPr/>
          </p:nvSpPr>
          <p:spPr bwMode="auto">
            <a:xfrm>
              <a:off x="6742929" y="4069868"/>
              <a:ext cx="633204" cy="633204"/>
            </a:xfrm>
            <a:custGeom>
              <a:avLst/>
              <a:gdLst>
                <a:gd name="T0" fmla="*/ 74 w 236"/>
                <a:gd name="T1" fmla="*/ 160 h 236"/>
                <a:gd name="T2" fmla="*/ 93 w 236"/>
                <a:gd name="T3" fmla="*/ 160 h 236"/>
                <a:gd name="T4" fmla="*/ 93 w 236"/>
                <a:gd name="T5" fmla="*/ 103 h 236"/>
                <a:gd name="T6" fmla="*/ 74 w 236"/>
                <a:gd name="T7" fmla="*/ 103 h 236"/>
                <a:gd name="T8" fmla="*/ 74 w 236"/>
                <a:gd name="T9" fmla="*/ 160 h 236"/>
                <a:gd name="T10" fmla="*/ 140 w 236"/>
                <a:gd name="T11" fmla="*/ 102 h 236"/>
                <a:gd name="T12" fmla="*/ 122 w 236"/>
                <a:gd name="T13" fmla="*/ 111 h 236"/>
                <a:gd name="T14" fmla="*/ 122 w 236"/>
                <a:gd name="T15" fmla="*/ 103 h 236"/>
                <a:gd name="T16" fmla="*/ 103 w 236"/>
                <a:gd name="T17" fmla="*/ 103 h 236"/>
                <a:gd name="T18" fmla="*/ 103 w 236"/>
                <a:gd name="T19" fmla="*/ 160 h 236"/>
                <a:gd name="T20" fmla="*/ 122 w 236"/>
                <a:gd name="T21" fmla="*/ 160 h 236"/>
                <a:gd name="T22" fmla="*/ 122 w 236"/>
                <a:gd name="T23" fmla="*/ 128 h 236"/>
                <a:gd name="T24" fmla="*/ 123 w 236"/>
                <a:gd name="T25" fmla="*/ 124 h 236"/>
                <a:gd name="T26" fmla="*/ 133 w 236"/>
                <a:gd name="T27" fmla="*/ 117 h 236"/>
                <a:gd name="T28" fmla="*/ 142 w 236"/>
                <a:gd name="T29" fmla="*/ 130 h 236"/>
                <a:gd name="T30" fmla="*/ 142 w 236"/>
                <a:gd name="T31" fmla="*/ 160 h 236"/>
                <a:gd name="T32" fmla="*/ 161 w 236"/>
                <a:gd name="T33" fmla="*/ 160 h 236"/>
                <a:gd name="T34" fmla="*/ 161 w 236"/>
                <a:gd name="T35" fmla="*/ 160 h 236"/>
                <a:gd name="T36" fmla="*/ 161 w 236"/>
                <a:gd name="T37" fmla="*/ 127 h 236"/>
                <a:gd name="T38" fmla="*/ 140 w 236"/>
                <a:gd name="T39" fmla="*/ 102 h 236"/>
                <a:gd name="T40" fmla="*/ 122 w 236"/>
                <a:gd name="T41" fmla="*/ 111 h 236"/>
                <a:gd name="T42" fmla="*/ 122 w 236"/>
                <a:gd name="T43" fmla="*/ 111 h 236"/>
                <a:gd name="T44" fmla="*/ 122 w 236"/>
                <a:gd name="T45" fmla="*/ 111 h 236"/>
                <a:gd name="T46" fmla="*/ 83 w 236"/>
                <a:gd name="T47" fmla="*/ 75 h 236"/>
                <a:gd name="T48" fmla="*/ 73 w 236"/>
                <a:gd name="T49" fmla="*/ 85 h 236"/>
                <a:gd name="T50" fmla="*/ 83 w 236"/>
                <a:gd name="T51" fmla="*/ 95 h 236"/>
                <a:gd name="T52" fmla="*/ 83 w 236"/>
                <a:gd name="T53" fmla="*/ 95 h 236"/>
                <a:gd name="T54" fmla="*/ 94 w 236"/>
                <a:gd name="T55" fmla="*/ 85 h 236"/>
                <a:gd name="T56" fmla="*/ 83 w 236"/>
                <a:gd name="T57" fmla="*/ 75 h 236"/>
                <a:gd name="T58" fmla="*/ 118 w 236"/>
                <a:gd name="T59" fmla="*/ 0 h 236"/>
                <a:gd name="T60" fmla="*/ 0 w 236"/>
                <a:gd name="T61" fmla="*/ 118 h 236"/>
                <a:gd name="T62" fmla="*/ 118 w 236"/>
                <a:gd name="T63" fmla="*/ 236 h 236"/>
                <a:gd name="T64" fmla="*/ 236 w 236"/>
                <a:gd name="T65" fmla="*/ 118 h 236"/>
                <a:gd name="T66" fmla="*/ 118 w 236"/>
                <a:gd name="T67" fmla="*/ 0 h 236"/>
                <a:gd name="T68" fmla="*/ 181 w 236"/>
                <a:gd name="T69" fmla="*/ 172 h 236"/>
                <a:gd name="T70" fmla="*/ 171 w 236"/>
                <a:gd name="T71" fmla="*/ 181 h 236"/>
                <a:gd name="T72" fmla="*/ 64 w 236"/>
                <a:gd name="T73" fmla="*/ 181 h 236"/>
                <a:gd name="T74" fmla="*/ 55 w 236"/>
                <a:gd name="T75" fmla="*/ 172 h 236"/>
                <a:gd name="T76" fmla="*/ 55 w 236"/>
                <a:gd name="T77" fmla="*/ 63 h 236"/>
                <a:gd name="T78" fmla="*/ 64 w 236"/>
                <a:gd name="T79" fmla="*/ 54 h 236"/>
                <a:gd name="T80" fmla="*/ 171 w 236"/>
                <a:gd name="T81" fmla="*/ 54 h 236"/>
                <a:gd name="T82" fmla="*/ 181 w 236"/>
                <a:gd name="T83" fmla="*/ 63 h 236"/>
                <a:gd name="T84" fmla="*/ 181 w 236"/>
                <a:gd name="T85" fmla="*/ 17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36" h="236">
                  <a:moveTo>
                    <a:pt x="74" y="160"/>
                  </a:moveTo>
                  <a:cubicBezTo>
                    <a:pt x="93" y="160"/>
                    <a:pt x="93" y="160"/>
                    <a:pt x="93" y="160"/>
                  </a:cubicBezTo>
                  <a:cubicBezTo>
                    <a:pt x="93" y="103"/>
                    <a:pt x="93" y="103"/>
                    <a:pt x="93" y="103"/>
                  </a:cubicBezTo>
                  <a:cubicBezTo>
                    <a:pt x="74" y="103"/>
                    <a:pt x="74" y="103"/>
                    <a:pt x="74" y="103"/>
                  </a:cubicBezTo>
                  <a:lnTo>
                    <a:pt x="74" y="160"/>
                  </a:lnTo>
                  <a:close/>
                  <a:moveTo>
                    <a:pt x="140" y="102"/>
                  </a:moveTo>
                  <a:cubicBezTo>
                    <a:pt x="129" y="102"/>
                    <a:pt x="125" y="107"/>
                    <a:pt x="122" y="111"/>
                  </a:cubicBezTo>
                  <a:cubicBezTo>
                    <a:pt x="122" y="103"/>
                    <a:pt x="122" y="103"/>
                    <a:pt x="122" y="103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104" y="108"/>
                    <a:pt x="103" y="160"/>
                    <a:pt x="103" y="160"/>
                  </a:cubicBezTo>
                  <a:cubicBezTo>
                    <a:pt x="122" y="160"/>
                    <a:pt x="122" y="160"/>
                    <a:pt x="122" y="160"/>
                  </a:cubicBezTo>
                  <a:cubicBezTo>
                    <a:pt x="122" y="128"/>
                    <a:pt x="122" y="128"/>
                    <a:pt x="122" y="128"/>
                  </a:cubicBezTo>
                  <a:cubicBezTo>
                    <a:pt x="122" y="127"/>
                    <a:pt x="123" y="125"/>
                    <a:pt x="123" y="124"/>
                  </a:cubicBezTo>
                  <a:cubicBezTo>
                    <a:pt x="124" y="120"/>
                    <a:pt x="128" y="117"/>
                    <a:pt x="133" y="117"/>
                  </a:cubicBezTo>
                  <a:cubicBezTo>
                    <a:pt x="140" y="117"/>
                    <a:pt x="142" y="122"/>
                    <a:pt x="142" y="130"/>
                  </a:cubicBezTo>
                  <a:cubicBezTo>
                    <a:pt x="142" y="160"/>
                    <a:pt x="142" y="160"/>
                    <a:pt x="142" y="160"/>
                  </a:cubicBezTo>
                  <a:cubicBezTo>
                    <a:pt x="161" y="160"/>
                    <a:pt x="161" y="160"/>
                    <a:pt x="161" y="160"/>
                  </a:cubicBezTo>
                  <a:cubicBezTo>
                    <a:pt x="161" y="160"/>
                    <a:pt x="161" y="160"/>
                    <a:pt x="161" y="160"/>
                  </a:cubicBezTo>
                  <a:cubicBezTo>
                    <a:pt x="161" y="127"/>
                    <a:pt x="161" y="127"/>
                    <a:pt x="161" y="127"/>
                  </a:cubicBezTo>
                  <a:cubicBezTo>
                    <a:pt x="161" y="110"/>
                    <a:pt x="152" y="102"/>
                    <a:pt x="140" y="102"/>
                  </a:cubicBezTo>
                  <a:close/>
                  <a:moveTo>
                    <a:pt x="122" y="111"/>
                  </a:moveTo>
                  <a:cubicBezTo>
                    <a:pt x="122" y="111"/>
                    <a:pt x="122" y="111"/>
                    <a:pt x="122" y="111"/>
                  </a:cubicBezTo>
                  <a:cubicBezTo>
                    <a:pt x="122" y="111"/>
                    <a:pt x="122" y="111"/>
                    <a:pt x="122" y="111"/>
                  </a:cubicBezTo>
                  <a:close/>
                  <a:moveTo>
                    <a:pt x="83" y="75"/>
                  </a:moveTo>
                  <a:cubicBezTo>
                    <a:pt x="77" y="75"/>
                    <a:pt x="73" y="80"/>
                    <a:pt x="73" y="85"/>
                  </a:cubicBezTo>
                  <a:cubicBezTo>
                    <a:pt x="73" y="91"/>
                    <a:pt x="77" y="95"/>
                    <a:pt x="83" y="95"/>
                  </a:cubicBezTo>
                  <a:cubicBezTo>
                    <a:pt x="83" y="95"/>
                    <a:pt x="83" y="95"/>
                    <a:pt x="83" y="95"/>
                  </a:cubicBezTo>
                  <a:cubicBezTo>
                    <a:pt x="90" y="95"/>
                    <a:pt x="94" y="91"/>
                    <a:pt x="94" y="85"/>
                  </a:cubicBezTo>
                  <a:cubicBezTo>
                    <a:pt x="94" y="80"/>
                    <a:pt x="90" y="75"/>
                    <a:pt x="83" y="75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81" y="172"/>
                  </a:moveTo>
                  <a:cubicBezTo>
                    <a:pt x="181" y="177"/>
                    <a:pt x="176" y="181"/>
                    <a:pt x="171" y="181"/>
                  </a:cubicBezTo>
                  <a:cubicBezTo>
                    <a:pt x="64" y="181"/>
                    <a:pt x="64" y="181"/>
                    <a:pt x="64" y="181"/>
                  </a:cubicBezTo>
                  <a:cubicBezTo>
                    <a:pt x="59" y="181"/>
                    <a:pt x="55" y="177"/>
                    <a:pt x="55" y="172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55" y="58"/>
                    <a:pt x="59" y="54"/>
                    <a:pt x="64" y="54"/>
                  </a:cubicBezTo>
                  <a:cubicBezTo>
                    <a:pt x="171" y="54"/>
                    <a:pt x="171" y="54"/>
                    <a:pt x="171" y="54"/>
                  </a:cubicBezTo>
                  <a:cubicBezTo>
                    <a:pt x="176" y="54"/>
                    <a:pt x="181" y="58"/>
                    <a:pt x="181" y="63"/>
                  </a:cubicBezTo>
                  <a:cubicBezTo>
                    <a:pt x="181" y="172"/>
                    <a:pt x="181" y="172"/>
                    <a:pt x="181" y="17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TextBox 46"/>
            <p:cNvSpPr txBox="1"/>
            <p:nvPr/>
          </p:nvSpPr>
          <p:spPr bwMode="auto">
            <a:xfrm>
              <a:off x="7918543" y="5208988"/>
              <a:ext cx="2911889" cy="517065"/>
            </a:xfrm>
            <a:prstGeom prst="rect">
              <a:avLst/>
            </a:prstGeom>
          </p:spPr>
          <p:txBody>
            <a:bodyPr wrap="square" lIns="360000" tIns="0" rIns="0" bIns="0" anchor="ctr" anchorCtr="0">
              <a:normAutofit lnSpcReduction="10000"/>
            </a:bodyPr>
            <a:lstStyle/>
            <a:p>
              <a:pPr marL="0" indent="0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</a:rPr>
                <a:t>Please replace the text content copy your content to this </a:t>
              </a:r>
              <a:br>
                <a:rPr lang="zh-CN" altLang="en-US" sz="1050" dirty="0">
                  <a:solidFill>
                    <a:schemeClr val="dk1">
                      <a:lumMod val="100000"/>
                    </a:schemeClr>
                  </a:solidFill>
                </a:rPr>
              </a:br>
              <a:endParaRPr lang="zh-CN" altLang="en-US" sz="1050" dirty="0">
                <a:solidFill>
                  <a:schemeClr val="dk1">
                    <a:lumMod val="100000"/>
                  </a:schemeClr>
                </a:solidFill>
              </a:endParaRPr>
            </a:p>
          </p:txBody>
        </p:sp>
        <p:sp>
          <p:nvSpPr>
            <p:cNvPr id="23" name="TextBox 47"/>
            <p:cNvSpPr txBox="1"/>
            <p:nvPr/>
          </p:nvSpPr>
          <p:spPr bwMode="auto">
            <a:xfrm>
              <a:off x="7918543" y="5726053"/>
              <a:ext cx="1594622" cy="246221"/>
            </a:xfrm>
            <a:prstGeom prst="rect">
              <a:avLst/>
            </a:prstGeom>
          </p:spPr>
          <p:txBody>
            <a:bodyPr wrap="none" lIns="360000" tIns="0" rIns="0" bIns="0" anchor="ctr" anchorCtr="0">
              <a:normAutofit/>
            </a:bodyPr>
            <a:lstStyle/>
            <a:p>
              <a:pPr marL="0" indent="0">
                <a:defRPr/>
              </a:pPr>
              <a:r>
                <a:rPr lang="zh-CN" altLang="en-US" sz="1600" b="1" dirty="0">
                  <a:solidFill>
                    <a:schemeClr val="accent3">
                      <a:lumMod val="100000"/>
                    </a:schemeClr>
                  </a:solidFill>
                </a:rPr>
                <a:t>Enter the title text</a:t>
              </a:r>
            </a:p>
          </p:txBody>
        </p:sp>
      </p:grpSp>
      <p:sp>
        <p:nvSpPr>
          <p:cNvPr id="3" name="TextBox 6"/>
          <p:cNvSpPr txBox="1">
            <a:spLocks noChangeArrowheads="1"/>
          </p:cNvSpPr>
          <p:nvPr userDrawn="1"/>
        </p:nvSpPr>
        <p:spPr bwMode="auto">
          <a:xfrm flipH="1">
            <a:off x="3645380" y="292657"/>
            <a:ext cx="626724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165"/>
            <a:r>
              <a:rPr lang="zh-CN" altLang="en-US" sz="4000" b="1" dirty="0">
                <a:latin typeface="腾祥铁山楷书简繁合集" panose="01010104010101010101" pitchFamily="2" charset="-122"/>
                <a:ea typeface="腾祥铁山楷书简繁合集" panose="01010104010101010101" pitchFamily="2" charset="-122"/>
                <a:cs typeface="+mn-ea"/>
                <a:sym typeface="+mn-lt"/>
              </a:rPr>
              <a:t>Click here to add a title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:a14="http://schemas.microsoft.com/office/drawing/2010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千图PPT彼岸天：ID 8661124库_组合 87"/>
          <p:cNvGrpSpPr/>
          <p:nvPr>
            <p:custDataLst>
              <p:tags r:id="rId1"/>
            </p:custDataLst>
          </p:nvPr>
        </p:nvGrpSpPr>
        <p:grpSpPr>
          <a:xfrm>
            <a:off x="1307468" y="1827566"/>
            <a:ext cx="2713719" cy="3463424"/>
            <a:chOff x="1307468" y="1697288"/>
            <a:chExt cx="2713719" cy="3463424"/>
          </a:xfrm>
        </p:grpSpPr>
        <p:grpSp>
          <p:nvGrpSpPr>
            <p:cNvPr id="53" name="Group 88"/>
            <p:cNvGrpSpPr/>
            <p:nvPr/>
          </p:nvGrpSpPr>
          <p:grpSpPr>
            <a:xfrm>
              <a:off x="1410010" y="1697288"/>
              <a:ext cx="2611177" cy="3463424"/>
              <a:chOff x="1193500" y="1491637"/>
              <a:chExt cx="3761195" cy="3463424"/>
            </a:xfrm>
          </p:grpSpPr>
          <p:grpSp>
            <p:nvGrpSpPr>
              <p:cNvPr id="57" name="Group 92"/>
              <p:cNvGrpSpPr/>
              <p:nvPr/>
            </p:nvGrpSpPr>
            <p:grpSpPr>
              <a:xfrm>
                <a:off x="1193500" y="1491637"/>
                <a:ext cx="3761195" cy="815608"/>
                <a:chOff x="1317257" y="1824875"/>
                <a:chExt cx="3761195" cy="815608"/>
              </a:xfrm>
            </p:grpSpPr>
            <p:sp>
              <p:nvSpPr>
                <p:cNvPr id="64" name="TextBox 99"/>
                <p:cNvSpPr txBox="1"/>
                <p:nvPr/>
              </p:nvSpPr>
              <p:spPr>
                <a:xfrm>
                  <a:off x="1317257" y="2132652"/>
                  <a:ext cx="3761195" cy="5078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normAutofit lnSpcReduction="10000"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zh-CN" altLang="en-US" sz="1000" dirty="0"/>
                    <a:t>Please replace the text content copy your content to this</a:t>
                  </a:r>
                  <a:br>
                    <a:rPr lang="zh-CN" altLang="en-US" sz="1000" dirty="0"/>
                  </a:br>
                  <a:endParaRPr lang="zh-CN" altLang="en-US" sz="1000" dirty="0"/>
                </a:p>
              </p:txBody>
            </p:sp>
            <p:sp>
              <p:nvSpPr>
                <p:cNvPr id="65" name="Rectangle 100"/>
                <p:cNvSpPr/>
                <p:nvPr/>
              </p:nvSpPr>
              <p:spPr>
                <a:xfrm>
                  <a:off x="1317257" y="1824875"/>
                  <a:ext cx="3761195" cy="307777"/>
                </a:xfrm>
                <a:prstGeom prst="rect">
                  <a:avLst/>
                </a:prstGeom>
              </p:spPr>
              <p:txBody>
                <a:bodyPr wrap="none" lIns="0" tIns="0" rIns="0" bIns="0">
                  <a:normAutofit/>
                </a:bodyPr>
                <a:lstStyle/>
                <a:p>
                  <a:r>
                    <a:rPr lang="zh-CN" altLang="en-US" sz="1600" b="1" dirty="0">
                      <a:solidFill>
                        <a:schemeClr val="accent1"/>
                      </a:solidFill>
                    </a:rPr>
                    <a:t>Enter the title text</a:t>
                  </a:r>
                </a:p>
              </p:txBody>
            </p:sp>
          </p:grpSp>
          <p:grpSp>
            <p:nvGrpSpPr>
              <p:cNvPr id="58" name="Group 93"/>
              <p:cNvGrpSpPr/>
              <p:nvPr/>
            </p:nvGrpSpPr>
            <p:grpSpPr>
              <a:xfrm>
                <a:off x="1193500" y="2815545"/>
                <a:ext cx="3761195" cy="815608"/>
                <a:chOff x="1317257" y="1824875"/>
                <a:chExt cx="3761195" cy="815608"/>
              </a:xfrm>
            </p:grpSpPr>
            <p:sp>
              <p:nvSpPr>
                <p:cNvPr id="62" name="TextBox 97"/>
                <p:cNvSpPr txBox="1"/>
                <p:nvPr/>
              </p:nvSpPr>
              <p:spPr>
                <a:xfrm>
                  <a:off x="1317257" y="2132652"/>
                  <a:ext cx="3761195" cy="5078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normAutofit lnSpcReduction="10000"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zh-CN" altLang="en-US" sz="1000" dirty="0"/>
                    <a:t>Please replace the text content copy your content to this</a:t>
                  </a:r>
                  <a:br>
                    <a:rPr lang="zh-CN" altLang="en-US" sz="1000" dirty="0"/>
                  </a:br>
                  <a:endParaRPr lang="zh-CN" altLang="en-US" sz="1000" dirty="0"/>
                </a:p>
              </p:txBody>
            </p:sp>
            <p:sp>
              <p:nvSpPr>
                <p:cNvPr id="63" name="Rectangle 98"/>
                <p:cNvSpPr/>
                <p:nvPr/>
              </p:nvSpPr>
              <p:spPr>
                <a:xfrm>
                  <a:off x="1317257" y="1824875"/>
                  <a:ext cx="3761195" cy="307777"/>
                </a:xfrm>
                <a:prstGeom prst="rect">
                  <a:avLst/>
                </a:prstGeom>
              </p:spPr>
              <p:txBody>
                <a:bodyPr wrap="none" lIns="0" tIns="0" rIns="0" bIns="0">
                  <a:normAutofit/>
                </a:bodyPr>
                <a:lstStyle/>
                <a:p>
                  <a:r>
                    <a:rPr lang="zh-CN" altLang="en-US" sz="1600" b="1" dirty="0">
                      <a:solidFill>
                        <a:schemeClr val="accent2"/>
                      </a:solidFill>
                    </a:rPr>
                    <a:t>Enter the title text</a:t>
                  </a:r>
                </a:p>
              </p:txBody>
            </p:sp>
          </p:grpSp>
          <p:grpSp>
            <p:nvGrpSpPr>
              <p:cNvPr id="59" name="Group 94"/>
              <p:cNvGrpSpPr/>
              <p:nvPr/>
            </p:nvGrpSpPr>
            <p:grpSpPr>
              <a:xfrm>
                <a:off x="1193500" y="4139453"/>
                <a:ext cx="3761195" cy="815608"/>
                <a:chOff x="1317257" y="1824875"/>
                <a:chExt cx="3761195" cy="815608"/>
              </a:xfrm>
            </p:grpSpPr>
            <p:sp>
              <p:nvSpPr>
                <p:cNvPr id="60" name="TextBox 95"/>
                <p:cNvSpPr txBox="1"/>
                <p:nvPr/>
              </p:nvSpPr>
              <p:spPr>
                <a:xfrm>
                  <a:off x="1317257" y="2132652"/>
                  <a:ext cx="3761195" cy="5078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normAutofit lnSpcReduction="10000"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zh-CN" altLang="en-US" sz="1000" dirty="0"/>
                    <a:t>Please replace the text content copy your content to this</a:t>
                  </a:r>
                  <a:br>
                    <a:rPr lang="zh-CN" altLang="en-US" sz="1000" dirty="0"/>
                  </a:br>
                  <a:endParaRPr lang="zh-CN" altLang="en-US" sz="1000" dirty="0"/>
                </a:p>
              </p:txBody>
            </p:sp>
            <p:sp>
              <p:nvSpPr>
                <p:cNvPr id="61" name="Rectangle 96"/>
                <p:cNvSpPr/>
                <p:nvPr/>
              </p:nvSpPr>
              <p:spPr>
                <a:xfrm>
                  <a:off x="1317257" y="1824875"/>
                  <a:ext cx="3761195" cy="307777"/>
                </a:xfrm>
                <a:prstGeom prst="rect">
                  <a:avLst/>
                </a:prstGeom>
              </p:spPr>
              <p:txBody>
                <a:bodyPr wrap="none" lIns="0" tIns="0" rIns="0" bIns="0">
                  <a:normAutofit/>
                </a:bodyPr>
                <a:lstStyle/>
                <a:p>
                  <a:r>
                    <a:rPr lang="zh-CN" altLang="en-US" sz="1600" b="1" dirty="0">
                      <a:solidFill>
                        <a:schemeClr val="accent5"/>
                      </a:solidFill>
                    </a:rPr>
                    <a:t>Enter the title text</a:t>
                  </a:r>
                </a:p>
              </p:txBody>
            </p:sp>
          </p:grpSp>
        </p:grpSp>
        <p:grpSp>
          <p:nvGrpSpPr>
            <p:cNvPr id="54" name="Group 89"/>
            <p:cNvGrpSpPr/>
            <p:nvPr/>
          </p:nvGrpSpPr>
          <p:grpSpPr>
            <a:xfrm>
              <a:off x="1307468" y="2710116"/>
              <a:ext cx="2448272" cy="1338747"/>
              <a:chOff x="1307468" y="2924944"/>
              <a:chExt cx="2448272" cy="1338747"/>
            </a:xfrm>
          </p:grpSpPr>
          <p:cxnSp>
            <p:nvCxnSpPr>
              <p:cNvPr id="55" name="Straight Connector 90"/>
              <p:cNvCxnSpPr/>
              <p:nvPr/>
            </p:nvCxnSpPr>
            <p:spPr>
              <a:xfrm>
                <a:off x="1307468" y="2924944"/>
                <a:ext cx="2448272" cy="0"/>
              </a:xfrm>
              <a:prstGeom prst="line">
                <a:avLst/>
              </a:prstGeom>
              <a:ln>
                <a:solidFill>
                  <a:schemeClr val="tx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91"/>
              <p:cNvCxnSpPr/>
              <p:nvPr/>
            </p:nvCxnSpPr>
            <p:spPr>
              <a:xfrm>
                <a:off x="1307468" y="4263691"/>
                <a:ext cx="2448272" cy="0"/>
              </a:xfrm>
              <a:prstGeom prst="line">
                <a:avLst/>
              </a:prstGeom>
              <a:ln>
                <a:solidFill>
                  <a:schemeClr val="tx1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千图PPT彼岸天：ID 8661124库_组合 2"/>
          <p:cNvGrpSpPr/>
          <p:nvPr>
            <p:custDataLst>
              <p:tags r:id="rId2"/>
            </p:custDataLst>
          </p:nvPr>
        </p:nvGrpSpPr>
        <p:grpSpPr>
          <a:xfrm>
            <a:off x="5523778" y="1214301"/>
            <a:ext cx="5243594" cy="4405449"/>
            <a:chOff x="5523778" y="1214301"/>
            <a:chExt cx="5243594" cy="4405449"/>
          </a:xfrm>
        </p:grpSpPr>
        <p:sp>
          <p:nvSpPr>
            <p:cNvPr id="6" name="Arc 4"/>
            <p:cNvSpPr/>
            <p:nvPr/>
          </p:nvSpPr>
          <p:spPr>
            <a:xfrm>
              <a:off x="5967407" y="1536396"/>
              <a:ext cx="3785207" cy="3785207"/>
            </a:xfrm>
            <a:prstGeom prst="arc">
              <a:avLst>
                <a:gd name="adj1" fmla="val 2081277"/>
                <a:gd name="adj2" fmla="val 10793851"/>
              </a:avLst>
            </a:prstGeom>
            <a:ln w="2540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" name="Arc 5"/>
            <p:cNvSpPr/>
            <p:nvPr/>
          </p:nvSpPr>
          <p:spPr>
            <a:xfrm>
              <a:off x="6258577" y="1827566"/>
              <a:ext cx="3202868" cy="3202867"/>
            </a:xfrm>
            <a:prstGeom prst="arc">
              <a:avLst>
                <a:gd name="adj1" fmla="val 3922323"/>
                <a:gd name="adj2" fmla="val 10793851"/>
              </a:avLst>
            </a:prstGeom>
            <a:ln w="2540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Arc 6"/>
            <p:cNvSpPr/>
            <p:nvPr/>
          </p:nvSpPr>
          <p:spPr>
            <a:xfrm>
              <a:off x="6549747" y="2118736"/>
              <a:ext cx="2620528" cy="2620528"/>
            </a:xfrm>
            <a:prstGeom prst="arc">
              <a:avLst>
                <a:gd name="adj1" fmla="val 5634777"/>
                <a:gd name="adj2" fmla="val 10793851"/>
              </a:avLst>
            </a:prstGeom>
            <a:ln w="2540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" name="Arc 7"/>
            <p:cNvSpPr/>
            <p:nvPr/>
          </p:nvSpPr>
          <p:spPr>
            <a:xfrm>
              <a:off x="6840916" y="2409905"/>
              <a:ext cx="2038188" cy="2038188"/>
            </a:xfrm>
            <a:prstGeom prst="arc">
              <a:avLst>
                <a:gd name="adj1" fmla="val 7479685"/>
                <a:gd name="adj2" fmla="val 10793851"/>
              </a:avLst>
            </a:prstGeom>
            <a:ln w="2540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0" name="Group 8"/>
            <p:cNvGrpSpPr/>
            <p:nvPr/>
          </p:nvGrpSpPr>
          <p:grpSpPr>
            <a:xfrm>
              <a:off x="7190690" y="2431939"/>
              <a:ext cx="698807" cy="1495255"/>
              <a:chOff x="7190690" y="2431939"/>
              <a:chExt cx="698807" cy="1495255"/>
            </a:xfrm>
          </p:grpSpPr>
          <p:grpSp>
            <p:nvGrpSpPr>
              <p:cNvPr id="45" name="Group 9"/>
              <p:cNvGrpSpPr/>
              <p:nvPr/>
            </p:nvGrpSpPr>
            <p:grpSpPr>
              <a:xfrm>
                <a:off x="7190690" y="2431939"/>
                <a:ext cx="698807" cy="1495255"/>
                <a:chOff x="6656632" y="2132856"/>
                <a:chExt cx="864000" cy="1848721"/>
              </a:xfrm>
            </p:grpSpPr>
            <p:grpSp>
              <p:nvGrpSpPr>
                <p:cNvPr id="47" name="Group 11"/>
                <p:cNvGrpSpPr/>
                <p:nvPr/>
              </p:nvGrpSpPr>
              <p:grpSpPr>
                <a:xfrm>
                  <a:off x="6656632" y="2132856"/>
                  <a:ext cx="864000" cy="1848721"/>
                  <a:chOff x="6656632" y="2132856"/>
                  <a:chExt cx="864000" cy="1848721"/>
                </a:xfrm>
              </p:grpSpPr>
              <p:sp>
                <p:nvSpPr>
                  <p:cNvPr id="49" name="Oval 13"/>
                  <p:cNvSpPr/>
                  <p:nvPr/>
                </p:nvSpPr>
                <p:spPr>
                  <a:xfrm>
                    <a:off x="6710631" y="3838855"/>
                    <a:ext cx="142722" cy="142722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  <p:cxnSp>
                <p:nvCxnSpPr>
                  <p:cNvPr id="50" name="Straight Connector 14"/>
                  <p:cNvCxnSpPr/>
                  <p:nvPr/>
                </p:nvCxnSpPr>
                <p:spPr>
                  <a:xfrm flipV="1">
                    <a:off x="7088957" y="2996953"/>
                    <a:ext cx="0" cy="613027"/>
                  </a:xfrm>
                  <a:prstGeom prst="line">
                    <a:avLst/>
                  </a:prstGeom>
                  <a:noFill/>
                  <a:ln w="38100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sp>
                <p:nvSpPr>
                  <p:cNvPr id="51" name="Arc 15"/>
                  <p:cNvSpPr/>
                  <p:nvPr/>
                </p:nvSpPr>
                <p:spPr>
                  <a:xfrm>
                    <a:off x="6656632" y="2132856"/>
                    <a:ext cx="864000" cy="864000"/>
                  </a:xfrm>
                  <a:prstGeom prst="arc">
                    <a:avLst>
                      <a:gd name="adj1" fmla="val 2657162"/>
                      <a:gd name="adj2" fmla="val 8176062"/>
                    </a:avLst>
                  </a:prstGeom>
                  <a:noFill/>
                  <a:ln w="38100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  <p:sp>
                <p:nvSpPr>
                  <p:cNvPr id="52" name="Oval 16"/>
                  <p:cNvSpPr/>
                  <p:nvPr/>
                </p:nvSpPr>
                <p:spPr>
                  <a:xfrm>
                    <a:off x="6710632" y="2187164"/>
                    <a:ext cx="756000" cy="756000"/>
                  </a:xfrm>
                  <a:prstGeom prst="ellipse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/>
                  </a:p>
                </p:txBody>
              </p:sp>
            </p:grpSp>
            <p:sp>
              <p:nvSpPr>
                <p:cNvPr id="48" name="TextBox 12"/>
                <p:cNvSpPr txBox="1"/>
                <p:nvPr/>
              </p:nvSpPr>
              <p:spPr>
                <a:xfrm>
                  <a:off x="6832346" y="2350573"/>
                  <a:ext cx="525610" cy="418585"/>
                </a:xfrm>
                <a:prstGeom prst="rect">
                  <a:avLst/>
                </a:prstGeom>
                <a:noFill/>
              </p:spPr>
              <p:txBody>
                <a:bodyPr wrap="none">
                  <a:normAutofit/>
                </a:bodyPr>
                <a:lstStyle/>
                <a:p>
                  <a:pPr algn="ctr"/>
                  <a:r>
                    <a:rPr lang="id-ID" altLang="zh-CN" sz="1600">
                      <a:solidFill>
                        <a:schemeClr val="bg1"/>
                      </a:solidFill>
                    </a:rPr>
                    <a:t>15</a:t>
                  </a:r>
                </a:p>
              </p:txBody>
            </p:sp>
          </p:grpSp>
          <p:cxnSp>
            <p:nvCxnSpPr>
              <p:cNvPr id="46" name="Straight Connector 10"/>
              <p:cNvCxnSpPr/>
              <p:nvPr/>
            </p:nvCxnSpPr>
            <p:spPr>
              <a:xfrm flipH="1">
                <a:off x="7332895" y="3607160"/>
                <a:ext cx="212955" cy="221503"/>
              </a:xfrm>
              <a:prstGeom prst="line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11" name="Group 21"/>
            <p:cNvGrpSpPr/>
            <p:nvPr/>
          </p:nvGrpSpPr>
          <p:grpSpPr>
            <a:xfrm>
              <a:off x="7878987" y="2431939"/>
              <a:ext cx="736866" cy="2042855"/>
              <a:chOff x="7878987" y="2431939"/>
              <a:chExt cx="736866" cy="2042855"/>
            </a:xfrm>
          </p:grpSpPr>
          <p:sp>
            <p:nvSpPr>
              <p:cNvPr id="39" name="Oval 22"/>
              <p:cNvSpPr/>
              <p:nvPr/>
            </p:nvSpPr>
            <p:spPr>
              <a:xfrm>
                <a:off x="7878987" y="4359360"/>
                <a:ext cx="115434" cy="115434"/>
              </a:xfrm>
              <a:prstGeom prst="ellipse">
                <a:avLst/>
              </a:prstGeom>
              <a:noFill/>
              <a:ln w="381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cxnSp>
            <p:nvCxnSpPr>
              <p:cNvPr id="40" name="Straight Connector 23"/>
              <p:cNvCxnSpPr/>
              <p:nvPr/>
            </p:nvCxnSpPr>
            <p:spPr>
              <a:xfrm flipV="1">
                <a:off x="8266712" y="3145185"/>
                <a:ext cx="0" cy="942625"/>
              </a:xfrm>
              <a:prstGeom prst="line">
                <a:avLst/>
              </a:prstGeom>
              <a:noFill/>
              <a:ln w="381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41" name="Arc 24"/>
              <p:cNvSpPr/>
              <p:nvPr/>
            </p:nvSpPr>
            <p:spPr>
              <a:xfrm>
                <a:off x="7917046" y="2431939"/>
                <a:ext cx="698807" cy="698807"/>
              </a:xfrm>
              <a:prstGeom prst="arc">
                <a:avLst>
                  <a:gd name="adj1" fmla="val 2657162"/>
                  <a:gd name="adj2" fmla="val 8176062"/>
                </a:avLst>
              </a:prstGeom>
              <a:noFill/>
              <a:ln w="381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2" name="Oval 25"/>
              <p:cNvSpPr/>
              <p:nvPr/>
            </p:nvSpPr>
            <p:spPr>
              <a:xfrm>
                <a:off x="7960721" y="2475864"/>
                <a:ext cx="611456" cy="61145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3" name="TextBox 26"/>
              <p:cNvSpPr txBox="1"/>
              <p:nvPr/>
            </p:nvSpPr>
            <p:spPr>
              <a:xfrm>
                <a:off x="8058816" y="2608030"/>
                <a:ext cx="425116" cy="338554"/>
              </a:xfrm>
              <a:prstGeom prst="rect">
                <a:avLst/>
              </a:prstGeom>
              <a:noFill/>
            </p:spPr>
            <p:txBody>
              <a:bodyPr wrap="none">
                <a:normAutofit/>
              </a:bodyPr>
              <a:lstStyle/>
              <a:p>
                <a:pPr algn="ctr"/>
                <a:r>
                  <a:rPr lang="id-ID" altLang="zh-CN" sz="1600">
                    <a:solidFill>
                      <a:schemeClr val="bg1"/>
                    </a:solidFill>
                  </a:rPr>
                  <a:t>23</a:t>
                </a:r>
              </a:p>
            </p:txBody>
          </p:sp>
          <p:cxnSp>
            <p:nvCxnSpPr>
              <p:cNvPr id="44" name="Straight Connector 27"/>
              <p:cNvCxnSpPr/>
              <p:nvPr/>
            </p:nvCxnSpPr>
            <p:spPr>
              <a:xfrm flipH="1">
                <a:off x="7988283" y="4076048"/>
                <a:ext cx="283559" cy="294942"/>
              </a:xfrm>
              <a:prstGeom prst="line">
                <a:avLst/>
              </a:prstGeom>
              <a:noFill/>
              <a:ln w="381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12" name="Group 28"/>
            <p:cNvGrpSpPr/>
            <p:nvPr/>
          </p:nvGrpSpPr>
          <p:grpSpPr>
            <a:xfrm>
              <a:off x="8456743" y="2431939"/>
              <a:ext cx="885465" cy="2267880"/>
              <a:chOff x="8456743" y="2431939"/>
              <a:chExt cx="885465" cy="2267880"/>
            </a:xfrm>
          </p:grpSpPr>
          <p:sp>
            <p:nvSpPr>
              <p:cNvPr id="33" name="Arc 29"/>
              <p:cNvSpPr/>
              <p:nvPr/>
            </p:nvSpPr>
            <p:spPr>
              <a:xfrm>
                <a:off x="8643401" y="2431939"/>
                <a:ext cx="698807" cy="698807"/>
              </a:xfrm>
              <a:prstGeom prst="arc">
                <a:avLst>
                  <a:gd name="adj1" fmla="val 2657162"/>
                  <a:gd name="adj2" fmla="val 8176062"/>
                </a:avLst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" name="Oval 30"/>
              <p:cNvSpPr/>
              <p:nvPr/>
            </p:nvSpPr>
            <p:spPr>
              <a:xfrm>
                <a:off x="8687076" y="2475864"/>
                <a:ext cx="611456" cy="61145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" name="TextBox 31"/>
              <p:cNvSpPr txBox="1"/>
              <p:nvPr/>
            </p:nvSpPr>
            <p:spPr>
              <a:xfrm>
                <a:off x="8785171" y="2608030"/>
                <a:ext cx="425116" cy="338554"/>
              </a:xfrm>
              <a:prstGeom prst="rect">
                <a:avLst/>
              </a:prstGeom>
              <a:noFill/>
            </p:spPr>
            <p:txBody>
              <a:bodyPr wrap="none">
                <a:normAutofit/>
              </a:bodyPr>
              <a:lstStyle/>
              <a:p>
                <a:pPr algn="ctr"/>
                <a:r>
                  <a:rPr lang="id-ID" altLang="zh-CN" sz="1600">
                    <a:solidFill>
                      <a:schemeClr val="bg1"/>
                    </a:solidFill>
                  </a:rPr>
                  <a:t>32</a:t>
                </a:r>
              </a:p>
            </p:txBody>
          </p:sp>
          <p:sp>
            <p:nvSpPr>
              <p:cNvPr id="36" name="Oval 32"/>
              <p:cNvSpPr/>
              <p:nvPr/>
            </p:nvSpPr>
            <p:spPr>
              <a:xfrm>
                <a:off x="8456743" y="4584385"/>
                <a:ext cx="115434" cy="115434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cxnSp>
            <p:nvCxnSpPr>
              <p:cNvPr id="37" name="Straight Connector 33"/>
              <p:cNvCxnSpPr/>
              <p:nvPr/>
            </p:nvCxnSpPr>
            <p:spPr>
              <a:xfrm flipH="1">
                <a:off x="8554464" y="4141144"/>
                <a:ext cx="441950" cy="459692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8" name="Straight Connector 34"/>
              <p:cNvCxnSpPr/>
              <p:nvPr/>
            </p:nvCxnSpPr>
            <p:spPr>
              <a:xfrm flipV="1">
                <a:off x="8990612" y="3169806"/>
                <a:ext cx="0" cy="983817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13" name="Group 35"/>
            <p:cNvGrpSpPr/>
            <p:nvPr/>
          </p:nvGrpSpPr>
          <p:grpSpPr>
            <a:xfrm>
              <a:off x="9369757" y="2431939"/>
              <a:ext cx="698807" cy="1896428"/>
              <a:chOff x="9369757" y="2431939"/>
              <a:chExt cx="698807" cy="1896428"/>
            </a:xfrm>
          </p:grpSpPr>
          <p:sp>
            <p:nvSpPr>
              <p:cNvPr id="27" name="Oval 36"/>
              <p:cNvSpPr/>
              <p:nvPr/>
            </p:nvSpPr>
            <p:spPr>
              <a:xfrm>
                <a:off x="9428725" y="4212933"/>
                <a:ext cx="115434" cy="115434"/>
              </a:xfrm>
              <a:prstGeom prst="ellipse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cxnSp>
            <p:nvCxnSpPr>
              <p:cNvPr id="28" name="Straight Connector 37"/>
              <p:cNvCxnSpPr/>
              <p:nvPr/>
            </p:nvCxnSpPr>
            <p:spPr>
              <a:xfrm flipV="1">
                <a:off x="9718899" y="3130824"/>
                <a:ext cx="523" cy="582404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9" name="Arc 38"/>
              <p:cNvSpPr/>
              <p:nvPr/>
            </p:nvSpPr>
            <p:spPr>
              <a:xfrm>
                <a:off x="9369757" y="2431939"/>
                <a:ext cx="698807" cy="698808"/>
              </a:xfrm>
              <a:prstGeom prst="arc">
                <a:avLst>
                  <a:gd name="adj1" fmla="val 2657162"/>
                  <a:gd name="adj2" fmla="val 8176062"/>
                </a:avLst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0" name="Oval 39"/>
              <p:cNvSpPr/>
              <p:nvPr/>
            </p:nvSpPr>
            <p:spPr>
              <a:xfrm>
                <a:off x="9413432" y="2475864"/>
                <a:ext cx="611456" cy="611457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" name="TextBox 40"/>
              <p:cNvSpPr txBox="1"/>
              <p:nvPr/>
            </p:nvSpPr>
            <p:spPr>
              <a:xfrm>
                <a:off x="9511527" y="2608030"/>
                <a:ext cx="425116" cy="338554"/>
              </a:xfrm>
              <a:prstGeom prst="rect">
                <a:avLst/>
              </a:prstGeom>
              <a:noFill/>
            </p:spPr>
            <p:txBody>
              <a:bodyPr wrap="none">
                <a:normAutofit/>
              </a:bodyPr>
              <a:lstStyle/>
              <a:p>
                <a:pPr algn="ctr"/>
                <a:r>
                  <a:rPr lang="id-ID" altLang="zh-CN" sz="1600">
                    <a:solidFill>
                      <a:schemeClr val="bg1"/>
                    </a:solidFill>
                  </a:rPr>
                  <a:t>45</a:t>
                </a:r>
              </a:p>
            </p:txBody>
          </p:sp>
          <p:cxnSp>
            <p:nvCxnSpPr>
              <p:cNvPr id="32" name="Straight Connector 41"/>
              <p:cNvCxnSpPr/>
              <p:nvPr/>
            </p:nvCxnSpPr>
            <p:spPr>
              <a:xfrm flipH="1">
                <a:off x="9511438" y="3701643"/>
                <a:ext cx="211683" cy="511290"/>
              </a:xfrm>
              <a:prstGeom prst="line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4" name="Arc 44"/>
            <p:cNvSpPr/>
            <p:nvPr/>
          </p:nvSpPr>
          <p:spPr>
            <a:xfrm>
              <a:off x="5669011" y="1214301"/>
              <a:ext cx="4399553" cy="4405449"/>
            </a:xfrm>
            <a:prstGeom prst="arc">
              <a:avLst>
                <a:gd name="adj1" fmla="val 1354082"/>
                <a:gd name="adj2" fmla="val 10758414"/>
              </a:avLst>
            </a:prstGeom>
            <a:ln w="2540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5" name="Group 46"/>
            <p:cNvGrpSpPr/>
            <p:nvPr/>
          </p:nvGrpSpPr>
          <p:grpSpPr>
            <a:xfrm>
              <a:off x="10068565" y="2431939"/>
              <a:ext cx="698807" cy="1692992"/>
              <a:chOff x="10068565" y="2431939"/>
              <a:chExt cx="698807" cy="1692992"/>
            </a:xfrm>
          </p:grpSpPr>
          <p:sp>
            <p:nvSpPr>
              <p:cNvPr id="21" name="Oval 47"/>
              <p:cNvSpPr/>
              <p:nvPr/>
            </p:nvSpPr>
            <p:spPr>
              <a:xfrm>
                <a:off x="10089267" y="4009497"/>
                <a:ext cx="115434" cy="115434"/>
              </a:xfrm>
              <a:prstGeom prst="ellipse">
                <a:avLst/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cxnSp>
            <p:nvCxnSpPr>
              <p:cNvPr id="22" name="Straight Connector 48"/>
              <p:cNvCxnSpPr/>
              <p:nvPr/>
            </p:nvCxnSpPr>
            <p:spPr>
              <a:xfrm flipV="1">
                <a:off x="10417707" y="3130824"/>
                <a:ext cx="523" cy="582404"/>
              </a:xfrm>
              <a:prstGeom prst="line">
                <a:avLst/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3" name="Arc 49"/>
              <p:cNvSpPr/>
              <p:nvPr/>
            </p:nvSpPr>
            <p:spPr>
              <a:xfrm>
                <a:off x="10068565" y="2431939"/>
                <a:ext cx="698807" cy="698808"/>
              </a:xfrm>
              <a:prstGeom prst="arc">
                <a:avLst>
                  <a:gd name="adj1" fmla="val 2657162"/>
                  <a:gd name="adj2" fmla="val 8176062"/>
                </a:avLst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4" name="Oval 50"/>
              <p:cNvSpPr/>
              <p:nvPr/>
            </p:nvSpPr>
            <p:spPr>
              <a:xfrm>
                <a:off x="10112240" y="2475864"/>
                <a:ext cx="611456" cy="61145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5" name="TextBox 51"/>
              <p:cNvSpPr txBox="1"/>
              <p:nvPr/>
            </p:nvSpPr>
            <p:spPr>
              <a:xfrm>
                <a:off x="10210335" y="2608030"/>
                <a:ext cx="425116" cy="338554"/>
              </a:xfrm>
              <a:prstGeom prst="rect">
                <a:avLst/>
              </a:prstGeom>
              <a:noFill/>
            </p:spPr>
            <p:txBody>
              <a:bodyPr wrap="none">
                <a:normAutofit/>
              </a:bodyPr>
              <a:lstStyle/>
              <a:p>
                <a:pPr algn="ctr"/>
                <a:r>
                  <a:rPr lang="id-ID" altLang="zh-CN" sz="1600">
                    <a:solidFill>
                      <a:schemeClr val="bg1"/>
                    </a:solidFill>
                  </a:rPr>
                  <a:t>55</a:t>
                </a:r>
              </a:p>
            </p:txBody>
          </p:sp>
          <p:cxnSp>
            <p:nvCxnSpPr>
              <p:cNvPr id="26" name="Straight Connector 52"/>
              <p:cNvCxnSpPr/>
              <p:nvPr/>
            </p:nvCxnSpPr>
            <p:spPr>
              <a:xfrm flipH="1">
                <a:off x="10177860" y="3701643"/>
                <a:ext cx="244070" cy="313362"/>
              </a:xfrm>
              <a:prstGeom prst="line">
                <a:avLst/>
              </a:prstGeom>
              <a:noFill/>
              <a:ln w="381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6" name="TextBox 17"/>
            <p:cNvSpPr txBox="1"/>
            <p:nvPr/>
          </p:nvSpPr>
          <p:spPr>
            <a:xfrm rot="16200000">
              <a:off x="5324188" y="2702319"/>
              <a:ext cx="1224463" cy="193697"/>
            </a:xfrm>
            <a:prstGeom prst="rect">
              <a:avLst/>
            </a:prstGeom>
          </p:spPr>
          <p:txBody>
            <a:bodyPr vert="horz" wrap="none" lIns="91440" tIns="45720" rIns="91440" bIns="45720">
              <a:normAutofit fontScale="55000" lnSpcReduction="20000"/>
            </a:bodyPr>
            <a:lstStyle/>
            <a:p>
              <a:pPr marL="0" indent="0">
                <a:spcBef>
                  <a:spcPct val="0"/>
                </a:spcBef>
                <a:buNone/>
              </a:pPr>
              <a:r>
                <a:rPr lang="zh-CN" altLang="en-US" sz="1400" dirty="0">
                  <a:solidFill>
                    <a:schemeClr val="accent1"/>
                  </a:solidFill>
                </a:rPr>
                <a:t>Enter the title text</a:t>
              </a:r>
            </a:p>
          </p:txBody>
        </p:sp>
        <p:sp>
          <p:nvSpPr>
            <p:cNvPr id="17" name="TextBox 18"/>
            <p:cNvSpPr txBox="1"/>
            <p:nvPr/>
          </p:nvSpPr>
          <p:spPr>
            <a:xfrm rot="16200000">
              <a:off x="5621723" y="2702319"/>
              <a:ext cx="1224463" cy="193697"/>
            </a:xfrm>
            <a:prstGeom prst="rect">
              <a:avLst/>
            </a:prstGeom>
          </p:spPr>
          <p:txBody>
            <a:bodyPr vert="horz" wrap="none" lIns="91440" tIns="45720" rIns="91440" bIns="45720">
              <a:normAutofit fontScale="55000" lnSpcReduction="20000"/>
            </a:bodyPr>
            <a:lstStyle/>
            <a:p>
              <a:pPr marL="0" indent="0">
                <a:spcBef>
                  <a:spcPct val="0"/>
                </a:spcBef>
                <a:buNone/>
              </a:pPr>
              <a:r>
                <a:rPr lang="zh-CN" altLang="en-US" sz="1400" dirty="0">
                  <a:solidFill>
                    <a:schemeClr val="accent2"/>
                  </a:solidFill>
                </a:rPr>
                <a:t>Enter the title text</a:t>
              </a:r>
            </a:p>
          </p:txBody>
        </p:sp>
        <p:sp>
          <p:nvSpPr>
            <p:cNvPr id="18" name="TextBox 19"/>
            <p:cNvSpPr txBox="1"/>
            <p:nvPr/>
          </p:nvSpPr>
          <p:spPr>
            <a:xfrm rot="16200000">
              <a:off x="5912344" y="2702319"/>
              <a:ext cx="1224463" cy="193697"/>
            </a:xfrm>
            <a:prstGeom prst="rect">
              <a:avLst/>
            </a:prstGeom>
          </p:spPr>
          <p:txBody>
            <a:bodyPr vert="horz" wrap="none" lIns="91440" tIns="45720" rIns="91440" bIns="45720">
              <a:normAutofit fontScale="55000" lnSpcReduction="20000"/>
            </a:bodyPr>
            <a:lstStyle/>
            <a:p>
              <a:pPr marL="0" indent="0">
                <a:spcBef>
                  <a:spcPct val="0"/>
                </a:spcBef>
                <a:buNone/>
              </a:pPr>
              <a:r>
                <a:rPr lang="zh-CN" altLang="en-US" sz="1400" dirty="0">
                  <a:solidFill>
                    <a:schemeClr val="accent3"/>
                  </a:solidFill>
                </a:rPr>
                <a:t>Enter the title text</a:t>
              </a:r>
            </a:p>
          </p:txBody>
        </p:sp>
        <p:sp>
          <p:nvSpPr>
            <p:cNvPr id="19" name="TextBox 20"/>
            <p:cNvSpPr txBox="1"/>
            <p:nvPr/>
          </p:nvSpPr>
          <p:spPr>
            <a:xfrm rot="16200000">
              <a:off x="6188768" y="2702319"/>
              <a:ext cx="1224463" cy="193697"/>
            </a:xfrm>
            <a:prstGeom prst="rect">
              <a:avLst/>
            </a:prstGeom>
          </p:spPr>
          <p:txBody>
            <a:bodyPr vert="horz" wrap="none" lIns="91440" tIns="45720" rIns="91440" bIns="45720">
              <a:normAutofit fontScale="55000" lnSpcReduction="20000"/>
            </a:bodyPr>
            <a:lstStyle/>
            <a:p>
              <a:pPr marL="0" indent="0">
                <a:spcBef>
                  <a:spcPct val="0"/>
                </a:spcBef>
                <a:buNone/>
              </a:pPr>
              <a:r>
                <a:rPr lang="zh-CN" altLang="en-US" sz="1400" dirty="0">
                  <a:solidFill>
                    <a:schemeClr val="accent4"/>
                  </a:solidFill>
                </a:rPr>
                <a:t>Enter the title text</a:t>
              </a:r>
            </a:p>
          </p:txBody>
        </p:sp>
        <p:sp>
          <p:nvSpPr>
            <p:cNvPr id="20" name="TextBox 45"/>
            <p:cNvSpPr txBox="1"/>
            <p:nvPr/>
          </p:nvSpPr>
          <p:spPr>
            <a:xfrm rot="16200000">
              <a:off x="5008395" y="2702319"/>
              <a:ext cx="1224463" cy="193697"/>
            </a:xfrm>
            <a:prstGeom prst="rect">
              <a:avLst/>
            </a:prstGeom>
          </p:spPr>
          <p:txBody>
            <a:bodyPr vert="horz" wrap="none" lIns="91440" tIns="45720" rIns="91440" bIns="45720">
              <a:normAutofit fontScale="55000" lnSpcReduction="20000"/>
            </a:bodyPr>
            <a:lstStyle/>
            <a:p>
              <a:pPr marL="0" indent="0">
                <a:spcBef>
                  <a:spcPct val="0"/>
                </a:spcBef>
                <a:buNone/>
              </a:pPr>
              <a:r>
                <a:rPr lang="zh-CN" altLang="en-US" sz="1400" dirty="0">
                  <a:solidFill>
                    <a:schemeClr val="accent5"/>
                  </a:solidFill>
                </a:rPr>
                <a:t>Enter the title text</a:t>
              </a:r>
            </a:p>
          </p:txBody>
        </p:sp>
      </p:grpSp>
      <p:sp>
        <p:nvSpPr>
          <p:cNvPr id="2" name="TextBox 6"/>
          <p:cNvSpPr txBox="1">
            <a:spLocks noChangeArrowheads="1"/>
          </p:cNvSpPr>
          <p:nvPr userDrawn="1"/>
        </p:nvSpPr>
        <p:spPr bwMode="auto">
          <a:xfrm flipH="1">
            <a:off x="3645380" y="292657"/>
            <a:ext cx="610723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165"/>
            <a:r>
              <a:rPr lang="zh-CN" altLang="en-US" sz="4000" b="1" dirty="0">
                <a:latin typeface="腾祥铁山楷书简繁合集" panose="01010104010101010101" pitchFamily="2" charset="-122"/>
                <a:ea typeface="腾祥铁山楷书简繁合集" panose="01010104010101010101" pitchFamily="2" charset="-122"/>
                <a:cs typeface="+mn-ea"/>
                <a:sym typeface="+mn-lt"/>
              </a:rPr>
              <a:t>Click here to add a title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:a14="http://schemas.microsoft.com/office/drawing/2010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千图PPT彼岸天：ID 8661124库_组合 39"/>
          <p:cNvGrpSpPr/>
          <p:nvPr>
            <p:custDataLst>
              <p:tags r:id="rId1"/>
            </p:custDataLst>
          </p:nvPr>
        </p:nvGrpSpPr>
        <p:grpSpPr>
          <a:xfrm>
            <a:off x="2329923" y="4034728"/>
            <a:ext cx="3558662" cy="1647202"/>
            <a:chOff x="2329923" y="4034728"/>
            <a:chExt cx="3558662" cy="1647202"/>
          </a:xfrm>
        </p:grpSpPr>
        <p:grpSp>
          <p:nvGrpSpPr>
            <p:cNvPr id="17" name="Group 43"/>
            <p:cNvGrpSpPr/>
            <p:nvPr/>
          </p:nvGrpSpPr>
          <p:grpSpPr>
            <a:xfrm>
              <a:off x="2329923" y="4034728"/>
              <a:ext cx="1515742" cy="1400986"/>
              <a:chOff x="1193800" y="3934812"/>
              <a:chExt cx="1673945" cy="1547212"/>
            </a:xfrm>
          </p:grpSpPr>
          <p:sp>
            <p:nvSpPr>
              <p:cNvPr id="33" name="Freeform: Shape 15"/>
              <p:cNvSpPr/>
              <p:nvPr/>
            </p:nvSpPr>
            <p:spPr bwMode="auto">
              <a:xfrm flipH="1">
                <a:off x="1193800" y="3934812"/>
                <a:ext cx="1253637" cy="1155569"/>
              </a:xfrm>
              <a:custGeom>
                <a:avLst/>
                <a:gdLst>
                  <a:gd name="connsiteX0" fmla="*/ 4805268 w 5554132"/>
                  <a:gd name="connsiteY0" fmla="*/ 313 h 5119649"/>
                  <a:gd name="connsiteX1" fmla="*/ 5490256 w 5554132"/>
                  <a:gd name="connsiteY1" fmla="*/ 64567 h 5119649"/>
                  <a:gd name="connsiteX2" fmla="*/ 5278097 w 5554132"/>
                  <a:gd name="connsiteY2" fmla="*/ 1505924 h 5119649"/>
                  <a:gd name="connsiteX3" fmla="*/ 3358319 w 5554132"/>
                  <a:gd name="connsiteY3" fmla="*/ 2683807 h 5119649"/>
                  <a:gd name="connsiteX4" fmla="*/ 3117700 w 5554132"/>
                  <a:gd name="connsiteY4" fmla="*/ 3884938 h 5119649"/>
                  <a:gd name="connsiteX5" fmla="*/ 3197906 w 5554132"/>
                  <a:gd name="connsiteY5" fmla="*/ 4654695 h 5119649"/>
                  <a:gd name="connsiteX6" fmla="*/ 2716668 w 5554132"/>
                  <a:gd name="connsiteY6" fmla="*/ 5119649 h 5119649"/>
                  <a:gd name="connsiteX7" fmla="*/ 0 w 5554132"/>
                  <a:gd name="connsiteY7" fmla="*/ 2451330 h 5119649"/>
                  <a:gd name="connsiteX8" fmla="*/ 450191 w 5554132"/>
                  <a:gd name="connsiteY8" fmla="*/ 1895969 h 5119649"/>
                  <a:gd name="connsiteX9" fmla="*/ 1399731 w 5554132"/>
                  <a:gd name="connsiteY9" fmla="*/ 2231769 h 5119649"/>
                  <a:gd name="connsiteX10" fmla="*/ 2582128 w 5554132"/>
                  <a:gd name="connsiteY10" fmla="*/ 2089700 h 5119649"/>
                  <a:gd name="connsiteX11" fmla="*/ 3891303 w 5554132"/>
                  <a:gd name="connsiteY11" fmla="*/ 263464 h 5119649"/>
                  <a:gd name="connsiteX12" fmla="*/ 4805268 w 5554132"/>
                  <a:gd name="connsiteY12" fmla="*/ 313 h 5119649"/>
                  <a:gd name="connsiteX13" fmla="*/ 4796632 w 5554132"/>
                  <a:gd name="connsiteY13" fmla="*/ 453987 h 5119649"/>
                  <a:gd name="connsiteX14" fmla="*/ 4552950 w 5554132"/>
                  <a:gd name="connsiteY14" fmla="*/ 695287 h 5119649"/>
                  <a:gd name="connsiteX15" fmla="*/ 4796632 w 5554132"/>
                  <a:gd name="connsiteY15" fmla="*/ 936587 h 5119649"/>
                  <a:gd name="connsiteX16" fmla="*/ 5040314 w 5554132"/>
                  <a:gd name="connsiteY16" fmla="*/ 695287 h 5119649"/>
                  <a:gd name="connsiteX17" fmla="*/ 4796632 w 5554132"/>
                  <a:gd name="connsiteY17" fmla="*/ 453987 h 5119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554132" h="5119649">
                    <a:moveTo>
                      <a:pt x="4805268" y="313"/>
                    </a:moveTo>
                    <a:cubicBezTo>
                      <a:pt x="5166843" y="5156"/>
                      <a:pt x="5490256" y="64567"/>
                      <a:pt x="5490256" y="64567"/>
                    </a:cubicBezTo>
                    <a:cubicBezTo>
                      <a:pt x="5490256" y="64567"/>
                      <a:pt x="5730875" y="1020306"/>
                      <a:pt x="5278097" y="1505924"/>
                    </a:cubicBezTo>
                    <a:cubicBezTo>
                      <a:pt x="3358319" y="2683807"/>
                      <a:pt x="3358319" y="2683807"/>
                      <a:pt x="3358319" y="2683807"/>
                    </a:cubicBezTo>
                    <a:cubicBezTo>
                      <a:pt x="3358319" y="2683807"/>
                      <a:pt x="2507096" y="3267583"/>
                      <a:pt x="3117700" y="3884938"/>
                    </a:cubicBezTo>
                    <a:cubicBezTo>
                      <a:pt x="3117700" y="3884938"/>
                      <a:pt x="3715366" y="4192325"/>
                      <a:pt x="3197906" y="4654695"/>
                    </a:cubicBezTo>
                    <a:cubicBezTo>
                      <a:pt x="3197906" y="4654695"/>
                      <a:pt x="2724430" y="5109317"/>
                      <a:pt x="2716668" y="5119649"/>
                    </a:cubicBezTo>
                    <a:cubicBezTo>
                      <a:pt x="0" y="2451330"/>
                      <a:pt x="0" y="2451330"/>
                      <a:pt x="0" y="2451330"/>
                    </a:cubicBezTo>
                    <a:cubicBezTo>
                      <a:pt x="12937" y="2438415"/>
                      <a:pt x="450191" y="1895969"/>
                      <a:pt x="450191" y="1895969"/>
                    </a:cubicBezTo>
                    <a:cubicBezTo>
                      <a:pt x="450191" y="1895969"/>
                      <a:pt x="809826" y="1418100"/>
                      <a:pt x="1399731" y="2231769"/>
                    </a:cubicBezTo>
                    <a:cubicBezTo>
                      <a:pt x="2222493" y="2893037"/>
                      <a:pt x="2582128" y="2089700"/>
                      <a:pt x="2582128" y="2089700"/>
                    </a:cubicBezTo>
                    <a:cubicBezTo>
                      <a:pt x="3891303" y="263464"/>
                      <a:pt x="3891303" y="263464"/>
                      <a:pt x="3891303" y="263464"/>
                    </a:cubicBezTo>
                    <a:cubicBezTo>
                      <a:pt x="4043954" y="45194"/>
                      <a:pt x="4443692" y="-4530"/>
                      <a:pt x="4805268" y="313"/>
                    </a:cubicBezTo>
                    <a:close/>
                    <a:moveTo>
                      <a:pt x="4796632" y="453987"/>
                    </a:moveTo>
                    <a:cubicBezTo>
                      <a:pt x="4662050" y="453987"/>
                      <a:pt x="4552950" y="562021"/>
                      <a:pt x="4552950" y="695287"/>
                    </a:cubicBezTo>
                    <a:cubicBezTo>
                      <a:pt x="4552950" y="828553"/>
                      <a:pt x="4662050" y="936587"/>
                      <a:pt x="4796632" y="936587"/>
                    </a:cubicBezTo>
                    <a:cubicBezTo>
                      <a:pt x="4931214" y="936587"/>
                      <a:pt x="5040314" y="828553"/>
                      <a:pt x="5040314" y="695287"/>
                    </a:cubicBezTo>
                    <a:cubicBezTo>
                      <a:pt x="5040314" y="562021"/>
                      <a:pt x="4931214" y="453987"/>
                      <a:pt x="4796632" y="453987"/>
                    </a:cubicBez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" name="Freeform: Shape 16"/>
              <p:cNvSpPr/>
              <p:nvPr/>
            </p:nvSpPr>
            <p:spPr bwMode="auto">
              <a:xfrm flipH="1">
                <a:off x="1880577" y="4539287"/>
                <a:ext cx="987168" cy="942737"/>
              </a:xfrm>
              <a:custGeom>
                <a:avLst/>
                <a:gdLst>
                  <a:gd name="T0" fmla="*/ 650 w 1691"/>
                  <a:gd name="T1" fmla="*/ 0 h 1617"/>
                  <a:gd name="T2" fmla="*/ 0 w 1691"/>
                  <a:gd name="T3" fmla="*/ 579 h 1617"/>
                  <a:gd name="T4" fmla="*/ 47 w 1691"/>
                  <a:gd name="T5" fmla="*/ 658 h 1617"/>
                  <a:gd name="T6" fmla="*/ 377 w 1691"/>
                  <a:gd name="T7" fmla="*/ 390 h 1617"/>
                  <a:gd name="T8" fmla="*/ 92 w 1691"/>
                  <a:gd name="T9" fmla="*/ 680 h 1617"/>
                  <a:gd name="T10" fmla="*/ 144 w 1691"/>
                  <a:gd name="T11" fmla="*/ 739 h 1617"/>
                  <a:gd name="T12" fmla="*/ 542 w 1691"/>
                  <a:gd name="T13" fmla="*/ 316 h 1617"/>
                  <a:gd name="T14" fmla="*/ 159 w 1691"/>
                  <a:gd name="T15" fmla="*/ 762 h 1617"/>
                  <a:gd name="T16" fmla="*/ 459 w 1691"/>
                  <a:gd name="T17" fmla="*/ 554 h 1617"/>
                  <a:gd name="T18" fmla="*/ 212 w 1691"/>
                  <a:gd name="T19" fmla="*/ 792 h 1617"/>
                  <a:gd name="T20" fmla="*/ 249 w 1691"/>
                  <a:gd name="T21" fmla="*/ 829 h 1617"/>
                  <a:gd name="T22" fmla="*/ 392 w 1691"/>
                  <a:gd name="T23" fmla="*/ 710 h 1617"/>
                  <a:gd name="T24" fmla="*/ 287 w 1691"/>
                  <a:gd name="T25" fmla="*/ 866 h 1617"/>
                  <a:gd name="T26" fmla="*/ 324 w 1691"/>
                  <a:gd name="T27" fmla="*/ 910 h 1617"/>
                  <a:gd name="T28" fmla="*/ 699 w 1691"/>
                  <a:gd name="T29" fmla="*/ 412 h 1617"/>
                  <a:gd name="T30" fmla="*/ 354 w 1691"/>
                  <a:gd name="T31" fmla="*/ 940 h 1617"/>
                  <a:gd name="T32" fmla="*/ 384 w 1691"/>
                  <a:gd name="T33" fmla="*/ 985 h 1617"/>
                  <a:gd name="T34" fmla="*/ 609 w 1691"/>
                  <a:gd name="T35" fmla="*/ 739 h 1617"/>
                  <a:gd name="T36" fmla="*/ 422 w 1691"/>
                  <a:gd name="T37" fmla="*/ 1007 h 1617"/>
                  <a:gd name="T38" fmla="*/ 759 w 1691"/>
                  <a:gd name="T39" fmla="*/ 635 h 1617"/>
                  <a:gd name="T40" fmla="*/ 459 w 1691"/>
                  <a:gd name="T41" fmla="*/ 1044 h 1617"/>
                  <a:gd name="T42" fmla="*/ 489 w 1691"/>
                  <a:gd name="T43" fmla="*/ 1067 h 1617"/>
                  <a:gd name="T44" fmla="*/ 752 w 1691"/>
                  <a:gd name="T45" fmla="*/ 754 h 1617"/>
                  <a:gd name="T46" fmla="*/ 534 w 1691"/>
                  <a:gd name="T47" fmla="*/ 1096 h 1617"/>
                  <a:gd name="T48" fmla="*/ 556 w 1691"/>
                  <a:gd name="T49" fmla="*/ 1128 h 1617"/>
                  <a:gd name="T50" fmla="*/ 992 w 1691"/>
                  <a:gd name="T51" fmla="*/ 635 h 1617"/>
                  <a:gd name="T52" fmla="*/ 587 w 1691"/>
                  <a:gd name="T53" fmla="*/ 1156 h 1617"/>
                  <a:gd name="T54" fmla="*/ 624 w 1691"/>
                  <a:gd name="T55" fmla="*/ 1193 h 1617"/>
                  <a:gd name="T56" fmla="*/ 744 w 1691"/>
                  <a:gd name="T57" fmla="*/ 1059 h 1617"/>
                  <a:gd name="T58" fmla="*/ 662 w 1691"/>
                  <a:gd name="T59" fmla="*/ 1238 h 1617"/>
                  <a:gd name="T60" fmla="*/ 939 w 1691"/>
                  <a:gd name="T61" fmla="*/ 925 h 1617"/>
                  <a:gd name="T62" fmla="*/ 699 w 1691"/>
                  <a:gd name="T63" fmla="*/ 1260 h 1617"/>
                  <a:gd name="T64" fmla="*/ 729 w 1691"/>
                  <a:gd name="T65" fmla="*/ 1304 h 1617"/>
                  <a:gd name="T66" fmla="*/ 1007 w 1691"/>
                  <a:gd name="T67" fmla="*/ 1059 h 1617"/>
                  <a:gd name="T68" fmla="*/ 767 w 1691"/>
                  <a:gd name="T69" fmla="*/ 1334 h 1617"/>
                  <a:gd name="T70" fmla="*/ 789 w 1691"/>
                  <a:gd name="T71" fmla="*/ 1371 h 1617"/>
                  <a:gd name="T72" fmla="*/ 1292 w 1691"/>
                  <a:gd name="T73" fmla="*/ 933 h 1617"/>
                  <a:gd name="T74" fmla="*/ 819 w 1691"/>
                  <a:gd name="T75" fmla="*/ 1416 h 1617"/>
                  <a:gd name="T76" fmla="*/ 864 w 1691"/>
                  <a:gd name="T77" fmla="*/ 1461 h 1617"/>
                  <a:gd name="T78" fmla="*/ 1247 w 1691"/>
                  <a:gd name="T79" fmla="*/ 1119 h 1617"/>
                  <a:gd name="T80" fmla="*/ 917 w 1691"/>
                  <a:gd name="T81" fmla="*/ 1498 h 1617"/>
                  <a:gd name="T82" fmla="*/ 954 w 1691"/>
                  <a:gd name="T83" fmla="*/ 1527 h 1617"/>
                  <a:gd name="T84" fmla="*/ 1419 w 1691"/>
                  <a:gd name="T85" fmla="*/ 1037 h 1617"/>
                  <a:gd name="T86" fmla="*/ 999 w 1691"/>
                  <a:gd name="T87" fmla="*/ 1565 h 1617"/>
                  <a:gd name="T88" fmla="*/ 1037 w 1691"/>
                  <a:gd name="T89" fmla="*/ 1617 h 1617"/>
                  <a:gd name="T90" fmla="*/ 1691 w 1691"/>
                  <a:gd name="T91" fmla="*/ 988 h 1617"/>
                  <a:gd name="T92" fmla="*/ 650 w 1691"/>
                  <a:gd name="T93" fmla="*/ 0 h 1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691" h="1617">
                    <a:moveTo>
                      <a:pt x="650" y="0"/>
                    </a:moveTo>
                    <a:cubicBezTo>
                      <a:pt x="0" y="579"/>
                      <a:pt x="0" y="579"/>
                      <a:pt x="0" y="579"/>
                    </a:cubicBezTo>
                    <a:cubicBezTo>
                      <a:pt x="47" y="658"/>
                      <a:pt x="47" y="658"/>
                      <a:pt x="47" y="658"/>
                    </a:cubicBezTo>
                    <a:cubicBezTo>
                      <a:pt x="377" y="390"/>
                      <a:pt x="377" y="390"/>
                      <a:pt x="377" y="390"/>
                    </a:cubicBezTo>
                    <a:cubicBezTo>
                      <a:pt x="92" y="680"/>
                      <a:pt x="92" y="680"/>
                      <a:pt x="92" y="680"/>
                    </a:cubicBezTo>
                    <a:cubicBezTo>
                      <a:pt x="144" y="739"/>
                      <a:pt x="144" y="739"/>
                      <a:pt x="144" y="739"/>
                    </a:cubicBezTo>
                    <a:cubicBezTo>
                      <a:pt x="542" y="316"/>
                      <a:pt x="542" y="316"/>
                      <a:pt x="542" y="316"/>
                    </a:cubicBezTo>
                    <a:cubicBezTo>
                      <a:pt x="159" y="762"/>
                      <a:pt x="159" y="762"/>
                      <a:pt x="159" y="762"/>
                    </a:cubicBezTo>
                    <a:cubicBezTo>
                      <a:pt x="459" y="554"/>
                      <a:pt x="459" y="554"/>
                      <a:pt x="459" y="554"/>
                    </a:cubicBezTo>
                    <a:cubicBezTo>
                      <a:pt x="212" y="792"/>
                      <a:pt x="212" y="792"/>
                      <a:pt x="212" y="792"/>
                    </a:cubicBezTo>
                    <a:cubicBezTo>
                      <a:pt x="249" y="829"/>
                      <a:pt x="249" y="829"/>
                      <a:pt x="249" y="829"/>
                    </a:cubicBezTo>
                    <a:cubicBezTo>
                      <a:pt x="392" y="710"/>
                      <a:pt x="392" y="710"/>
                      <a:pt x="392" y="710"/>
                    </a:cubicBezTo>
                    <a:cubicBezTo>
                      <a:pt x="287" y="866"/>
                      <a:pt x="287" y="866"/>
                      <a:pt x="287" y="866"/>
                    </a:cubicBezTo>
                    <a:cubicBezTo>
                      <a:pt x="324" y="910"/>
                      <a:pt x="324" y="910"/>
                      <a:pt x="324" y="910"/>
                    </a:cubicBezTo>
                    <a:cubicBezTo>
                      <a:pt x="699" y="412"/>
                      <a:pt x="699" y="412"/>
                      <a:pt x="699" y="412"/>
                    </a:cubicBezTo>
                    <a:cubicBezTo>
                      <a:pt x="354" y="940"/>
                      <a:pt x="354" y="940"/>
                      <a:pt x="354" y="940"/>
                    </a:cubicBezTo>
                    <a:cubicBezTo>
                      <a:pt x="384" y="985"/>
                      <a:pt x="384" y="985"/>
                      <a:pt x="384" y="985"/>
                    </a:cubicBezTo>
                    <a:cubicBezTo>
                      <a:pt x="609" y="739"/>
                      <a:pt x="609" y="739"/>
                      <a:pt x="609" y="739"/>
                    </a:cubicBezTo>
                    <a:cubicBezTo>
                      <a:pt x="422" y="1007"/>
                      <a:pt x="422" y="1007"/>
                      <a:pt x="422" y="1007"/>
                    </a:cubicBezTo>
                    <a:cubicBezTo>
                      <a:pt x="759" y="635"/>
                      <a:pt x="759" y="635"/>
                      <a:pt x="759" y="635"/>
                    </a:cubicBezTo>
                    <a:cubicBezTo>
                      <a:pt x="459" y="1044"/>
                      <a:pt x="459" y="1044"/>
                      <a:pt x="459" y="1044"/>
                    </a:cubicBezTo>
                    <a:cubicBezTo>
                      <a:pt x="489" y="1067"/>
                      <a:pt x="489" y="1067"/>
                      <a:pt x="489" y="1067"/>
                    </a:cubicBezTo>
                    <a:cubicBezTo>
                      <a:pt x="752" y="754"/>
                      <a:pt x="752" y="754"/>
                      <a:pt x="752" y="754"/>
                    </a:cubicBezTo>
                    <a:cubicBezTo>
                      <a:pt x="534" y="1096"/>
                      <a:pt x="534" y="1096"/>
                      <a:pt x="534" y="1096"/>
                    </a:cubicBezTo>
                    <a:cubicBezTo>
                      <a:pt x="556" y="1128"/>
                      <a:pt x="556" y="1128"/>
                      <a:pt x="556" y="1128"/>
                    </a:cubicBezTo>
                    <a:cubicBezTo>
                      <a:pt x="992" y="635"/>
                      <a:pt x="992" y="635"/>
                      <a:pt x="992" y="635"/>
                    </a:cubicBezTo>
                    <a:cubicBezTo>
                      <a:pt x="587" y="1156"/>
                      <a:pt x="587" y="1156"/>
                      <a:pt x="587" y="1156"/>
                    </a:cubicBezTo>
                    <a:cubicBezTo>
                      <a:pt x="624" y="1193"/>
                      <a:pt x="624" y="1193"/>
                      <a:pt x="624" y="1193"/>
                    </a:cubicBezTo>
                    <a:cubicBezTo>
                      <a:pt x="744" y="1059"/>
                      <a:pt x="744" y="1059"/>
                      <a:pt x="744" y="1059"/>
                    </a:cubicBezTo>
                    <a:cubicBezTo>
                      <a:pt x="662" y="1238"/>
                      <a:pt x="662" y="1238"/>
                      <a:pt x="662" y="1238"/>
                    </a:cubicBezTo>
                    <a:cubicBezTo>
                      <a:pt x="939" y="925"/>
                      <a:pt x="939" y="925"/>
                      <a:pt x="939" y="925"/>
                    </a:cubicBezTo>
                    <a:cubicBezTo>
                      <a:pt x="699" y="1260"/>
                      <a:pt x="699" y="1260"/>
                      <a:pt x="699" y="1260"/>
                    </a:cubicBezTo>
                    <a:cubicBezTo>
                      <a:pt x="729" y="1304"/>
                      <a:pt x="729" y="1304"/>
                      <a:pt x="729" y="1304"/>
                    </a:cubicBezTo>
                    <a:cubicBezTo>
                      <a:pt x="1007" y="1059"/>
                      <a:pt x="1007" y="1059"/>
                      <a:pt x="1007" y="1059"/>
                    </a:cubicBezTo>
                    <a:cubicBezTo>
                      <a:pt x="767" y="1334"/>
                      <a:pt x="767" y="1334"/>
                      <a:pt x="767" y="1334"/>
                    </a:cubicBezTo>
                    <a:cubicBezTo>
                      <a:pt x="789" y="1371"/>
                      <a:pt x="789" y="1371"/>
                      <a:pt x="789" y="1371"/>
                    </a:cubicBezTo>
                    <a:cubicBezTo>
                      <a:pt x="1292" y="933"/>
                      <a:pt x="1292" y="933"/>
                      <a:pt x="1292" y="933"/>
                    </a:cubicBezTo>
                    <a:cubicBezTo>
                      <a:pt x="1262" y="940"/>
                      <a:pt x="819" y="1416"/>
                      <a:pt x="819" y="1416"/>
                    </a:cubicBezTo>
                    <a:cubicBezTo>
                      <a:pt x="864" y="1461"/>
                      <a:pt x="864" y="1461"/>
                      <a:pt x="864" y="1461"/>
                    </a:cubicBezTo>
                    <a:cubicBezTo>
                      <a:pt x="1247" y="1119"/>
                      <a:pt x="1247" y="1119"/>
                      <a:pt x="1247" y="1119"/>
                    </a:cubicBezTo>
                    <a:cubicBezTo>
                      <a:pt x="917" y="1498"/>
                      <a:pt x="917" y="1498"/>
                      <a:pt x="917" y="1498"/>
                    </a:cubicBezTo>
                    <a:cubicBezTo>
                      <a:pt x="954" y="1527"/>
                      <a:pt x="954" y="1527"/>
                      <a:pt x="954" y="1527"/>
                    </a:cubicBezTo>
                    <a:cubicBezTo>
                      <a:pt x="1419" y="1037"/>
                      <a:pt x="1419" y="1037"/>
                      <a:pt x="1419" y="1037"/>
                    </a:cubicBezTo>
                    <a:cubicBezTo>
                      <a:pt x="999" y="1565"/>
                      <a:pt x="999" y="1565"/>
                      <a:pt x="999" y="1565"/>
                    </a:cubicBezTo>
                    <a:cubicBezTo>
                      <a:pt x="1037" y="1617"/>
                      <a:pt x="1037" y="1617"/>
                      <a:pt x="1037" y="1617"/>
                    </a:cubicBezTo>
                    <a:cubicBezTo>
                      <a:pt x="1691" y="988"/>
                      <a:pt x="1691" y="988"/>
                      <a:pt x="1691" y="988"/>
                    </a:cubicBezTo>
                    <a:cubicBezTo>
                      <a:pt x="650" y="0"/>
                      <a:pt x="650" y="0"/>
                      <a:pt x="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20" name="Group 35"/>
            <p:cNvGrpSpPr/>
            <p:nvPr/>
          </p:nvGrpSpPr>
          <p:grpSpPr>
            <a:xfrm>
              <a:off x="3305559" y="4896368"/>
              <a:ext cx="1746926" cy="785562"/>
              <a:chOff x="2271266" y="1795463"/>
              <a:chExt cx="1929259" cy="867554"/>
            </a:xfrm>
            <a:solidFill>
              <a:schemeClr val="accent4"/>
            </a:solidFill>
          </p:grpSpPr>
          <p:sp>
            <p:nvSpPr>
              <p:cNvPr id="27" name="Freeform: Shape 36"/>
              <p:cNvSpPr/>
              <p:nvPr/>
            </p:nvSpPr>
            <p:spPr>
              <a:xfrm>
                <a:off x="2271266" y="1795463"/>
                <a:ext cx="1736212" cy="867554"/>
              </a:xfrm>
              <a:custGeom>
                <a:avLst/>
                <a:gdLst>
                  <a:gd name="connsiteX0" fmla="*/ 627788 w 1736212"/>
                  <a:gd name="connsiteY0" fmla="*/ 0 h 867554"/>
                  <a:gd name="connsiteX1" fmla="*/ 1736212 w 1736212"/>
                  <a:gd name="connsiteY1" fmla="*/ 0 h 867554"/>
                  <a:gd name="connsiteX2" fmla="*/ 1727862 w 1736212"/>
                  <a:gd name="connsiteY2" fmla="*/ 44850 h 867554"/>
                  <a:gd name="connsiteX3" fmla="*/ 649123 w 1736212"/>
                  <a:gd name="connsiteY3" fmla="*/ 866972 h 867554"/>
                  <a:gd name="connsiteX4" fmla="*/ 55413 w 1736212"/>
                  <a:gd name="connsiteY4" fmla="*/ 664221 h 867554"/>
                  <a:gd name="connsiteX5" fmla="*/ 0 w 1736212"/>
                  <a:gd name="connsiteY5" fmla="*/ 619894 h 867554"/>
                  <a:gd name="connsiteX6" fmla="*/ 627788 w 1736212"/>
                  <a:gd name="connsiteY6" fmla="*/ 0 h 867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6212" h="867554">
                    <a:moveTo>
                      <a:pt x="627788" y="0"/>
                    </a:moveTo>
                    <a:lnTo>
                      <a:pt x="1736212" y="0"/>
                    </a:lnTo>
                    <a:lnTo>
                      <a:pt x="1727862" y="44850"/>
                    </a:lnTo>
                    <a:cubicBezTo>
                      <a:pt x="1611897" y="530341"/>
                      <a:pt x="1167445" y="883889"/>
                      <a:pt x="649123" y="866972"/>
                    </a:cubicBezTo>
                    <a:cubicBezTo>
                      <a:pt x="426985" y="859722"/>
                      <a:pt x="222823" y="785458"/>
                      <a:pt x="55413" y="664221"/>
                    </a:cubicBezTo>
                    <a:lnTo>
                      <a:pt x="0" y="619894"/>
                    </a:lnTo>
                    <a:lnTo>
                      <a:pt x="627788" y="0"/>
                    </a:lnTo>
                    <a:close/>
                  </a:path>
                </a:pathLst>
              </a:cu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8" name="Rectangle 37"/>
              <p:cNvSpPr/>
              <p:nvPr/>
            </p:nvSpPr>
            <p:spPr>
              <a:xfrm>
                <a:off x="2957513" y="1795463"/>
                <a:ext cx="1243012" cy="867554"/>
              </a:xfrm>
              <a:prstGeom prst="rect">
                <a:avLst/>
              </a:pr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23" name="Rectangle 40"/>
            <p:cNvSpPr/>
            <p:nvPr/>
          </p:nvSpPr>
          <p:spPr>
            <a:xfrm>
              <a:off x="5052485" y="4896368"/>
              <a:ext cx="836100" cy="7855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Freeform: Shape 46"/>
            <p:cNvSpPr/>
            <p:nvPr/>
          </p:nvSpPr>
          <p:spPr bwMode="auto">
            <a:xfrm>
              <a:off x="4305238" y="5044735"/>
              <a:ext cx="492483" cy="491569"/>
            </a:xfrm>
            <a:custGeom>
              <a:avLst/>
              <a:gdLst>
                <a:gd name="T0" fmla="*/ 164 w 204"/>
                <a:gd name="T1" fmla="*/ 0 h 204"/>
                <a:gd name="T2" fmla="*/ 39 w 204"/>
                <a:gd name="T3" fmla="*/ 0 h 204"/>
                <a:gd name="T4" fmla="*/ 0 w 204"/>
                <a:gd name="T5" fmla="*/ 39 h 204"/>
                <a:gd name="T6" fmla="*/ 0 w 204"/>
                <a:gd name="T7" fmla="*/ 81 h 204"/>
                <a:gd name="T8" fmla="*/ 0 w 204"/>
                <a:gd name="T9" fmla="*/ 164 h 204"/>
                <a:gd name="T10" fmla="*/ 39 w 204"/>
                <a:gd name="T11" fmla="*/ 204 h 204"/>
                <a:gd name="T12" fmla="*/ 164 w 204"/>
                <a:gd name="T13" fmla="*/ 204 h 204"/>
                <a:gd name="T14" fmla="*/ 204 w 204"/>
                <a:gd name="T15" fmla="*/ 164 h 204"/>
                <a:gd name="T16" fmla="*/ 204 w 204"/>
                <a:gd name="T17" fmla="*/ 81 h 204"/>
                <a:gd name="T18" fmla="*/ 204 w 204"/>
                <a:gd name="T19" fmla="*/ 39 h 204"/>
                <a:gd name="T20" fmla="*/ 164 w 204"/>
                <a:gd name="T21" fmla="*/ 0 h 204"/>
                <a:gd name="T22" fmla="*/ 176 w 204"/>
                <a:gd name="T23" fmla="*/ 23 h 204"/>
                <a:gd name="T24" fmla="*/ 180 w 204"/>
                <a:gd name="T25" fmla="*/ 23 h 204"/>
                <a:gd name="T26" fmla="*/ 180 w 204"/>
                <a:gd name="T27" fmla="*/ 28 h 204"/>
                <a:gd name="T28" fmla="*/ 180 w 204"/>
                <a:gd name="T29" fmla="*/ 58 h 204"/>
                <a:gd name="T30" fmla="*/ 146 w 204"/>
                <a:gd name="T31" fmla="*/ 58 h 204"/>
                <a:gd name="T32" fmla="*/ 146 w 204"/>
                <a:gd name="T33" fmla="*/ 24 h 204"/>
                <a:gd name="T34" fmla="*/ 176 w 204"/>
                <a:gd name="T35" fmla="*/ 23 h 204"/>
                <a:gd name="T36" fmla="*/ 73 w 204"/>
                <a:gd name="T37" fmla="*/ 81 h 204"/>
                <a:gd name="T38" fmla="*/ 102 w 204"/>
                <a:gd name="T39" fmla="*/ 66 h 204"/>
                <a:gd name="T40" fmla="*/ 131 w 204"/>
                <a:gd name="T41" fmla="*/ 81 h 204"/>
                <a:gd name="T42" fmla="*/ 138 w 204"/>
                <a:gd name="T43" fmla="*/ 102 h 204"/>
                <a:gd name="T44" fmla="*/ 102 w 204"/>
                <a:gd name="T45" fmla="*/ 138 h 204"/>
                <a:gd name="T46" fmla="*/ 66 w 204"/>
                <a:gd name="T47" fmla="*/ 102 h 204"/>
                <a:gd name="T48" fmla="*/ 73 w 204"/>
                <a:gd name="T49" fmla="*/ 81 h 204"/>
                <a:gd name="T50" fmla="*/ 184 w 204"/>
                <a:gd name="T51" fmla="*/ 164 h 204"/>
                <a:gd name="T52" fmla="*/ 164 w 204"/>
                <a:gd name="T53" fmla="*/ 184 h 204"/>
                <a:gd name="T54" fmla="*/ 39 w 204"/>
                <a:gd name="T55" fmla="*/ 184 h 204"/>
                <a:gd name="T56" fmla="*/ 20 w 204"/>
                <a:gd name="T57" fmla="*/ 164 h 204"/>
                <a:gd name="T58" fmla="*/ 20 w 204"/>
                <a:gd name="T59" fmla="*/ 81 h 204"/>
                <a:gd name="T60" fmla="*/ 50 w 204"/>
                <a:gd name="T61" fmla="*/ 81 h 204"/>
                <a:gd name="T62" fmla="*/ 46 w 204"/>
                <a:gd name="T63" fmla="*/ 102 h 204"/>
                <a:gd name="T64" fmla="*/ 102 w 204"/>
                <a:gd name="T65" fmla="*/ 158 h 204"/>
                <a:gd name="T66" fmla="*/ 157 w 204"/>
                <a:gd name="T67" fmla="*/ 102 h 204"/>
                <a:gd name="T68" fmla="*/ 153 w 204"/>
                <a:gd name="T69" fmla="*/ 81 h 204"/>
                <a:gd name="T70" fmla="*/ 184 w 204"/>
                <a:gd name="T71" fmla="*/ 81 h 204"/>
                <a:gd name="T72" fmla="*/ 184 w 204"/>
                <a:gd name="T73" fmla="*/ 16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4" h="204">
                  <a:moveTo>
                    <a:pt x="164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17" y="0"/>
                    <a:pt x="0" y="18"/>
                    <a:pt x="0" y="39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86"/>
                    <a:pt x="17" y="204"/>
                    <a:pt x="39" y="204"/>
                  </a:cubicBezTo>
                  <a:cubicBezTo>
                    <a:pt x="164" y="204"/>
                    <a:pt x="164" y="204"/>
                    <a:pt x="164" y="204"/>
                  </a:cubicBezTo>
                  <a:cubicBezTo>
                    <a:pt x="186" y="204"/>
                    <a:pt x="204" y="186"/>
                    <a:pt x="204" y="164"/>
                  </a:cubicBezTo>
                  <a:cubicBezTo>
                    <a:pt x="204" y="81"/>
                    <a:pt x="204" y="81"/>
                    <a:pt x="204" y="81"/>
                  </a:cubicBezTo>
                  <a:cubicBezTo>
                    <a:pt x="204" y="39"/>
                    <a:pt x="204" y="39"/>
                    <a:pt x="204" y="39"/>
                  </a:cubicBezTo>
                  <a:cubicBezTo>
                    <a:pt x="204" y="18"/>
                    <a:pt x="186" y="0"/>
                    <a:pt x="164" y="0"/>
                  </a:cubicBezTo>
                  <a:close/>
                  <a:moveTo>
                    <a:pt x="176" y="23"/>
                  </a:moveTo>
                  <a:cubicBezTo>
                    <a:pt x="180" y="23"/>
                    <a:pt x="180" y="23"/>
                    <a:pt x="180" y="23"/>
                  </a:cubicBezTo>
                  <a:cubicBezTo>
                    <a:pt x="180" y="28"/>
                    <a:pt x="180" y="28"/>
                    <a:pt x="180" y="28"/>
                  </a:cubicBezTo>
                  <a:cubicBezTo>
                    <a:pt x="180" y="58"/>
                    <a:pt x="180" y="58"/>
                    <a:pt x="180" y="58"/>
                  </a:cubicBezTo>
                  <a:cubicBezTo>
                    <a:pt x="146" y="58"/>
                    <a:pt x="146" y="58"/>
                    <a:pt x="146" y="58"/>
                  </a:cubicBezTo>
                  <a:cubicBezTo>
                    <a:pt x="146" y="24"/>
                    <a:pt x="146" y="24"/>
                    <a:pt x="146" y="24"/>
                  </a:cubicBezTo>
                  <a:lnTo>
                    <a:pt x="176" y="23"/>
                  </a:lnTo>
                  <a:close/>
                  <a:moveTo>
                    <a:pt x="73" y="81"/>
                  </a:moveTo>
                  <a:cubicBezTo>
                    <a:pt x="79" y="72"/>
                    <a:pt x="90" y="66"/>
                    <a:pt x="102" y="66"/>
                  </a:cubicBezTo>
                  <a:cubicBezTo>
                    <a:pt x="114" y="66"/>
                    <a:pt x="124" y="72"/>
                    <a:pt x="131" y="81"/>
                  </a:cubicBezTo>
                  <a:cubicBezTo>
                    <a:pt x="135" y="87"/>
                    <a:pt x="138" y="94"/>
                    <a:pt x="138" y="102"/>
                  </a:cubicBezTo>
                  <a:cubicBezTo>
                    <a:pt x="138" y="122"/>
                    <a:pt x="121" y="138"/>
                    <a:pt x="102" y="138"/>
                  </a:cubicBezTo>
                  <a:cubicBezTo>
                    <a:pt x="82" y="138"/>
                    <a:pt x="66" y="122"/>
                    <a:pt x="66" y="102"/>
                  </a:cubicBezTo>
                  <a:cubicBezTo>
                    <a:pt x="66" y="94"/>
                    <a:pt x="68" y="87"/>
                    <a:pt x="73" y="81"/>
                  </a:cubicBezTo>
                  <a:close/>
                  <a:moveTo>
                    <a:pt x="184" y="164"/>
                  </a:moveTo>
                  <a:cubicBezTo>
                    <a:pt x="184" y="175"/>
                    <a:pt x="175" y="184"/>
                    <a:pt x="164" y="184"/>
                  </a:cubicBezTo>
                  <a:cubicBezTo>
                    <a:pt x="39" y="184"/>
                    <a:pt x="39" y="184"/>
                    <a:pt x="39" y="184"/>
                  </a:cubicBezTo>
                  <a:cubicBezTo>
                    <a:pt x="28" y="184"/>
                    <a:pt x="20" y="175"/>
                    <a:pt x="20" y="164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50" y="81"/>
                    <a:pt x="50" y="81"/>
                    <a:pt x="50" y="81"/>
                  </a:cubicBezTo>
                  <a:cubicBezTo>
                    <a:pt x="47" y="87"/>
                    <a:pt x="46" y="95"/>
                    <a:pt x="46" y="102"/>
                  </a:cubicBezTo>
                  <a:cubicBezTo>
                    <a:pt x="46" y="133"/>
                    <a:pt x="71" y="158"/>
                    <a:pt x="102" y="158"/>
                  </a:cubicBezTo>
                  <a:cubicBezTo>
                    <a:pt x="132" y="158"/>
                    <a:pt x="157" y="133"/>
                    <a:pt x="157" y="102"/>
                  </a:cubicBezTo>
                  <a:cubicBezTo>
                    <a:pt x="157" y="95"/>
                    <a:pt x="156" y="87"/>
                    <a:pt x="153" y="81"/>
                  </a:cubicBezTo>
                  <a:cubicBezTo>
                    <a:pt x="184" y="81"/>
                    <a:pt x="184" y="81"/>
                    <a:pt x="184" y="81"/>
                  </a:cubicBezTo>
                  <a:lnTo>
                    <a:pt x="184" y="1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39" name="千图PPT彼岸天：ID 8661124库_组合 38"/>
          <p:cNvGrpSpPr/>
          <p:nvPr>
            <p:custDataLst>
              <p:tags r:id="rId2"/>
            </p:custDataLst>
          </p:nvPr>
        </p:nvGrpSpPr>
        <p:grpSpPr>
          <a:xfrm>
            <a:off x="2329923" y="2633742"/>
            <a:ext cx="3558662" cy="1653100"/>
            <a:chOff x="2329923" y="2633742"/>
            <a:chExt cx="3558662" cy="1653100"/>
          </a:xfrm>
        </p:grpSpPr>
        <p:grpSp>
          <p:nvGrpSpPr>
            <p:cNvPr id="16" name="Group 42"/>
            <p:cNvGrpSpPr/>
            <p:nvPr/>
          </p:nvGrpSpPr>
          <p:grpSpPr>
            <a:xfrm>
              <a:off x="2329923" y="2633742"/>
              <a:ext cx="1515742" cy="1400986"/>
              <a:chOff x="1193800" y="2387600"/>
              <a:chExt cx="1673945" cy="1547212"/>
            </a:xfrm>
          </p:grpSpPr>
          <p:sp>
            <p:nvSpPr>
              <p:cNvPr id="35" name="Freeform: Shape 12"/>
              <p:cNvSpPr/>
              <p:nvPr/>
            </p:nvSpPr>
            <p:spPr bwMode="auto">
              <a:xfrm flipH="1">
                <a:off x="1193800" y="2387600"/>
                <a:ext cx="1253637" cy="1155569"/>
              </a:xfrm>
              <a:custGeom>
                <a:avLst/>
                <a:gdLst>
                  <a:gd name="connsiteX0" fmla="*/ 4805268 w 5554132"/>
                  <a:gd name="connsiteY0" fmla="*/ 313 h 5119649"/>
                  <a:gd name="connsiteX1" fmla="*/ 5490256 w 5554132"/>
                  <a:gd name="connsiteY1" fmla="*/ 64567 h 5119649"/>
                  <a:gd name="connsiteX2" fmla="*/ 5278097 w 5554132"/>
                  <a:gd name="connsiteY2" fmla="*/ 1505924 h 5119649"/>
                  <a:gd name="connsiteX3" fmla="*/ 3358319 w 5554132"/>
                  <a:gd name="connsiteY3" fmla="*/ 2683807 h 5119649"/>
                  <a:gd name="connsiteX4" fmla="*/ 3117700 w 5554132"/>
                  <a:gd name="connsiteY4" fmla="*/ 3884938 h 5119649"/>
                  <a:gd name="connsiteX5" fmla="*/ 3197906 w 5554132"/>
                  <a:gd name="connsiteY5" fmla="*/ 4654695 h 5119649"/>
                  <a:gd name="connsiteX6" fmla="*/ 2716668 w 5554132"/>
                  <a:gd name="connsiteY6" fmla="*/ 5119649 h 5119649"/>
                  <a:gd name="connsiteX7" fmla="*/ 0 w 5554132"/>
                  <a:gd name="connsiteY7" fmla="*/ 2451330 h 5119649"/>
                  <a:gd name="connsiteX8" fmla="*/ 450191 w 5554132"/>
                  <a:gd name="connsiteY8" fmla="*/ 1895969 h 5119649"/>
                  <a:gd name="connsiteX9" fmla="*/ 1399731 w 5554132"/>
                  <a:gd name="connsiteY9" fmla="*/ 2231769 h 5119649"/>
                  <a:gd name="connsiteX10" fmla="*/ 2582128 w 5554132"/>
                  <a:gd name="connsiteY10" fmla="*/ 2089700 h 5119649"/>
                  <a:gd name="connsiteX11" fmla="*/ 3891303 w 5554132"/>
                  <a:gd name="connsiteY11" fmla="*/ 263464 h 5119649"/>
                  <a:gd name="connsiteX12" fmla="*/ 4805268 w 5554132"/>
                  <a:gd name="connsiteY12" fmla="*/ 313 h 5119649"/>
                  <a:gd name="connsiteX13" fmla="*/ 4796632 w 5554132"/>
                  <a:gd name="connsiteY13" fmla="*/ 453987 h 5119649"/>
                  <a:gd name="connsiteX14" fmla="*/ 4552950 w 5554132"/>
                  <a:gd name="connsiteY14" fmla="*/ 695287 h 5119649"/>
                  <a:gd name="connsiteX15" fmla="*/ 4796632 w 5554132"/>
                  <a:gd name="connsiteY15" fmla="*/ 936587 h 5119649"/>
                  <a:gd name="connsiteX16" fmla="*/ 5040314 w 5554132"/>
                  <a:gd name="connsiteY16" fmla="*/ 695287 h 5119649"/>
                  <a:gd name="connsiteX17" fmla="*/ 4796632 w 5554132"/>
                  <a:gd name="connsiteY17" fmla="*/ 453987 h 5119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554132" h="5119649">
                    <a:moveTo>
                      <a:pt x="4805268" y="313"/>
                    </a:moveTo>
                    <a:cubicBezTo>
                      <a:pt x="5166843" y="5156"/>
                      <a:pt x="5490256" y="64567"/>
                      <a:pt x="5490256" y="64567"/>
                    </a:cubicBezTo>
                    <a:cubicBezTo>
                      <a:pt x="5490256" y="64567"/>
                      <a:pt x="5730875" y="1020306"/>
                      <a:pt x="5278097" y="1505924"/>
                    </a:cubicBezTo>
                    <a:cubicBezTo>
                      <a:pt x="3358319" y="2683807"/>
                      <a:pt x="3358319" y="2683807"/>
                      <a:pt x="3358319" y="2683807"/>
                    </a:cubicBezTo>
                    <a:cubicBezTo>
                      <a:pt x="3358319" y="2683807"/>
                      <a:pt x="2507096" y="3267583"/>
                      <a:pt x="3117700" y="3884938"/>
                    </a:cubicBezTo>
                    <a:cubicBezTo>
                      <a:pt x="3117700" y="3884938"/>
                      <a:pt x="3715366" y="4192325"/>
                      <a:pt x="3197906" y="4654695"/>
                    </a:cubicBezTo>
                    <a:cubicBezTo>
                      <a:pt x="3197906" y="4654695"/>
                      <a:pt x="2724430" y="5109317"/>
                      <a:pt x="2716668" y="5119649"/>
                    </a:cubicBezTo>
                    <a:cubicBezTo>
                      <a:pt x="0" y="2451330"/>
                      <a:pt x="0" y="2451330"/>
                      <a:pt x="0" y="2451330"/>
                    </a:cubicBezTo>
                    <a:cubicBezTo>
                      <a:pt x="12937" y="2438415"/>
                      <a:pt x="450191" y="1895969"/>
                      <a:pt x="450191" y="1895969"/>
                    </a:cubicBezTo>
                    <a:cubicBezTo>
                      <a:pt x="450191" y="1895969"/>
                      <a:pt x="809826" y="1418100"/>
                      <a:pt x="1399731" y="2231769"/>
                    </a:cubicBezTo>
                    <a:cubicBezTo>
                      <a:pt x="2222493" y="2893037"/>
                      <a:pt x="2582128" y="2089700"/>
                      <a:pt x="2582128" y="2089700"/>
                    </a:cubicBezTo>
                    <a:cubicBezTo>
                      <a:pt x="3891303" y="263464"/>
                      <a:pt x="3891303" y="263464"/>
                      <a:pt x="3891303" y="263464"/>
                    </a:cubicBezTo>
                    <a:cubicBezTo>
                      <a:pt x="4043954" y="45194"/>
                      <a:pt x="4443692" y="-4530"/>
                      <a:pt x="4805268" y="313"/>
                    </a:cubicBezTo>
                    <a:close/>
                    <a:moveTo>
                      <a:pt x="4796632" y="453987"/>
                    </a:moveTo>
                    <a:cubicBezTo>
                      <a:pt x="4662050" y="453987"/>
                      <a:pt x="4552950" y="562021"/>
                      <a:pt x="4552950" y="695287"/>
                    </a:cubicBezTo>
                    <a:cubicBezTo>
                      <a:pt x="4552950" y="828553"/>
                      <a:pt x="4662050" y="936587"/>
                      <a:pt x="4796632" y="936587"/>
                    </a:cubicBezTo>
                    <a:cubicBezTo>
                      <a:pt x="4931214" y="936587"/>
                      <a:pt x="5040314" y="828553"/>
                      <a:pt x="5040314" y="695287"/>
                    </a:cubicBezTo>
                    <a:cubicBezTo>
                      <a:pt x="5040314" y="562021"/>
                      <a:pt x="4931214" y="453987"/>
                      <a:pt x="4796632" y="453987"/>
                    </a:cubicBez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" name="Freeform: Shape 13"/>
              <p:cNvSpPr/>
              <p:nvPr/>
            </p:nvSpPr>
            <p:spPr bwMode="auto">
              <a:xfrm flipH="1">
                <a:off x="1880577" y="2992075"/>
                <a:ext cx="987168" cy="942737"/>
              </a:xfrm>
              <a:custGeom>
                <a:avLst/>
                <a:gdLst>
                  <a:gd name="T0" fmla="*/ 650 w 1691"/>
                  <a:gd name="T1" fmla="*/ 0 h 1617"/>
                  <a:gd name="T2" fmla="*/ 0 w 1691"/>
                  <a:gd name="T3" fmla="*/ 579 h 1617"/>
                  <a:gd name="T4" fmla="*/ 47 w 1691"/>
                  <a:gd name="T5" fmla="*/ 658 h 1617"/>
                  <a:gd name="T6" fmla="*/ 377 w 1691"/>
                  <a:gd name="T7" fmla="*/ 390 h 1617"/>
                  <a:gd name="T8" fmla="*/ 92 w 1691"/>
                  <a:gd name="T9" fmla="*/ 680 h 1617"/>
                  <a:gd name="T10" fmla="*/ 144 w 1691"/>
                  <a:gd name="T11" fmla="*/ 739 h 1617"/>
                  <a:gd name="T12" fmla="*/ 542 w 1691"/>
                  <a:gd name="T13" fmla="*/ 316 h 1617"/>
                  <a:gd name="T14" fmla="*/ 159 w 1691"/>
                  <a:gd name="T15" fmla="*/ 762 h 1617"/>
                  <a:gd name="T16" fmla="*/ 459 w 1691"/>
                  <a:gd name="T17" fmla="*/ 554 h 1617"/>
                  <a:gd name="T18" fmla="*/ 212 w 1691"/>
                  <a:gd name="T19" fmla="*/ 792 h 1617"/>
                  <a:gd name="T20" fmla="*/ 249 w 1691"/>
                  <a:gd name="T21" fmla="*/ 829 h 1617"/>
                  <a:gd name="T22" fmla="*/ 392 w 1691"/>
                  <a:gd name="T23" fmla="*/ 710 h 1617"/>
                  <a:gd name="T24" fmla="*/ 287 w 1691"/>
                  <a:gd name="T25" fmla="*/ 866 h 1617"/>
                  <a:gd name="T26" fmla="*/ 324 w 1691"/>
                  <a:gd name="T27" fmla="*/ 910 h 1617"/>
                  <a:gd name="T28" fmla="*/ 699 w 1691"/>
                  <a:gd name="T29" fmla="*/ 412 h 1617"/>
                  <a:gd name="T30" fmla="*/ 354 w 1691"/>
                  <a:gd name="T31" fmla="*/ 940 h 1617"/>
                  <a:gd name="T32" fmla="*/ 384 w 1691"/>
                  <a:gd name="T33" fmla="*/ 985 h 1617"/>
                  <a:gd name="T34" fmla="*/ 609 w 1691"/>
                  <a:gd name="T35" fmla="*/ 739 h 1617"/>
                  <a:gd name="T36" fmla="*/ 422 w 1691"/>
                  <a:gd name="T37" fmla="*/ 1007 h 1617"/>
                  <a:gd name="T38" fmla="*/ 759 w 1691"/>
                  <a:gd name="T39" fmla="*/ 635 h 1617"/>
                  <a:gd name="T40" fmla="*/ 459 w 1691"/>
                  <a:gd name="T41" fmla="*/ 1044 h 1617"/>
                  <a:gd name="T42" fmla="*/ 489 w 1691"/>
                  <a:gd name="T43" fmla="*/ 1067 h 1617"/>
                  <a:gd name="T44" fmla="*/ 752 w 1691"/>
                  <a:gd name="T45" fmla="*/ 754 h 1617"/>
                  <a:gd name="T46" fmla="*/ 534 w 1691"/>
                  <a:gd name="T47" fmla="*/ 1096 h 1617"/>
                  <a:gd name="T48" fmla="*/ 556 w 1691"/>
                  <a:gd name="T49" fmla="*/ 1128 h 1617"/>
                  <a:gd name="T50" fmla="*/ 992 w 1691"/>
                  <a:gd name="T51" fmla="*/ 635 h 1617"/>
                  <a:gd name="T52" fmla="*/ 587 w 1691"/>
                  <a:gd name="T53" fmla="*/ 1156 h 1617"/>
                  <a:gd name="T54" fmla="*/ 624 w 1691"/>
                  <a:gd name="T55" fmla="*/ 1193 h 1617"/>
                  <a:gd name="T56" fmla="*/ 744 w 1691"/>
                  <a:gd name="T57" fmla="*/ 1059 h 1617"/>
                  <a:gd name="T58" fmla="*/ 662 w 1691"/>
                  <a:gd name="T59" fmla="*/ 1238 h 1617"/>
                  <a:gd name="T60" fmla="*/ 939 w 1691"/>
                  <a:gd name="T61" fmla="*/ 925 h 1617"/>
                  <a:gd name="T62" fmla="*/ 699 w 1691"/>
                  <a:gd name="T63" fmla="*/ 1260 h 1617"/>
                  <a:gd name="T64" fmla="*/ 729 w 1691"/>
                  <a:gd name="T65" fmla="*/ 1304 h 1617"/>
                  <a:gd name="T66" fmla="*/ 1007 w 1691"/>
                  <a:gd name="T67" fmla="*/ 1059 h 1617"/>
                  <a:gd name="T68" fmla="*/ 767 w 1691"/>
                  <a:gd name="T69" fmla="*/ 1334 h 1617"/>
                  <a:gd name="T70" fmla="*/ 789 w 1691"/>
                  <a:gd name="T71" fmla="*/ 1371 h 1617"/>
                  <a:gd name="T72" fmla="*/ 1292 w 1691"/>
                  <a:gd name="T73" fmla="*/ 933 h 1617"/>
                  <a:gd name="T74" fmla="*/ 819 w 1691"/>
                  <a:gd name="T75" fmla="*/ 1416 h 1617"/>
                  <a:gd name="T76" fmla="*/ 864 w 1691"/>
                  <a:gd name="T77" fmla="*/ 1461 h 1617"/>
                  <a:gd name="T78" fmla="*/ 1247 w 1691"/>
                  <a:gd name="T79" fmla="*/ 1119 h 1617"/>
                  <a:gd name="T80" fmla="*/ 917 w 1691"/>
                  <a:gd name="T81" fmla="*/ 1498 h 1617"/>
                  <a:gd name="T82" fmla="*/ 954 w 1691"/>
                  <a:gd name="T83" fmla="*/ 1527 h 1617"/>
                  <a:gd name="T84" fmla="*/ 1419 w 1691"/>
                  <a:gd name="T85" fmla="*/ 1037 h 1617"/>
                  <a:gd name="T86" fmla="*/ 999 w 1691"/>
                  <a:gd name="T87" fmla="*/ 1565 h 1617"/>
                  <a:gd name="T88" fmla="*/ 1037 w 1691"/>
                  <a:gd name="T89" fmla="*/ 1617 h 1617"/>
                  <a:gd name="T90" fmla="*/ 1691 w 1691"/>
                  <a:gd name="T91" fmla="*/ 988 h 1617"/>
                  <a:gd name="T92" fmla="*/ 650 w 1691"/>
                  <a:gd name="T93" fmla="*/ 0 h 1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691" h="1617">
                    <a:moveTo>
                      <a:pt x="650" y="0"/>
                    </a:moveTo>
                    <a:cubicBezTo>
                      <a:pt x="0" y="579"/>
                      <a:pt x="0" y="579"/>
                      <a:pt x="0" y="579"/>
                    </a:cubicBezTo>
                    <a:cubicBezTo>
                      <a:pt x="47" y="658"/>
                      <a:pt x="47" y="658"/>
                      <a:pt x="47" y="658"/>
                    </a:cubicBezTo>
                    <a:cubicBezTo>
                      <a:pt x="377" y="390"/>
                      <a:pt x="377" y="390"/>
                      <a:pt x="377" y="390"/>
                    </a:cubicBezTo>
                    <a:cubicBezTo>
                      <a:pt x="92" y="680"/>
                      <a:pt x="92" y="680"/>
                      <a:pt x="92" y="680"/>
                    </a:cubicBezTo>
                    <a:cubicBezTo>
                      <a:pt x="144" y="739"/>
                      <a:pt x="144" y="739"/>
                      <a:pt x="144" y="739"/>
                    </a:cubicBezTo>
                    <a:cubicBezTo>
                      <a:pt x="542" y="316"/>
                      <a:pt x="542" y="316"/>
                      <a:pt x="542" y="316"/>
                    </a:cubicBezTo>
                    <a:cubicBezTo>
                      <a:pt x="159" y="762"/>
                      <a:pt x="159" y="762"/>
                      <a:pt x="159" y="762"/>
                    </a:cubicBezTo>
                    <a:cubicBezTo>
                      <a:pt x="459" y="554"/>
                      <a:pt x="459" y="554"/>
                      <a:pt x="459" y="554"/>
                    </a:cubicBezTo>
                    <a:cubicBezTo>
                      <a:pt x="212" y="792"/>
                      <a:pt x="212" y="792"/>
                      <a:pt x="212" y="792"/>
                    </a:cubicBezTo>
                    <a:cubicBezTo>
                      <a:pt x="249" y="829"/>
                      <a:pt x="249" y="829"/>
                      <a:pt x="249" y="829"/>
                    </a:cubicBezTo>
                    <a:cubicBezTo>
                      <a:pt x="392" y="710"/>
                      <a:pt x="392" y="710"/>
                      <a:pt x="392" y="710"/>
                    </a:cubicBezTo>
                    <a:cubicBezTo>
                      <a:pt x="287" y="866"/>
                      <a:pt x="287" y="866"/>
                      <a:pt x="287" y="866"/>
                    </a:cubicBezTo>
                    <a:cubicBezTo>
                      <a:pt x="324" y="910"/>
                      <a:pt x="324" y="910"/>
                      <a:pt x="324" y="910"/>
                    </a:cubicBezTo>
                    <a:cubicBezTo>
                      <a:pt x="699" y="412"/>
                      <a:pt x="699" y="412"/>
                      <a:pt x="699" y="412"/>
                    </a:cubicBezTo>
                    <a:cubicBezTo>
                      <a:pt x="354" y="940"/>
                      <a:pt x="354" y="940"/>
                      <a:pt x="354" y="940"/>
                    </a:cubicBezTo>
                    <a:cubicBezTo>
                      <a:pt x="384" y="985"/>
                      <a:pt x="384" y="985"/>
                      <a:pt x="384" y="985"/>
                    </a:cubicBezTo>
                    <a:cubicBezTo>
                      <a:pt x="609" y="739"/>
                      <a:pt x="609" y="739"/>
                      <a:pt x="609" y="739"/>
                    </a:cubicBezTo>
                    <a:cubicBezTo>
                      <a:pt x="422" y="1007"/>
                      <a:pt x="422" y="1007"/>
                      <a:pt x="422" y="1007"/>
                    </a:cubicBezTo>
                    <a:cubicBezTo>
                      <a:pt x="759" y="635"/>
                      <a:pt x="759" y="635"/>
                      <a:pt x="759" y="635"/>
                    </a:cubicBezTo>
                    <a:cubicBezTo>
                      <a:pt x="459" y="1044"/>
                      <a:pt x="459" y="1044"/>
                      <a:pt x="459" y="1044"/>
                    </a:cubicBezTo>
                    <a:cubicBezTo>
                      <a:pt x="489" y="1067"/>
                      <a:pt x="489" y="1067"/>
                      <a:pt x="489" y="1067"/>
                    </a:cubicBezTo>
                    <a:cubicBezTo>
                      <a:pt x="752" y="754"/>
                      <a:pt x="752" y="754"/>
                      <a:pt x="752" y="754"/>
                    </a:cubicBezTo>
                    <a:cubicBezTo>
                      <a:pt x="534" y="1096"/>
                      <a:pt x="534" y="1096"/>
                      <a:pt x="534" y="1096"/>
                    </a:cubicBezTo>
                    <a:cubicBezTo>
                      <a:pt x="556" y="1128"/>
                      <a:pt x="556" y="1128"/>
                      <a:pt x="556" y="1128"/>
                    </a:cubicBezTo>
                    <a:cubicBezTo>
                      <a:pt x="992" y="635"/>
                      <a:pt x="992" y="635"/>
                      <a:pt x="992" y="635"/>
                    </a:cubicBezTo>
                    <a:cubicBezTo>
                      <a:pt x="587" y="1156"/>
                      <a:pt x="587" y="1156"/>
                      <a:pt x="587" y="1156"/>
                    </a:cubicBezTo>
                    <a:cubicBezTo>
                      <a:pt x="624" y="1193"/>
                      <a:pt x="624" y="1193"/>
                      <a:pt x="624" y="1193"/>
                    </a:cubicBezTo>
                    <a:cubicBezTo>
                      <a:pt x="744" y="1059"/>
                      <a:pt x="744" y="1059"/>
                      <a:pt x="744" y="1059"/>
                    </a:cubicBezTo>
                    <a:cubicBezTo>
                      <a:pt x="662" y="1238"/>
                      <a:pt x="662" y="1238"/>
                      <a:pt x="662" y="1238"/>
                    </a:cubicBezTo>
                    <a:cubicBezTo>
                      <a:pt x="939" y="925"/>
                      <a:pt x="939" y="925"/>
                      <a:pt x="939" y="925"/>
                    </a:cubicBezTo>
                    <a:cubicBezTo>
                      <a:pt x="699" y="1260"/>
                      <a:pt x="699" y="1260"/>
                      <a:pt x="699" y="1260"/>
                    </a:cubicBezTo>
                    <a:cubicBezTo>
                      <a:pt x="729" y="1304"/>
                      <a:pt x="729" y="1304"/>
                      <a:pt x="729" y="1304"/>
                    </a:cubicBezTo>
                    <a:cubicBezTo>
                      <a:pt x="1007" y="1059"/>
                      <a:pt x="1007" y="1059"/>
                      <a:pt x="1007" y="1059"/>
                    </a:cubicBezTo>
                    <a:cubicBezTo>
                      <a:pt x="767" y="1334"/>
                      <a:pt x="767" y="1334"/>
                      <a:pt x="767" y="1334"/>
                    </a:cubicBezTo>
                    <a:cubicBezTo>
                      <a:pt x="789" y="1371"/>
                      <a:pt x="789" y="1371"/>
                      <a:pt x="789" y="1371"/>
                    </a:cubicBezTo>
                    <a:cubicBezTo>
                      <a:pt x="1292" y="933"/>
                      <a:pt x="1292" y="933"/>
                      <a:pt x="1292" y="933"/>
                    </a:cubicBezTo>
                    <a:cubicBezTo>
                      <a:pt x="1262" y="940"/>
                      <a:pt x="819" y="1416"/>
                      <a:pt x="819" y="1416"/>
                    </a:cubicBezTo>
                    <a:cubicBezTo>
                      <a:pt x="864" y="1461"/>
                      <a:pt x="864" y="1461"/>
                      <a:pt x="864" y="1461"/>
                    </a:cubicBezTo>
                    <a:cubicBezTo>
                      <a:pt x="1247" y="1119"/>
                      <a:pt x="1247" y="1119"/>
                      <a:pt x="1247" y="1119"/>
                    </a:cubicBezTo>
                    <a:cubicBezTo>
                      <a:pt x="917" y="1498"/>
                      <a:pt x="917" y="1498"/>
                      <a:pt x="917" y="1498"/>
                    </a:cubicBezTo>
                    <a:cubicBezTo>
                      <a:pt x="954" y="1527"/>
                      <a:pt x="954" y="1527"/>
                      <a:pt x="954" y="1527"/>
                    </a:cubicBezTo>
                    <a:cubicBezTo>
                      <a:pt x="1419" y="1037"/>
                      <a:pt x="1419" y="1037"/>
                      <a:pt x="1419" y="1037"/>
                    </a:cubicBezTo>
                    <a:cubicBezTo>
                      <a:pt x="999" y="1565"/>
                      <a:pt x="999" y="1565"/>
                      <a:pt x="999" y="1565"/>
                    </a:cubicBezTo>
                    <a:cubicBezTo>
                      <a:pt x="1037" y="1617"/>
                      <a:pt x="1037" y="1617"/>
                      <a:pt x="1037" y="1617"/>
                    </a:cubicBezTo>
                    <a:cubicBezTo>
                      <a:pt x="1691" y="988"/>
                      <a:pt x="1691" y="988"/>
                      <a:pt x="1691" y="988"/>
                    </a:cubicBezTo>
                    <a:cubicBezTo>
                      <a:pt x="650" y="0"/>
                      <a:pt x="650" y="0"/>
                      <a:pt x="6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9" name="Group 32"/>
            <p:cNvGrpSpPr/>
            <p:nvPr/>
          </p:nvGrpSpPr>
          <p:grpSpPr>
            <a:xfrm>
              <a:off x="3305559" y="3501280"/>
              <a:ext cx="1746926" cy="785562"/>
              <a:chOff x="2271266" y="1795463"/>
              <a:chExt cx="1929259" cy="867554"/>
            </a:xfrm>
            <a:solidFill>
              <a:schemeClr val="accent2"/>
            </a:solidFill>
          </p:grpSpPr>
          <p:sp>
            <p:nvSpPr>
              <p:cNvPr id="29" name="Freeform: Shape 33"/>
              <p:cNvSpPr/>
              <p:nvPr/>
            </p:nvSpPr>
            <p:spPr>
              <a:xfrm>
                <a:off x="2271266" y="1795463"/>
                <a:ext cx="1736212" cy="867554"/>
              </a:xfrm>
              <a:custGeom>
                <a:avLst/>
                <a:gdLst>
                  <a:gd name="connsiteX0" fmla="*/ 627788 w 1736212"/>
                  <a:gd name="connsiteY0" fmla="*/ 0 h 867554"/>
                  <a:gd name="connsiteX1" fmla="*/ 1736212 w 1736212"/>
                  <a:gd name="connsiteY1" fmla="*/ 0 h 867554"/>
                  <a:gd name="connsiteX2" fmla="*/ 1727862 w 1736212"/>
                  <a:gd name="connsiteY2" fmla="*/ 44850 h 867554"/>
                  <a:gd name="connsiteX3" fmla="*/ 649123 w 1736212"/>
                  <a:gd name="connsiteY3" fmla="*/ 866972 h 867554"/>
                  <a:gd name="connsiteX4" fmla="*/ 55413 w 1736212"/>
                  <a:gd name="connsiteY4" fmla="*/ 664221 h 867554"/>
                  <a:gd name="connsiteX5" fmla="*/ 0 w 1736212"/>
                  <a:gd name="connsiteY5" fmla="*/ 619894 h 867554"/>
                  <a:gd name="connsiteX6" fmla="*/ 627788 w 1736212"/>
                  <a:gd name="connsiteY6" fmla="*/ 0 h 867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6212" h="867554">
                    <a:moveTo>
                      <a:pt x="627788" y="0"/>
                    </a:moveTo>
                    <a:lnTo>
                      <a:pt x="1736212" y="0"/>
                    </a:lnTo>
                    <a:lnTo>
                      <a:pt x="1727862" y="44850"/>
                    </a:lnTo>
                    <a:cubicBezTo>
                      <a:pt x="1611897" y="530341"/>
                      <a:pt x="1167445" y="883889"/>
                      <a:pt x="649123" y="866972"/>
                    </a:cubicBezTo>
                    <a:cubicBezTo>
                      <a:pt x="426985" y="859722"/>
                      <a:pt x="222823" y="785458"/>
                      <a:pt x="55413" y="664221"/>
                    </a:cubicBezTo>
                    <a:lnTo>
                      <a:pt x="0" y="619894"/>
                    </a:lnTo>
                    <a:lnTo>
                      <a:pt x="627788" y="0"/>
                    </a:lnTo>
                    <a:close/>
                  </a:path>
                </a:pathLst>
              </a:cu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0" name="Rectangle 34"/>
              <p:cNvSpPr/>
              <p:nvPr/>
            </p:nvSpPr>
            <p:spPr>
              <a:xfrm>
                <a:off x="2957513" y="1795463"/>
                <a:ext cx="1243012" cy="867554"/>
              </a:xfrm>
              <a:prstGeom prst="rect">
                <a:avLst/>
              </a:pr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22" name="Rectangle 39"/>
            <p:cNvSpPr/>
            <p:nvPr/>
          </p:nvSpPr>
          <p:spPr>
            <a:xfrm>
              <a:off x="5052485" y="3501280"/>
              <a:ext cx="836100" cy="7855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" name="Freeform: Shape 47"/>
            <p:cNvSpPr/>
            <p:nvPr/>
          </p:nvSpPr>
          <p:spPr bwMode="auto">
            <a:xfrm>
              <a:off x="4295636" y="3683779"/>
              <a:ext cx="511688" cy="420564"/>
            </a:xfrm>
            <a:custGeom>
              <a:avLst/>
              <a:gdLst>
                <a:gd name="T0" fmla="*/ 285 w 293"/>
                <a:gd name="T1" fmla="*/ 32 h 238"/>
                <a:gd name="T2" fmla="*/ 259 w 293"/>
                <a:gd name="T3" fmla="*/ 38 h 238"/>
                <a:gd name="T4" fmla="*/ 275 w 293"/>
                <a:gd name="T5" fmla="*/ 24 h 238"/>
                <a:gd name="T6" fmla="*/ 285 w 293"/>
                <a:gd name="T7" fmla="*/ 4 h 238"/>
                <a:gd name="T8" fmla="*/ 257 w 293"/>
                <a:gd name="T9" fmla="*/ 16 h 238"/>
                <a:gd name="T10" fmla="*/ 237 w 293"/>
                <a:gd name="T11" fmla="*/ 11 h 238"/>
                <a:gd name="T12" fmla="*/ 216 w 293"/>
                <a:gd name="T13" fmla="*/ 1 h 238"/>
                <a:gd name="T14" fmla="*/ 203 w 293"/>
                <a:gd name="T15" fmla="*/ 0 h 238"/>
                <a:gd name="T16" fmla="*/ 179 w 293"/>
                <a:gd name="T17" fmla="*/ 5 h 238"/>
                <a:gd name="T18" fmla="*/ 154 w 293"/>
                <a:gd name="T19" fmla="*/ 27 h 238"/>
                <a:gd name="T20" fmla="*/ 143 w 293"/>
                <a:gd name="T21" fmla="*/ 54 h 238"/>
                <a:gd name="T22" fmla="*/ 143 w 293"/>
                <a:gd name="T23" fmla="*/ 67 h 238"/>
                <a:gd name="T24" fmla="*/ 126 w 293"/>
                <a:gd name="T25" fmla="*/ 72 h 238"/>
                <a:gd name="T26" fmla="*/ 75 w 293"/>
                <a:gd name="T27" fmla="*/ 55 h 238"/>
                <a:gd name="T28" fmla="*/ 33 w 293"/>
                <a:gd name="T29" fmla="*/ 24 h 238"/>
                <a:gd name="T30" fmla="*/ 17 w 293"/>
                <a:gd name="T31" fmla="*/ 17 h 238"/>
                <a:gd name="T32" fmla="*/ 12 w 293"/>
                <a:gd name="T33" fmla="*/ 41 h 238"/>
                <a:gd name="T34" fmla="*/ 14 w 293"/>
                <a:gd name="T35" fmla="*/ 57 h 238"/>
                <a:gd name="T36" fmla="*/ 23 w 293"/>
                <a:gd name="T37" fmla="*/ 76 h 238"/>
                <a:gd name="T38" fmla="*/ 39 w 293"/>
                <a:gd name="T39" fmla="*/ 91 h 238"/>
                <a:gd name="T40" fmla="*/ 25 w 293"/>
                <a:gd name="T41" fmla="*/ 89 h 238"/>
                <a:gd name="T42" fmla="*/ 12 w 293"/>
                <a:gd name="T43" fmla="*/ 84 h 238"/>
                <a:gd name="T44" fmla="*/ 13 w 293"/>
                <a:gd name="T45" fmla="*/ 95 h 238"/>
                <a:gd name="T46" fmla="*/ 25 w 293"/>
                <a:gd name="T47" fmla="*/ 123 h 238"/>
                <a:gd name="T48" fmla="*/ 50 w 293"/>
                <a:gd name="T49" fmla="*/ 140 h 238"/>
                <a:gd name="T50" fmla="*/ 52 w 293"/>
                <a:gd name="T51" fmla="*/ 145 h 238"/>
                <a:gd name="T52" fmla="*/ 33 w 293"/>
                <a:gd name="T53" fmla="*/ 145 h 238"/>
                <a:gd name="T54" fmla="*/ 41 w 293"/>
                <a:gd name="T55" fmla="*/ 161 h 238"/>
                <a:gd name="T56" fmla="*/ 62 w 293"/>
                <a:gd name="T57" fmla="*/ 179 h 238"/>
                <a:gd name="T58" fmla="*/ 89 w 293"/>
                <a:gd name="T59" fmla="*/ 186 h 238"/>
                <a:gd name="T60" fmla="*/ 73 w 293"/>
                <a:gd name="T61" fmla="*/ 197 h 238"/>
                <a:gd name="T62" fmla="*/ 45 w 293"/>
                <a:gd name="T63" fmla="*/ 208 h 238"/>
                <a:gd name="T64" fmla="*/ 14 w 293"/>
                <a:gd name="T65" fmla="*/ 212 h 238"/>
                <a:gd name="T66" fmla="*/ 0 w 293"/>
                <a:gd name="T67" fmla="*/ 211 h 238"/>
                <a:gd name="T68" fmla="*/ 32 w 293"/>
                <a:gd name="T69" fmla="*/ 227 h 238"/>
                <a:gd name="T70" fmla="*/ 68 w 293"/>
                <a:gd name="T71" fmla="*/ 237 h 238"/>
                <a:gd name="T72" fmla="*/ 93 w 293"/>
                <a:gd name="T73" fmla="*/ 238 h 238"/>
                <a:gd name="T74" fmla="*/ 149 w 293"/>
                <a:gd name="T75" fmla="*/ 229 h 238"/>
                <a:gd name="T76" fmla="*/ 195 w 293"/>
                <a:gd name="T77" fmla="*/ 205 h 238"/>
                <a:gd name="T78" fmla="*/ 229 w 293"/>
                <a:gd name="T79" fmla="*/ 169 h 238"/>
                <a:gd name="T80" fmla="*/ 252 w 293"/>
                <a:gd name="T81" fmla="*/ 127 h 238"/>
                <a:gd name="T82" fmla="*/ 262 w 293"/>
                <a:gd name="T83" fmla="*/ 82 h 238"/>
                <a:gd name="T84" fmla="*/ 263 w 293"/>
                <a:gd name="T85" fmla="*/ 59 h 238"/>
                <a:gd name="T86" fmla="*/ 280 w 293"/>
                <a:gd name="T87" fmla="*/ 45 h 238"/>
                <a:gd name="T88" fmla="*/ 293 w 293"/>
                <a:gd name="T89" fmla="*/ 2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93" h="238">
                  <a:moveTo>
                    <a:pt x="293" y="28"/>
                  </a:moveTo>
                  <a:lnTo>
                    <a:pt x="293" y="28"/>
                  </a:lnTo>
                  <a:lnTo>
                    <a:pt x="285" y="32"/>
                  </a:lnTo>
                  <a:lnTo>
                    <a:pt x="277" y="34"/>
                  </a:lnTo>
                  <a:lnTo>
                    <a:pt x="267" y="36"/>
                  </a:lnTo>
                  <a:lnTo>
                    <a:pt x="259" y="38"/>
                  </a:lnTo>
                  <a:lnTo>
                    <a:pt x="259" y="38"/>
                  </a:lnTo>
                  <a:lnTo>
                    <a:pt x="267" y="31"/>
                  </a:lnTo>
                  <a:lnTo>
                    <a:pt x="275" y="24"/>
                  </a:lnTo>
                  <a:lnTo>
                    <a:pt x="281" y="14"/>
                  </a:lnTo>
                  <a:lnTo>
                    <a:pt x="285" y="4"/>
                  </a:lnTo>
                  <a:lnTo>
                    <a:pt x="285" y="4"/>
                  </a:lnTo>
                  <a:lnTo>
                    <a:pt x="277" y="9"/>
                  </a:lnTo>
                  <a:lnTo>
                    <a:pt x="266" y="13"/>
                  </a:lnTo>
                  <a:lnTo>
                    <a:pt x="257" y="16"/>
                  </a:lnTo>
                  <a:lnTo>
                    <a:pt x="247" y="18"/>
                  </a:lnTo>
                  <a:lnTo>
                    <a:pt x="247" y="18"/>
                  </a:lnTo>
                  <a:lnTo>
                    <a:pt x="237" y="11"/>
                  </a:lnTo>
                  <a:lnTo>
                    <a:pt x="227" y="5"/>
                  </a:lnTo>
                  <a:lnTo>
                    <a:pt x="222" y="3"/>
                  </a:lnTo>
                  <a:lnTo>
                    <a:pt x="216" y="1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1" y="1"/>
                  </a:lnTo>
                  <a:lnTo>
                    <a:pt x="179" y="5"/>
                  </a:lnTo>
                  <a:lnTo>
                    <a:pt x="169" y="10"/>
                  </a:lnTo>
                  <a:lnTo>
                    <a:pt x="161" y="17"/>
                  </a:lnTo>
                  <a:lnTo>
                    <a:pt x="154" y="27"/>
                  </a:lnTo>
                  <a:lnTo>
                    <a:pt x="147" y="37"/>
                  </a:lnTo>
                  <a:lnTo>
                    <a:pt x="144" y="48"/>
                  </a:lnTo>
                  <a:lnTo>
                    <a:pt x="143" y="54"/>
                  </a:lnTo>
                  <a:lnTo>
                    <a:pt x="143" y="60"/>
                  </a:lnTo>
                  <a:lnTo>
                    <a:pt x="143" y="60"/>
                  </a:lnTo>
                  <a:lnTo>
                    <a:pt x="143" y="67"/>
                  </a:lnTo>
                  <a:lnTo>
                    <a:pt x="144" y="74"/>
                  </a:lnTo>
                  <a:lnTo>
                    <a:pt x="144" y="74"/>
                  </a:lnTo>
                  <a:lnTo>
                    <a:pt x="126" y="72"/>
                  </a:lnTo>
                  <a:lnTo>
                    <a:pt x="108" y="68"/>
                  </a:lnTo>
                  <a:lnTo>
                    <a:pt x="92" y="63"/>
                  </a:lnTo>
                  <a:lnTo>
                    <a:pt x="75" y="55"/>
                  </a:lnTo>
                  <a:lnTo>
                    <a:pt x="59" y="46"/>
                  </a:lnTo>
                  <a:lnTo>
                    <a:pt x="45" y="36"/>
                  </a:lnTo>
                  <a:lnTo>
                    <a:pt x="33" y="24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17" y="17"/>
                  </a:lnTo>
                  <a:lnTo>
                    <a:pt x="15" y="26"/>
                  </a:lnTo>
                  <a:lnTo>
                    <a:pt x="13" y="33"/>
                  </a:lnTo>
                  <a:lnTo>
                    <a:pt x="12" y="41"/>
                  </a:lnTo>
                  <a:lnTo>
                    <a:pt x="12" y="41"/>
                  </a:lnTo>
                  <a:lnTo>
                    <a:pt x="13" y="48"/>
                  </a:lnTo>
                  <a:lnTo>
                    <a:pt x="14" y="57"/>
                  </a:lnTo>
                  <a:lnTo>
                    <a:pt x="17" y="63"/>
                  </a:lnTo>
                  <a:lnTo>
                    <a:pt x="20" y="70"/>
                  </a:lnTo>
                  <a:lnTo>
                    <a:pt x="23" y="76"/>
                  </a:lnTo>
                  <a:lnTo>
                    <a:pt x="28" y="81"/>
                  </a:lnTo>
                  <a:lnTo>
                    <a:pt x="34" y="87"/>
                  </a:lnTo>
                  <a:lnTo>
                    <a:pt x="39" y="91"/>
                  </a:lnTo>
                  <a:lnTo>
                    <a:pt x="39" y="91"/>
                  </a:lnTo>
                  <a:lnTo>
                    <a:pt x="32" y="91"/>
                  </a:lnTo>
                  <a:lnTo>
                    <a:pt x="25" y="89"/>
                  </a:lnTo>
                  <a:lnTo>
                    <a:pt x="18" y="87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5"/>
                  </a:lnTo>
                  <a:lnTo>
                    <a:pt x="12" y="85"/>
                  </a:lnTo>
                  <a:lnTo>
                    <a:pt x="13" y="95"/>
                  </a:lnTo>
                  <a:lnTo>
                    <a:pt x="16" y="105"/>
                  </a:lnTo>
                  <a:lnTo>
                    <a:pt x="20" y="115"/>
                  </a:lnTo>
                  <a:lnTo>
                    <a:pt x="25" y="123"/>
                  </a:lnTo>
                  <a:lnTo>
                    <a:pt x="33" y="130"/>
                  </a:lnTo>
                  <a:lnTo>
                    <a:pt x="41" y="136"/>
                  </a:lnTo>
                  <a:lnTo>
                    <a:pt x="50" y="140"/>
                  </a:lnTo>
                  <a:lnTo>
                    <a:pt x="60" y="143"/>
                  </a:lnTo>
                  <a:lnTo>
                    <a:pt x="60" y="143"/>
                  </a:lnTo>
                  <a:lnTo>
                    <a:pt x="52" y="145"/>
                  </a:lnTo>
                  <a:lnTo>
                    <a:pt x="44" y="146"/>
                  </a:lnTo>
                  <a:lnTo>
                    <a:pt x="44" y="146"/>
                  </a:lnTo>
                  <a:lnTo>
                    <a:pt x="33" y="145"/>
                  </a:lnTo>
                  <a:lnTo>
                    <a:pt x="33" y="145"/>
                  </a:lnTo>
                  <a:lnTo>
                    <a:pt x="37" y="153"/>
                  </a:lnTo>
                  <a:lnTo>
                    <a:pt x="41" y="161"/>
                  </a:lnTo>
                  <a:lnTo>
                    <a:pt x="47" y="168"/>
                  </a:lnTo>
                  <a:lnTo>
                    <a:pt x="54" y="175"/>
                  </a:lnTo>
                  <a:lnTo>
                    <a:pt x="62" y="179"/>
                  </a:lnTo>
                  <a:lnTo>
                    <a:pt x="71" y="183"/>
                  </a:lnTo>
                  <a:lnTo>
                    <a:pt x="79" y="185"/>
                  </a:lnTo>
                  <a:lnTo>
                    <a:pt x="89" y="186"/>
                  </a:lnTo>
                  <a:lnTo>
                    <a:pt x="89" y="186"/>
                  </a:lnTo>
                  <a:lnTo>
                    <a:pt x="81" y="192"/>
                  </a:lnTo>
                  <a:lnTo>
                    <a:pt x="73" y="197"/>
                  </a:lnTo>
                  <a:lnTo>
                    <a:pt x="64" y="201"/>
                  </a:lnTo>
                  <a:lnTo>
                    <a:pt x="54" y="206"/>
                  </a:lnTo>
                  <a:lnTo>
                    <a:pt x="45" y="208"/>
                  </a:lnTo>
                  <a:lnTo>
                    <a:pt x="35" y="210"/>
                  </a:lnTo>
                  <a:lnTo>
                    <a:pt x="25" y="212"/>
                  </a:lnTo>
                  <a:lnTo>
                    <a:pt x="14" y="212"/>
                  </a:lnTo>
                  <a:lnTo>
                    <a:pt x="14" y="212"/>
                  </a:lnTo>
                  <a:lnTo>
                    <a:pt x="0" y="211"/>
                  </a:lnTo>
                  <a:lnTo>
                    <a:pt x="0" y="211"/>
                  </a:lnTo>
                  <a:lnTo>
                    <a:pt x="10" y="217"/>
                  </a:lnTo>
                  <a:lnTo>
                    <a:pt x="21" y="222"/>
                  </a:lnTo>
                  <a:lnTo>
                    <a:pt x="32" y="227"/>
                  </a:lnTo>
                  <a:lnTo>
                    <a:pt x="44" y="231"/>
                  </a:lnTo>
                  <a:lnTo>
                    <a:pt x="55" y="235"/>
                  </a:lnTo>
                  <a:lnTo>
                    <a:pt x="68" y="237"/>
                  </a:lnTo>
                  <a:lnTo>
                    <a:pt x="80" y="238"/>
                  </a:lnTo>
                  <a:lnTo>
                    <a:pt x="93" y="238"/>
                  </a:lnTo>
                  <a:lnTo>
                    <a:pt x="93" y="238"/>
                  </a:lnTo>
                  <a:lnTo>
                    <a:pt x="112" y="237"/>
                  </a:lnTo>
                  <a:lnTo>
                    <a:pt x="132" y="233"/>
                  </a:lnTo>
                  <a:lnTo>
                    <a:pt x="149" y="229"/>
                  </a:lnTo>
                  <a:lnTo>
                    <a:pt x="166" y="222"/>
                  </a:lnTo>
                  <a:lnTo>
                    <a:pt x="180" y="215"/>
                  </a:lnTo>
                  <a:lnTo>
                    <a:pt x="195" y="205"/>
                  </a:lnTo>
                  <a:lnTo>
                    <a:pt x="207" y="194"/>
                  </a:lnTo>
                  <a:lnTo>
                    <a:pt x="220" y="183"/>
                  </a:lnTo>
                  <a:lnTo>
                    <a:pt x="229" y="169"/>
                  </a:lnTo>
                  <a:lnTo>
                    <a:pt x="238" y="156"/>
                  </a:lnTo>
                  <a:lnTo>
                    <a:pt x="246" y="141"/>
                  </a:lnTo>
                  <a:lnTo>
                    <a:pt x="252" y="127"/>
                  </a:lnTo>
                  <a:lnTo>
                    <a:pt x="257" y="112"/>
                  </a:lnTo>
                  <a:lnTo>
                    <a:pt x="260" y="97"/>
                  </a:lnTo>
                  <a:lnTo>
                    <a:pt x="262" y="82"/>
                  </a:lnTo>
                  <a:lnTo>
                    <a:pt x="263" y="67"/>
                  </a:lnTo>
                  <a:lnTo>
                    <a:pt x="263" y="67"/>
                  </a:lnTo>
                  <a:lnTo>
                    <a:pt x="263" y="59"/>
                  </a:lnTo>
                  <a:lnTo>
                    <a:pt x="263" y="59"/>
                  </a:lnTo>
                  <a:lnTo>
                    <a:pt x="271" y="52"/>
                  </a:lnTo>
                  <a:lnTo>
                    <a:pt x="280" y="45"/>
                  </a:lnTo>
                  <a:lnTo>
                    <a:pt x="287" y="37"/>
                  </a:lnTo>
                  <a:lnTo>
                    <a:pt x="293" y="28"/>
                  </a:lnTo>
                  <a:lnTo>
                    <a:pt x="293" y="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2" name="千图PPT彼岸天：ID 8661124库_组合 1"/>
          <p:cNvGrpSpPr/>
          <p:nvPr>
            <p:custDataLst>
              <p:tags r:id="rId3"/>
            </p:custDataLst>
          </p:nvPr>
        </p:nvGrpSpPr>
        <p:grpSpPr>
          <a:xfrm>
            <a:off x="2329923" y="1232756"/>
            <a:ext cx="3558662" cy="1650373"/>
            <a:chOff x="2329923" y="1232756"/>
            <a:chExt cx="3558662" cy="1650373"/>
          </a:xfrm>
        </p:grpSpPr>
        <p:grpSp>
          <p:nvGrpSpPr>
            <p:cNvPr id="15" name="Group 41"/>
            <p:cNvGrpSpPr/>
            <p:nvPr/>
          </p:nvGrpSpPr>
          <p:grpSpPr>
            <a:xfrm>
              <a:off x="2329923" y="1232756"/>
              <a:ext cx="1515742" cy="1400986"/>
              <a:chOff x="1193800" y="840388"/>
              <a:chExt cx="1673945" cy="1547212"/>
            </a:xfrm>
          </p:grpSpPr>
          <p:sp>
            <p:nvSpPr>
              <p:cNvPr id="37" name="Freeform: Shape 7"/>
              <p:cNvSpPr/>
              <p:nvPr/>
            </p:nvSpPr>
            <p:spPr bwMode="auto">
              <a:xfrm flipH="1">
                <a:off x="1193800" y="840388"/>
                <a:ext cx="1253637" cy="1155569"/>
              </a:xfrm>
              <a:custGeom>
                <a:avLst/>
                <a:gdLst>
                  <a:gd name="connsiteX0" fmla="*/ 4805268 w 5554132"/>
                  <a:gd name="connsiteY0" fmla="*/ 313 h 5119649"/>
                  <a:gd name="connsiteX1" fmla="*/ 5490256 w 5554132"/>
                  <a:gd name="connsiteY1" fmla="*/ 64567 h 5119649"/>
                  <a:gd name="connsiteX2" fmla="*/ 5278097 w 5554132"/>
                  <a:gd name="connsiteY2" fmla="*/ 1505924 h 5119649"/>
                  <a:gd name="connsiteX3" fmla="*/ 3358319 w 5554132"/>
                  <a:gd name="connsiteY3" fmla="*/ 2683807 h 5119649"/>
                  <a:gd name="connsiteX4" fmla="*/ 3117700 w 5554132"/>
                  <a:gd name="connsiteY4" fmla="*/ 3884938 h 5119649"/>
                  <a:gd name="connsiteX5" fmla="*/ 3197906 w 5554132"/>
                  <a:gd name="connsiteY5" fmla="*/ 4654695 h 5119649"/>
                  <a:gd name="connsiteX6" fmla="*/ 2716668 w 5554132"/>
                  <a:gd name="connsiteY6" fmla="*/ 5119649 h 5119649"/>
                  <a:gd name="connsiteX7" fmla="*/ 0 w 5554132"/>
                  <a:gd name="connsiteY7" fmla="*/ 2451330 h 5119649"/>
                  <a:gd name="connsiteX8" fmla="*/ 450191 w 5554132"/>
                  <a:gd name="connsiteY8" fmla="*/ 1895969 h 5119649"/>
                  <a:gd name="connsiteX9" fmla="*/ 1399731 w 5554132"/>
                  <a:gd name="connsiteY9" fmla="*/ 2231769 h 5119649"/>
                  <a:gd name="connsiteX10" fmla="*/ 2582128 w 5554132"/>
                  <a:gd name="connsiteY10" fmla="*/ 2089700 h 5119649"/>
                  <a:gd name="connsiteX11" fmla="*/ 3891303 w 5554132"/>
                  <a:gd name="connsiteY11" fmla="*/ 263464 h 5119649"/>
                  <a:gd name="connsiteX12" fmla="*/ 4805268 w 5554132"/>
                  <a:gd name="connsiteY12" fmla="*/ 313 h 5119649"/>
                  <a:gd name="connsiteX13" fmla="*/ 4796632 w 5554132"/>
                  <a:gd name="connsiteY13" fmla="*/ 453987 h 5119649"/>
                  <a:gd name="connsiteX14" fmla="*/ 4552950 w 5554132"/>
                  <a:gd name="connsiteY14" fmla="*/ 695287 h 5119649"/>
                  <a:gd name="connsiteX15" fmla="*/ 4796632 w 5554132"/>
                  <a:gd name="connsiteY15" fmla="*/ 936587 h 5119649"/>
                  <a:gd name="connsiteX16" fmla="*/ 5040314 w 5554132"/>
                  <a:gd name="connsiteY16" fmla="*/ 695287 h 5119649"/>
                  <a:gd name="connsiteX17" fmla="*/ 4796632 w 5554132"/>
                  <a:gd name="connsiteY17" fmla="*/ 453987 h 5119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554132" h="5119649">
                    <a:moveTo>
                      <a:pt x="4805268" y="313"/>
                    </a:moveTo>
                    <a:cubicBezTo>
                      <a:pt x="5166843" y="5156"/>
                      <a:pt x="5490256" y="64567"/>
                      <a:pt x="5490256" y="64567"/>
                    </a:cubicBezTo>
                    <a:cubicBezTo>
                      <a:pt x="5490256" y="64567"/>
                      <a:pt x="5730875" y="1020306"/>
                      <a:pt x="5278097" y="1505924"/>
                    </a:cubicBezTo>
                    <a:cubicBezTo>
                      <a:pt x="3358319" y="2683807"/>
                      <a:pt x="3358319" y="2683807"/>
                      <a:pt x="3358319" y="2683807"/>
                    </a:cubicBezTo>
                    <a:cubicBezTo>
                      <a:pt x="3358319" y="2683807"/>
                      <a:pt x="2507096" y="3267583"/>
                      <a:pt x="3117700" y="3884938"/>
                    </a:cubicBezTo>
                    <a:cubicBezTo>
                      <a:pt x="3117700" y="3884938"/>
                      <a:pt x="3715366" y="4192325"/>
                      <a:pt x="3197906" y="4654695"/>
                    </a:cubicBezTo>
                    <a:cubicBezTo>
                      <a:pt x="3197906" y="4654695"/>
                      <a:pt x="2724430" y="5109317"/>
                      <a:pt x="2716668" y="5119649"/>
                    </a:cubicBezTo>
                    <a:cubicBezTo>
                      <a:pt x="0" y="2451330"/>
                      <a:pt x="0" y="2451330"/>
                      <a:pt x="0" y="2451330"/>
                    </a:cubicBezTo>
                    <a:cubicBezTo>
                      <a:pt x="12937" y="2438415"/>
                      <a:pt x="450191" y="1895969"/>
                      <a:pt x="450191" y="1895969"/>
                    </a:cubicBezTo>
                    <a:cubicBezTo>
                      <a:pt x="450191" y="1895969"/>
                      <a:pt x="809826" y="1418100"/>
                      <a:pt x="1399731" y="2231769"/>
                    </a:cubicBezTo>
                    <a:cubicBezTo>
                      <a:pt x="2222493" y="2893037"/>
                      <a:pt x="2582128" y="2089700"/>
                      <a:pt x="2582128" y="2089700"/>
                    </a:cubicBezTo>
                    <a:cubicBezTo>
                      <a:pt x="3891303" y="263464"/>
                      <a:pt x="3891303" y="263464"/>
                      <a:pt x="3891303" y="263464"/>
                    </a:cubicBezTo>
                    <a:cubicBezTo>
                      <a:pt x="4043954" y="45194"/>
                      <a:pt x="4443692" y="-4530"/>
                      <a:pt x="4805268" y="313"/>
                    </a:cubicBezTo>
                    <a:close/>
                    <a:moveTo>
                      <a:pt x="4796632" y="453987"/>
                    </a:moveTo>
                    <a:cubicBezTo>
                      <a:pt x="4662050" y="453987"/>
                      <a:pt x="4552950" y="562021"/>
                      <a:pt x="4552950" y="695287"/>
                    </a:cubicBezTo>
                    <a:cubicBezTo>
                      <a:pt x="4552950" y="828553"/>
                      <a:pt x="4662050" y="936587"/>
                      <a:pt x="4796632" y="936587"/>
                    </a:cubicBezTo>
                    <a:cubicBezTo>
                      <a:pt x="4931214" y="936587"/>
                      <a:pt x="5040314" y="828553"/>
                      <a:pt x="5040314" y="695287"/>
                    </a:cubicBezTo>
                    <a:cubicBezTo>
                      <a:pt x="5040314" y="562021"/>
                      <a:pt x="4931214" y="453987"/>
                      <a:pt x="4796632" y="453987"/>
                    </a:cubicBez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" name="Freeform: Shape 6"/>
              <p:cNvSpPr/>
              <p:nvPr/>
            </p:nvSpPr>
            <p:spPr bwMode="auto">
              <a:xfrm flipH="1">
                <a:off x="1880577" y="1444863"/>
                <a:ext cx="987168" cy="942737"/>
              </a:xfrm>
              <a:custGeom>
                <a:avLst/>
                <a:gdLst>
                  <a:gd name="T0" fmla="*/ 650 w 1691"/>
                  <a:gd name="T1" fmla="*/ 0 h 1617"/>
                  <a:gd name="T2" fmla="*/ 0 w 1691"/>
                  <a:gd name="T3" fmla="*/ 579 h 1617"/>
                  <a:gd name="T4" fmla="*/ 47 w 1691"/>
                  <a:gd name="T5" fmla="*/ 658 h 1617"/>
                  <a:gd name="T6" fmla="*/ 377 w 1691"/>
                  <a:gd name="T7" fmla="*/ 390 h 1617"/>
                  <a:gd name="T8" fmla="*/ 92 w 1691"/>
                  <a:gd name="T9" fmla="*/ 680 h 1617"/>
                  <a:gd name="T10" fmla="*/ 144 w 1691"/>
                  <a:gd name="T11" fmla="*/ 739 h 1617"/>
                  <a:gd name="T12" fmla="*/ 542 w 1691"/>
                  <a:gd name="T13" fmla="*/ 316 h 1617"/>
                  <a:gd name="T14" fmla="*/ 159 w 1691"/>
                  <a:gd name="T15" fmla="*/ 762 h 1617"/>
                  <a:gd name="T16" fmla="*/ 459 w 1691"/>
                  <a:gd name="T17" fmla="*/ 554 h 1617"/>
                  <a:gd name="T18" fmla="*/ 212 w 1691"/>
                  <a:gd name="T19" fmla="*/ 792 h 1617"/>
                  <a:gd name="T20" fmla="*/ 249 w 1691"/>
                  <a:gd name="T21" fmla="*/ 829 h 1617"/>
                  <a:gd name="T22" fmla="*/ 392 w 1691"/>
                  <a:gd name="T23" fmla="*/ 710 h 1617"/>
                  <a:gd name="T24" fmla="*/ 287 w 1691"/>
                  <a:gd name="T25" fmla="*/ 866 h 1617"/>
                  <a:gd name="T26" fmla="*/ 324 w 1691"/>
                  <a:gd name="T27" fmla="*/ 910 h 1617"/>
                  <a:gd name="T28" fmla="*/ 699 w 1691"/>
                  <a:gd name="T29" fmla="*/ 412 h 1617"/>
                  <a:gd name="T30" fmla="*/ 354 w 1691"/>
                  <a:gd name="T31" fmla="*/ 940 h 1617"/>
                  <a:gd name="T32" fmla="*/ 384 w 1691"/>
                  <a:gd name="T33" fmla="*/ 985 h 1617"/>
                  <a:gd name="T34" fmla="*/ 609 w 1691"/>
                  <a:gd name="T35" fmla="*/ 739 h 1617"/>
                  <a:gd name="T36" fmla="*/ 422 w 1691"/>
                  <a:gd name="T37" fmla="*/ 1007 h 1617"/>
                  <a:gd name="T38" fmla="*/ 759 w 1691"/>
                  <a:gd name="T39" fmla="*/ 635 h 1617"/>
                  <a:gd name="T40" fmla="*/ 459 w 1691"/>
                  <a:gd name="T41" fmla="*/ 1044 h 1617"/>
                  <a:gd name="T42" fmla="*/ 489 w 1691"/>
                  <a:gd name="T43" fmla="*/ 1067 h 1617"/>
                  <a:gd name="T44" fmla="*/ 752 w 1691"/>
                  <a:gd name="T45" fmla="*/ 754 h 1617"/>
                  <a:gd name="T46" fmla="*/ 534 w 1691"/>
                  <a:gd name="T47" fmla="*/ 1096 h 1617"/>
                  <a:gd name="T48" fmla="*/ 556 w 1691"/>
                  <a:gd name="T49" fmla="*/ 1128 h 1617"/>
                  <a:gd name="T50" fmla="*/ 992 w 1691"/>
                  <a:gd name="T51" fmla="*/ 635 h 1617"/>
                  <a:gd name="T52" fmla="*/ 587 w 1691"/>
                  <a:gd name="T53" fmla="*/ 1156 h 1617"/>
                  <a:gd name="T54" fmla="*/ 624 w 1691"/>
                  <a:gd name="T55" fmla="*/ 1193 h 1617"/>
                  <a:gd name="T56" fmla="*/ 744 w 1691"/>
                  <a:gd name="T57" fmla="*/ 1059 h 1617"/>
                  <a:gd name="T58" fmla="*/ 662 w 1691"/>
                  <a:gd name="T59" fmla="*/ 1238 h 1617"/>
                  <a:gd name="T60" fmla="*/ 939 w 1691"/>
                  <a:gd name="T61" fmla="*/ 925 h 1617"/>
                  <a:gd name="T62" fmla="*/ 699 w 1691"/>
                  <a:gd name="T63" fmla="*/ 1260 h 1617"/>
                  <a:gd name="T64" fmla="*/ 729 w 1691"/>
                  <a:gd name="T65" fmla="*/ 1304 h 1617"/>
                  <a:gd name="T66" fmla="*/ 1007 w 1691"/>
                  <a:gd name="T67" fmla="*/ 1059 h 1617"/>
                  <a:gd name="T68" fmla="*/ 767 w 1691"/>
                  <a:gd name="T69" fmla="*/ 1334 h 1617"/>
                  <a:gd name="T70" fmla="*/ 789 w 1691"/>
                  <a:gd name="T71" fmla="*/ 1371 h 1617"/>
                  <a:gd name="T72" fmla="*/ 1292 w 1691"/>
                  <a:gd name="T73" fmla="*/ 933 h 1617"/>
                  <a:gd name="T74" fmla="*/ 819 w 1691"/>
                  <a:gd name="T75" fmla="*/ 1416 h 1617"/>
                  <a:gd name="T76" fmla="*/ 864 w 1691"/>
                  <a:gd name="T77" fmla="*/ 1461 h 1617"/>
                  <a:gd name="T78" fmla="*/ 1247 w 1691"/>
                  <a:gd name="T79" fmla="*/ 1119 h 1617"/>
                  <a:gd name="T80" fmla="*/ 917 w 1691"/>
                  <a:gd name="T81" fmla="*/ 1498 h 1617"/>
                  <a:gd name="T82" fmla="*/ 954 w 1691"/>
                  <a:gd name="T83" fmla="*/ 1527 h 1617"/>
                  <a:gd name="T84" fmla="*/ 1419 w 1691"/>
                  <a:gd name="T85" fmla="*/ 1037 h 1617"/>
                  <a:gd name="T86" fmla="*/ 999 w 1691"/>
                  <a:gd name="T87" fmla="*/ 1565 h 1617"/>
                  <a:gd name="T88" fmla="*/ 1037 w 1691"/>
                  <a:gd name="T89" fmla="*/ 1617 h 1617"/>
                  <a:gd name="T90" fmla="*/ 1691 w 1691"/>
                  <a:gd name="T91" fmla="*/ 988 h 1617"/>
                  <a:gd name="T92" fmla="*/ 650 w 1691"/>
                  <a:gd name="T93" fmla="*/ 0 h 1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691" h="1617">
                    <a:moveTo>
                      <a:pt x="650" y="0"/>
                    </a:moveTo>
                    <a:cubicBezTo>
                      <a:pt x="0" y="579"/>
                      <a:pt x="0" y="579"/>
                      <a:pt x="0" y="579"/>
                    </a:cubicBezTo>
                    <a:cubicBezTo>
                      <a:pt x="47" y="658"/>
                      <a:pt x="47" y="658"/>
                      <a:pt x="47" y="658"/>
                    </a:cubicBezTo>
                    <a:cubicBezTo>
                      <a:pt x="377" y="390"/>
                      <a:pt x="377" y="390"/>
                      <a:pt x="377" y="390"/>
                    </a:cubicBezTo>
                    <a:cubicBezTo>
                      <a:pt x="92" y="680"/>
                      <a:pt x="92" y="680"/>
                      <a:pt x="92" y="680"/>
                    </a:cubicBezTo>
                    <a:cubicBezTo>
                      <a:pt x="144" y="739"/>
                      <a:pt x="144" y="739"/>
                      <a:pt x="144" y="739"/>
                    </a:cubicBezTo>
                    <a:cubicBezTo>
                      <a:pt x="542" y="316"/>
                      <a:pt x="542" y="316"/>
                      <a:pt x="542" y="316"/>
                    </a:cubicBezTo>
                    <a:cubicBezTo>
                      <a:pt x="159" y="762"/>
                      <a:pt x="159" y="762"/>
                      <a:pt x="159" y="762"/>
                    </a:cubicBezTo>
                    <a:cubicBezTo>
                      <a:pt x="459" y="554"/>
                      <a:pt x="459" y="554"/>
                      <a:pt x="459" y="554"/>
                    </a:cubicBezTo>
                    <a:cubicBezTo>
                      <a:pt x="212" y="792"/>
                      <a:pt x="212" y="792"/>
                      <a:pt x="212" y="792"/>
                    </a:cubicBezTo>
                    <a:cubicBezTo>
                      <a:pt x="249" y="829"/>
                      <a:pt x="249" y="829"/>
                      <a:pt x="249" y="829"/>
                    </a:cubicBezTo>
                    <a:cubicBezTo>
                      <a:pt x="392" y="710"/>
                      <a:pt x="392" y="710"/>
                      <a:pt x="392" y="710"/>
                    </a:cubicBezTo>
                    <a:cubicBezTo>
                      <a:pt x="287" y="866"/>
                      <a:pt x="287" y="866"/>
                      <a:pt x="287" y="866"/>
                    </a:cubicBezTo>
                    <a:cubicBezTo>
                      <a:pt x="324" y="910"/>
                      <a:pt x="324" y="910"/>
                      <a:pt x="324" y="910"/>
                    </a:cubicBezTo>
                    <a:cubicBezTo>
                      <a:pt x="699" y="412"/>
                      <a:pt x="699" y="412"/>
                      <a:pt x="699" y="412"/>
                    </a:cubicBezTo>
                    <a:cubicBezTo>
                      <a:pt x="354" y="940"/>
                      <a:pt x="354" y="940"/>
                      <a:pt x="354" y="940"/>
                    </a:cubicBezTo>
                    <a:cubicBezTo>
                      <a:pt x="384" y="985"/>
                      <a:pt x="384" y="985"/>
                      <a:pt x="384" y="985"/>
                    </a:cubicBezTo>
                    <a:cubicBezTo>
                      <a:pt x="609" y="739"/>
                      <a:pt x="609" y="739"/>
                      <a:pt x="609" y="739"/>
                    </a:cubicBezTo>
                    <a:cubicBezTo>
                      <a:pt x="422" y="1007"/>
                      <a:pt x="422" y="1007"/>
                      <a:pt x="422" y="1007"/>
                    </a:cubicBezTo>
                    <a:cubicBezTo>
                      <a:pt x="759" y="635"/>
                      <a:pt x="759" y="635"/>
                      <a:pt x="759" y="635"/>
                    </a:cubicBezTo>
                    <a:cubicBezTo>
                      <a:pt x="459" y="1044"/>
                      <a:pt x="459" y="1044"/>
                      <a:pt x="459" y="1044"/>
                    </a:cubicBezTo>
                    <a:cubicBezTo>
                      <a:pt x="489" y="1067"/>
                      <a:pt x="489" y="1067"/>
                      <a:pt x="489" y="1067"/>
                    </a:cubicBezTo>
                    <a:cubicBezTo>
                      <a:pt x="752" y="754"/>
                      <a:pt x="752" y="754"/>
                      <a:pt x="752" y="754"/>
                    </a:cubicBezTo>
                    <a:cubicBezTo>
                      <a:pt x="534" y="1096"/>
                      <a:pt x="534" y="1096"/>
                      <a:pt x="534" y="1096"/>
                    </a:cubicBezTo>
                    <a:cubicBezTo>
                      <a:pt x="556" y="1128"/>
                      <a:pt x="556" y="1128"/>
                      <a:pt x="556" y="1128"/>
                    </a:cubicBezTo>
                    <a:cubicBezTo>
                      <a:pt x="992" y="635"/>
                      <a:pt x="992" y="635"/>
                      <a:pt x="992" y="635"/>
                    </a:cubicBezTo>
                    <a:cubicBezTo>
                      <a:pt x="587" y="1156"/>
                      <a:pt x="587" y="1156"/>
                      <a:pt x="587" y="1156"/>
                    </a:cubicBezTo>
                    <a:cubicBezTo>
                      <a:pt x="624" y="1193"/>
                      <a:pt x="624" y="1193"/>
                      <a:pt x="624" y="1193"/>
                    </a:cubicBezTo>
                    <a:cubicBezTo>
                      <a:pt x="744" y="1059"/>
                      <a:pt x="744" y="1059"/>
                      <a:pt x="744" y="1059"/>
                    </a:cubicBezTo>
                    <a:cubicBezTo>
                      <a:pt x="662" y="1238"/>
                      <a:pt x="662" y="1238"/>
                      <a:pt x="662" y="1238"/>
                    </a:cubicBezTo>
                    <a:cubicBezTo>
                      <a:pt x="939" y="925"/>
                      <a:pt x="939" y="925"/>
                      <a:pt x="939" y="925"/>
                    </a:cubicBezTo>
                    <a:cubicBezTo>
                      <a:pt x="699" y="1260"/>
                      <a:pt x="699" y="1260"/>
                      <a:pt x="699" y="1260"/>
                    </a:cubicBezTo>
                    <a:cubicBezTo>
                      <a:pt x="729" y="1304"/>
                      <a:pt x="729" y="1304"/>
                      <a:pt x="729" y="1304"/>
                    </a:cubicBezTo>
                    <a:cubicBezTo>
                      <a:pt x="1007" y="1059"/>
                      <a:pt x="1007" y="1059"/>
                      <a:pt x="1007" y="1059"/>
                    </a:cubicBezTo>
                    <a:cubicBezTo>
                      <a:pt x="767" y="1334"/>
                      <a:pt x="767" y="1334"/>
                      <a:pt x="767" y="1334"/>
                    </a:cubicBezTo>
                    <a:cubicBezTo>
                      <a:pt x="789" y="1371"/>
                      <a:pt x="789" y="1371"/>
                      <a:pt x="789" y="1371"/>
                    </a:cubicBezTo>
                    <a:cubicBezTo>
                      <a:pt x="1292" y="933"/>
                      <a:pt x="1292" y="933"/>
                      <a:pt x="1292" y="933"/>
                    </a:cubicBezTo>
                    <a:cubicBezTo>
                      <a:pt x="1262" y="940"/>
                      <a:pt x="819" y="1416"/>
                      <a:pt x="819" y="1416"/>
                    </a:cubicBezTo>
                    <a:cubicBezTo>
                      <a:pt x="864" y="1461"/>
                      <a:pt x="864" y="1461"/>
                      <a:pt x="864" y="1461"/>
                    </a:cubicBezTo>
                    <a:cubicBezTo>
                      <a:pt x="1247" y="1119"/>
                      <a:pt x="1247" y="1119"/>
                      <a:pt x="1247" y="1119"/>
                    </a:cubicBezTo>
                    <a:cubicBezTo>
                      <a:pt x="917" y="1498"/>
                      <a:pt x="917" y="1498"/>
                      <a:pt x="917" y="1498"/>
                    </a:cubicBezTo>
                    <a:cubicBezTo>
                      <a:pt x="954" y="1527"/>
                      <a:pt x="954" y="1527"/>
                      <a:pt x="954" y="1527"/>
                    </a:cubicBezTo>
                    <a:cubicBezTo>
                      <a:pt x="1419" y="1037"/>
                      <a:pt x="1419" y="1037"/>
                      <a:pt x="1419" y="1037"/>
                    </a:cubicBezTo>
                    <a:cubicBezTo>
                      <a:pt x="999" y="1565"/>
                      <a:pt x="999" y="1565"/>
                      <a:pt x="999" y="1565"/>
                    </a:cubicBezTo>
                    <a:cubicBezTo>
                      <a:pt x="1037" y="1617"/>
                      <a:pt x="1037" y="1617"/>
                      <a:pt x="1037" y="1617"/>
                    </a:cubicBezTo>
                    <a:cubicBezTo>
                      <a:pt x="1691" y="988"/>
                      <a:pt x="1691" y="988"/>
                      <a:pt x="1691" y="988"/>
                    </a:cubicBezTo>
                    <a:cubicBezTo>
                      <a:pt x="650" y="0"/>
                      <a:pt x="650" y="0"/>
                      <a:pt x="6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8" name="Group 31"/>
            <p:cNvGrpSpPr/>
            <p:nvPr/>
          </p:nvGrpSpPr>
          <p:grpSpPr>
            <a:xfrm>
              <a:off x="3305559" y="2097567"/>
              <a:ext cx="1746926" cy="785562"/>
              <a:chOff x="2271266" y="1795463"/>
              <a:chExt cx="1929259" cy="867554"/>
            </a:xfrm>
          </p:grpSpPr>
          <p:sp>
            <p:nvSpPr>
              <p:cNvPr id="31" name="Freeform: Shape 27"/>
              <p:cNvSpPr/>
              <p:nvPr/>
            </p:nvSpPr>
            <p:spPr>
              <a:xfrm>
                <a:off x="2271266" y="1795463"/>
                <a:ext cx="1736212" cy="867554"/>
              </a:xfrm>
              <a:custGeom>
                <a:avLst/>
                <a:gdLst>
                  <a:gd name="connsiteX0" fmla="*/ 627788 w 1736212"/>
                  <a:gd name="connsiteY0" fmla="*/ 0 h 867554"/>
                  <a:gd name="connsiteX1" fmla="*/ 1736212 w 1736212"/>
                  <a:gd name="connsiteY1" fmla="*/ 0 h 867554"/>
                  <a:gd name="connsiteX2" fmla="*/ 1727862 w 1736212"/>
                  <a:gd name="connsiteY2" fmla="*/ 44850 h 867554"/>
                  <a:gd name="connsiteX3" fmla="*/ 649123 w 1736212"/>
                  <a:gd name="connsiteY3" fmla="*/ 866972 h 867554"/>
                  <a:gd name="connsiteX4" fmla="*/ 55413 w 1736212"/>
                  <a:gd name="connsiteY4" fmla="*/ 664221 h 867554"/>
                  <a:gd name="connsiteX5" fmla="*/ 0 w 1736212"/>
                  <a:gd name="connsiteY5" fmla="*/ 619894 h 867554"/>
                  <a:gd name="connsiteX6" fmla="*/ 627788 w 1736212"/>
                  <a:gd name="connsiteY6" fmla="*/ 0 h 867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6212" h="867554">
                    <a:moveTo>
                      <a:pt x="627788" y="0"/>
                    </a:moveTo>
                    <a:lnTo>
                      <a:pt x="1736212" y="0"/>
                    </a:lnTo>
                    <a:lnTo>
                      <a:pt x="1727862" y="44850"/>
                    </a:lnTo>
                    <a:cubicBezTo>
                      <a:pt x="1611897" y="530341"/>
                      <a:pt x="1167445" y="883889"/>
                      <a:pt x="649123" y="866972"/>
                    </a:cubicBezTo>
                    <a:cubicBezTo>
                      <a:pt x="426985" y="859722"/>
                      <a:pt x="222823" y="785458"/>
                      <a:pt x="55413" y="664221"/>
                    </a:cubicBezTo>
                    <a:lnTo>
                      <a:pt x="0" y="619894"/>
                    </a:lnTo>
                    <a:lnTo>
                      <a:pt x="627788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" name="Rectangle 30"/>
              <p:cNvSpPr/>
              <p:nvPr/>
            </p:nvSpPr>
            <p:spPr>
              <a:xfrm>
                <a:off x="2957513" y="1795463"/>
                <a:ext cx="1243012" cy="867554"/>
              </a:xfrm>
              <a:prstGeom prst="rect">
                <a:avLst/>
              </a:prstGeom>
              <a:solidFill>
                <a:schemeClr val="accent1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21" name="Rectangle 38"/>
            <p:cNvSpPr/>
            <p:nvPr/>
          </p:nvSpPr>
          <p:spPr>
            <a:xfrm>
              <a:off x="5052485" y="2097567"/>
              <a:ext cx="836100" cy="7855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" name="Freeform: Shape 48"/>
            <p:cNvSpPr>
              <a:spLocks noChangeAspect="1"/>
            </p:cNvSpPr>
            <p:nvPr/>
          </p:nvSpPr>
          <p:spPr bwMode="auto">
            <a:xfrm>
              <a:off x="4280107" y="2217022"/>
              <a:ext cx="542746" cy="542172"/>
            </a:xfrm>
            <a:custGeom>
              <a:avLst/>
              <a:gdLst>
                <a:gd name="T0" fmla="*/ 374 w 400"/>
                <a:gd name="T1" fmla="*/ 100 h 400"/>
                <a:gd name="T2" fmla="*/ 301 w 400"/>
                <a:gd name="T3" fmla="*/ 27 h 400"/>
                <a:gd name="T4" fmla="*/ 200 w 400"/>
                <a:gd name="T5" fmla="*/ 0 h 400"/>
                <a:gd name="T6" fmla="*/ 100 w 400"/>
                <a:gd name="T7" fmla="*/ 27 h 400"/>
                <a:gd name="T8" fmla="*/ 27 w 400"/>
                <a:gd name="T9" fmla="*/ 100 h 400"/>
                <a:gd name="T10" fmla="*/ 0 w 400"/>
                <a:gd name="T11" fmla="*/ 200 h 400"/>
                <a:gd name="T12" fmla="*/ 27 w 400"/>
                <a:gd name="T13" fmla="*/ 301 h 400"/>
                <a:gd name="T14" fmla="*/ 100 w 400"/>
                <a:gd name="T15" fmla="*/ 374 h 400"/>
                <a:gd name="T16" fmla="*/ 200 w 400"/>
                <a:gd name="T17" fmla="*/ 400 h 400"/>
                <a:gd name="T18" fmla="*/ 301 w 400"/>
                <a:gd name="T19" fmla="*/ 374 h 400"/>
                <a:gd name="T20" fmla="*/ 374 w 400"/>
                <a:gd name="T21" fmla="*/ 301 h 400"/>
                <a:gd name="T22" fmla="*/ 400 w 400"/>
                <a:gd name="T23" fmla="*/ 200 h 400"/>
                <a:gd name="T24" fmla="*/ 374 w 400"/>
                <a:gd name="T25" fmla="*/ 100 h 400"/>
                <a:gd name="T26" fmla="*/ 330 w 400"/>
                <a:gd name="T27" fmla="*/ 170 h 400"/>
                <a:gd name="T28" fmla="*/ 188 w 400"/>
                <a:gd name="T29" fmla="*/ 311 h 400"/>
                <a:gd name="T30" fmla="*/ 176 w 400"/>
                <a:gd name="T31" fmla="*/ 316 h 400"/>
                <a:gd name="T32" fmla="*/ 165 w 400"/>
                <a:gd name="T33" fmla="*/ 311 h 400"/>
                <a:gd name="T34" fmla="*/ 70 w 400"/>
                <a:gd name="T35" fmla="*/ 217 h 400"/>
                <a:gd name="T36" fmla="*/ 66 w 400"/>
                <a:gd name="T37" fmla="*/ 205 h 400"/>
                <a:gd name="T38" fmla="*/ 70 w 400"/>
                <a:gd name="T39" fmla="*/ 193 h 400"/>
                <a:gd name="T40" fmla="*/ 94 w 400"/>
                <a:gd name="T41" fmla="*/ 170 h 400"/>
                <a:gd name="T42" fmla="*/ 106 w 400"/>
                <a:gd name="T43" fmla="*/ 165 h 400"/>
                <a:gd name="T44" fmla="*/ 118 w 400"/>
                <a:gd name="T45" fmla="*/ 170 h 400"/>
                <a:gd name="T46" fmla="*/ 176 w 400"/>
                <a:gd name="T47" fmla="*/ 229 h 400"/>
                <a:gd name="T48" fmla="*/ 283 w 400"/>
                <a:gd name="T49" fmla="*/ 123 h 400"/>
                <a:gd name="T50" fmla="*/ 295 w 400"/>
                <a:gd name="T51" fmla="*/ 118 h 400"/>
                <a:gd name="T52" fmla="*/ 306 w 400"/>
                <a:gd name="T53" fmla="*/ 123 h 400"/>
                <a:gd name="T54" fmla="*/ 330 w 400"/>
                <a:gd name="T55" fmla="*/ 146 h 400"/>
                <a:gd name="T56" fmla="*/ 335 w 400"/>
                <a:gd name="T57" fmla="*/ 158 h 400"/>
                <a:gd name="T58" fmla="*/ 330 w 400"/>
                <a:gd name="T59" fmla="*/ 170 h 400"/>
                <a:gd name="T60" fmla="*/ 330 w 400"/>
                <a:gd name="T61" fmla="*/ 170 h 400"/>
                <a:gd name="T62" fmla="*/ 330 w 400"/>
                <a:gd name="T63" fmla="*/ 17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0" h="400">
                  <a:moveTo>
                    <a:pt x="374" y="100"/>
                  </a:moveTo>
                  <a:cubicBezTo>
                    <a:pt x="356" y="69"/>
                    <a:pt x="331" y="45"/>
                    <a:pt x="301" y="27"/>
                  </a:cubicBezTo>
                  <a:cubicBezTo>
                    <a:pt x="270" y="9"/>
                    <a:pt x="237" y="0"/>
                    <a:pt x="200" y="0"/>
                  </a:cubicBezTo>
                  <a:cubicBezTo>
                    <a:pt x="164" y="0"/>
                    <a:pt x="130" y="9"/>
                    <a:pt x="100" y="27"/>
                  </a:cubicBezTo>
                  <a:cubicBezTo>
                    <a:pt x="69" y="45"/>
                    <a:pt x="45" y="69"/>
                    <a:pt x="27" y="100"/>
                  </a:cubicBezTo>
                  <a:cubicBezTo>
                    <a:pt x="9" y="130"/>
                    <a:pt x="0" y="164"/>
                    <a:pt x="0" y="200"/>
                  </a:cubicBezTo>
                  <a:cubicBezTo>
                    <a:pt x="0" y="237"/>
                    <a:pt x="9" y="270"/>
                    <a:pt x="27" y="301"/>
                  </a:cubicBezTo>
                  <a:cubicBezTo>
                    <a:pt x="45" y="331"/>
                    <a:pt x="69" y="356"/>
                    <a:pt x="100" y="374"/>
                  </a:cubicBezTo>
                  <a:cubicBezTo>
                    <a:pt x="130" y="391"/>
                    <a:pt x="164" y="400"/>
                    <a:pt x="200" y="400"/>
                  </a:cubicBezTo>
                  <a:cubicBezTo>
                    <a:pt x="237" y="400"/>
                    <a:pt x="270" y="391"/>
                    <a:pt x="301" y="374"/>
                  </a:cubicBezTo>
                  <a:cubicBezTo>
                    <a:pt x="331" y="356"/>
                    <a:pt x="356" y="331"/>
                    <a:pt x="374" y="301"/>
                  </a:cubicBezTo>
                  <a:cubicBezTo>
                    <a:pt x="392" y="270"/>
                    <a:pt x="400" y="237"/>
                    <a:pt x="400" y="200"/>
                  </a:cubicBezTo>
                  <a:cubicBezTo>
                    <a:pt x="400" y="164"/>
                    <a:pt x="392" y="130"/>
                    <a:pt x="374" y="100"/>
                  </a:cubicBezTo>
                  <a:close/>
                  <a:moveTo>
                    <a:pt x="330" y="170"/>
                  </a:moveTo>
                  <a:cubicBezTo>
                    <a:pt x="188" y="311"/>
                    <a:pt x="188" y="311"/>
                    <a:pt x="188" y="311"/>
                  </a:cubicBezTo>
                  <a:cubicBezTo>
                    <a:pt x="185" y="315"/>
                    <a:pt x="181" y="316"/>
                    <a:pt x="176" y="316"/>
                  </a:cubicBezTo>
                  <a:cubicBezTo>
                    <a:pt x="172" y="316"/>
                    <a:pt x="168" y="315"/>
                    <a:pt x="165" y="311"/>
                  </a:cubicBezTo>
                  <a:cubicBezTo>
                    <a:pt x="70" y="217"/>
                    <a:pt x="70" y="217"/>
                    <a:pt x="70" y="217"/>
                  </a:cubicBezTo>
                  <a:cubicBezTo>
                    <a:pt x="67" y="214"/>
                    <a:pt x="66" y="210"/>
                    <a:pt x="66" y="205"/>
                  </a:cubicBezTo>
                  <a:cubicBezTo>
                    <a:pt x="66" y="200"/>
                    <a:pt x="67" y="196"/>
                    <a:pt x="70" y="193"/>
                  </a:cubicBezTo>
                  <a:cubicBezTo>
                    <a:pt x="94" y="170"/>
                    <a:pt x="94" y="170"/>
                    <a:pt x="94" y="170"/>
                  </a:cubicBezTo>
                  <a:cubicBezTo>
                    <a:pt x="97" y="166"/>
                    <a:pt x="101" y="165"/>
                    <a:pt x="106" y="165"/>
                  </a:cubicBezTo>
                  <a:cubicBezTo>
                    <a:pt x="110" y="165"/>
                    <a:pt x="114" y="166"/>
                    <a:pt x="118" y="170"/>
                  </a:cubicBezTo>
                  <a:cubicBezTo>
                    <a:pt x="176" y="229"/>
                    <a:pt x="176" y="229"/>
                    <a:pt x="176" y="229"/>
                  </a:cubicBezTo>
                  <a:cubicBezTo>
                    <a:pt x="283" y="123"/>
                    <a:pt x="283" y="123"/>
                    <a:pt x="283" y="123"/>
                  </a:cubicBezTo>
                  <a:cubicBezTo>
                    <a:pt x="286" y="119"/>
                    <a:pt x="290" y="118"/>
                    <a:pt x="295" y="118"/>
                  </a:cubicBezTo>
                  <a:cubicBezTo>
                    <a:pt x="299" y="118"/>
                    <a:pt x="303" y="119"/>
                    <a:pt x="306" y="123"/>
                  </a:cubicBezTo>
                  <a:cubicBezTo>
                    <a:pt x="330" y="146"/>
                    <a:pt x="330" y="146"/>
                    <a:pt x="330" y="146"/>
                  </a:cubicBezTo>
                  <a:cubicBezTo>
                    <a:pt x="333" y="149"/>
                    <a:pt x="335" y="153"/>
                    <a:pt x="335" y="158"/>
                  </a:cubicBezTo>
                  <a:cubicBezTo>
                    <a:pt x="335" y="163"/>
                    <a:pt x="333" y="167"/>
                    <a:pt x="330" y="170"/>
                  </a:cubicBezTo>
                  <a:close/>
                  <a:moveTo>
                    <a:pt x="330" y="170"/>
                  </a:moveTo>
                  <a:cubicBezTo>
                    <a:pt x="330" y="170"/>
                    <a:pt x="330" y="170"/>
                    <a:pt x="330" y="17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41" name="千图PPT彼岸天：ID 8661124库_组合 40"/>
          <p:cNvGrpSpPr/>
          <p:nvPr>
            <p:custDataLst>
              <p:tags r:id="rId4"/>
            </p:custDataLst>
          </p:nvPr>
        </p:nvGrpSpPr>
        <p:grpSpPr>
          <a:xfrm>
            <a:off x="6830423" y="1966633"/>
            <a:ext cx="3031655" cy="756772"/>
            <a:chOff x="6830423" y="1966633"/>
            <a:chExt cx="3031655" cy="756772"/>
          </a:xfrm>
        </p:grpSpPr>
        <p:sp>
          <p:nvSpPr>
            <p:cNvPr id="6" name="Rectangle: Rounded Corners 50"/>
            <p:cNvSpPr/>
            <p:nvPr/>
          </p:nvSpPr>
          <p:spPr>
            <a:xfrm>
              <a:off x="6830423" y="2002365"/>
              <a:ext cx="721040" cy="721040"/>
            </a:xfrm>
            <a:prstGeom prst="roundRect">
              <a:avLst/>
            </a:prstGeom>
            <a:solidFill>
              <a:schemeClr val="accent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</a:rPr>
                <a:t>01</a:t>
              </a:r>
            </a:p>
          </p:txBody>
        </p:sp>
        <p:sp>
          <p:nvSpPr>
            <p:cNvPr id="7" name="TextBox 51"/>
            <p:cNvSpPr txBox="1"/>
            <p:nvPr/>
          </p:nvSpPr>
          <p:spPr>
            <a:xfrm>
              <a:off x="7551463" y="1966633"/>
              <a:ext cx="2076659" cy="203389"/>
            </a:xfrm>
            <a:prstGeom prst="rect">
              <a:avLst/>
            </a:prstGeom>
            <a:noFill/>
          </p:spPr>
          <p:txBody>
            <a:bodyPr wrap="none" lIns="144000" tIns="0" rIns="0" bIns="0" anchor="ctr" anchorCtr="0">
              <a:normAutofit lnSpcReduction="10000"/>
            </a:bodyPr>
            <a:lstStyle/>
            <a:p>
              <a:r>
                <a:rPr lang="zh-CN" altLang="en-US" sz="1400" b="1" dirty="0">
                  <a:solidFill>
                    <a:schemeClr val="accent1"/>
                  </a:solidFill>
                </a:rPr>
                <a:t>Enter the title text</a:t>
              </a:r>
            </a:p>
          </p:txBody>
        </p:sp>
        <p:sp>
          <p:nvSpPr>
            <p:cNvPr id="8" name="TextBox 52"/>
            <p:cNvSpPr txBox="1"/>
            <p:nvPr/>
          </p:nvSpPr>
          <p:spPr>
            <a:xfrm>
              <a:off x="7551463" y="2170022"/>
              <a:ext cx="2310615" cy="532069"/>
            </a:xfrm>
            <a:prstGeom prst="rect">
              <a:avLst/>
            </a:prstGeom>
            <a:noFill/>
          </p:spPr>
          <p:txBody>
            <a:bodyPr wrap="square" lIns="144000" tIns="0" rIns="0" bIns="0" anchor="ctr" anchorCtr="0">
              <a:normAutofit lnSpcReduction="1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50" dirty="0">
                  <a:solidFill>
                    <a:sysClr val="windowText" lastClr="000000"/>
                  </a:solidFill>
                </a:rPr>
                <a:t>Please replace the text content copy your content to this</a:t>
              </a:r>
              <a:br>
                <a:rPr lang="zh-CN" altLang="en-US" sz="1050" dirty="0">
                  <a:solidFill>
                    <a:sysClr val="windowText" lastClr="000000"/>
                  </a:solidFill>
                </a:rPr>
              </a:br>
              <a:endParaRPr lang="zh-CN" altLang="en-US" sz="105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2" name="千图PPT彼岸天：ID 8661124库_组合 41"/>
          <p:cNvGrpSpPr/>
          <p:nvPr>
            <p:custDataLst>
              <p:tags r:id="rId5"/>
            </p:custDataLst>
          </p:nvPr>
        </p:nvGrpSpPr>
        <p:grpSpPr>
          <a:xfrm>
            <a:off x="6830423" y="3516777"/>
            <a:ext cx="3031655" cy="756772"/>
            <a:chOff x="6830423" y="3516777"/>
            <a:chExt cx="3031655" cy="756772"/>
          </a:xfrm>
        </p:grpSpPr>
        <p:sp>
          <p:nvSpPr>
            <p:cNvPr id="9" name="Rectangle: Rounded Corners 53"/>
            <p:cNvSpPr/>
            <p:nvPr/>
          </p:nvSpPr>
          <p:spPr>
            <a:xfrm>
              <a:off x="6830423" y="3552509"/>
              <a:ext cx="721040" cy="721040"/>
            </a:xfrm>
            <a:prstGeom prst="roundRect">
              <a:avLst/>
            </a:prstGeom>
            <a:solidFill>
              <a:schemeClr val="accent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</a:rPr>
                <a:t>03</a:t>
              </a:r>
            </a:p>
          </p:txBody>
        </p:sp>
        <p:sp>
          <p:nvSpPr>
            <p:cNvPr id="10" name="TextBox 54"/>
            <p:cNvSpPr txBox="1"/>
            <p:nvPr/>
          </p:nvSpPr>
          <p:spPr>
            <a:xfrm>
              <a:off x="7551463" y="3516777"/>
              <a:ext cx="2076659" cy="203389"/>
            </a:xfrm>
            <a:prstGeom prst="rect">
              <a:avLst/>
            </a:prstGeom>
            <a:noFill/>
          </p:spPr>
          <p:txBody>
            <a:bodyPr wrap="none" lIns="144000" tIns="0" rIns="0" bIns="0" anchor="ctr" anchorCtr="0">
              <a:normAutofit lnSpcReduction="10000"/>
            </a:bodyPr>
            <a:lstStyle/>
            <a:p>
              <a:r>
                <a:rPr lang="zh-CN" altLang="en-US" sz="1400" b="1" dirty="0">
                  <a:solidFill>
                    <a:schemeClr val="accent3"/>
                  </a:solidFill>
                </a:rPr>
                <a:t>Enter the title text</a:t>
              </a:r>
            </a:p>
          </p:txBody>
        </p:sp>
        <p:sp>
          <p:nvSpPr>
            <p:cNvPr id="11" name="TextBox 55"/>
            <p:cNvSpPr txBox="1"/>
            <p:nvPr/>
          </p:nvSpPr>
          <p:spPr>
            <a:xfrm>
              <a:off x="7551463" y="3720166"/>
              <a:ext cx="2310615" cy="532069"/>
            </a:xfrm>
            <a:prstGeom prst="rect">
              <a:avLst/>
            </a:prstGeom>
            <a:noFill/>
          </p:spPr>
          <p:txBody>
            <a:bodyPr wrap="square" lIns="144000" tIns="0" rIns="0" bIns="0" anchor="ctr" anchorCtr="0">
              <a:normAutofit lnSpcReduction="1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50" dirty="0">
                  <a:solidFill>
                    <a:sysClr val="windowText" lastClr="000000"/>
                  </a:solidFill>
                </a:rPr>
                <a:t>Please replace the text content copy your content to this</a:t>
              </a:r>
              <a:br>
                <a:rPr lang="zh-CN" altLang="en-US" sz="1050" dirty="0">
                  <a:solidFill>
                    <a:sysClr val="windowText" lastClr="000000"/>
                  </a:solidFill>
                </a:rPr>
              </a:br>
              <a:endParaRPr lang="zh-CN" altLang="en-US" sz="105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3" name="千图PPT彼岸天：ID 8661124库_组合 42"/>
          <p:cNvGrpSpPr/>
          <p:nvPr>
            <p:custDataLst>
              <p:tags r:id="rId6"/>
            </p:custDataLst>
          </p:nvPr>
        </p:nvGrpSpPr>
        <p:grpSpPr>
          <a:xfrm>
            <a:off x="6830423" y="5064716"/>
            <a:ext cx="3031655" cy="756772"/>
            <a:chOff x="6830423" y="5064716"/>
            <a:chExt cx="3031655" cy="756772"/>
          </a:xfrm>
        </p:grpSpPr>
        <p:sp>
          <p:nvSpPr>
            <p:cNvPr id="12" name="Rectangle: Rounded Corners 56"/>
            <p:cNvSpPr/>
            <p:nvPr/>
          </p:nvSpPr>
          <p:spPr>
            <a:xfrm>
              <a:off x="6830423" y="5100448"/>
              <a:ext cx="721040" cy="721040"/>
            </a:xfrm>
            <a:prstGeom prst="roundRect">
              <a:avLst/>
            </a:prstGeom>
            <a:solidFill>
              <a:schemeClr val="accent5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</a:rPr>
                <a:t>05</a:t>
              </a:r>
            </a:p>
          </p:txBody>
        </p:sp>
        <p:sp>
          <p:nvSpPr>
            <p:cNvPr id="13" name="TextBox 57"/>
            <p:cNvSpPr txBox="1"/>
            <p:nvPr/>
          </p:nvSpPr>
          <p:spPr>
            <a:xfrm>
              <a:off x="7551463" y="5064716"/>
              <a:ext cx="2076659" cy="203389"/>
            </a:xfrm>
            <a:prstGeom prst="rect">
              <a:avLst/>
            </a:prstGeom>
            <a:noFill/>
          </p:spPr>
          <p:txBody>
            <a:bodyPr wrap="none" lIns="144000" tIns="0" rIns="0" bIns="0" anchor="ctr" anchorCtr="0">
              <a:normAutofit lnSpcReduction="10000"/>
            </a:bodyPr>
            <a:lstStyle/>
            <a:p>
              <a:r>
                <a:rPr lang="zh-CN" altLang="en-US" sz="1400" b="1" dirty="0">
                  <a:solidFill>
                    <a:schemeClr val="accent5"/>
                  </a:solidFill>
                </a:rPr>
                <a:t>Enter the title text</a:t>
              </a:r>
            </a:p>
          </p:txBody>
        </p:sp>
        <p:sp>
          <p:nvSpPr>
            <p:cNvPr id="14" name="TextBox 58"/>
            <p:cNvSpPr txBox="1"/>
            <p:nvPr/>
          </p:nvSpPr>
          <p:spPr>
            <a:xfrm>
              <a:off x="7551463" y="5268105"/>
              <a:ext cx="2310615" cy="532069"/>
            </a:xfrm>
            <a:prstGeom prst="rect">
              <a:avLst/>
            </a:prstGeom>
            <a:noFill/>
          </p:spPr>
          <p:txBody>
            <a:bodyPr wrap="square" lIns="144000" tIns="0" rIns="0" bIns="0" anchor="ctr" anchorCtr="0">
              <a:normAutofit lnSpcReduction="100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050" dirty="0">
                  <a:solidFill>
                    <a:sysClr val="windowText" lastClr="000000"/>
                  </a:solidFill>
                </a:rPr>
                <a:t>Please replace the text content copy your content to this</a:t>
              </a:r>
              <a:br>
                <a:rPr lang="zh-CN" altLang="en-US" sz="1050" dirty="0">
                  <a:solidFill>
                    <a:sysClr val="windowText" lastClr="000000"/>
                  </a:solidFill>
                </a:rPr>
              </a:br>
              <a:endParaRPr lang="zh-CN" altLang="en-US" sz="105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" name="TextBox 6"/>
          <p:cNvSpPr txBox="1">
            <a:spLocks noChangeArrowheads="1"/>
          </p:cNvSpPr>
          <p:nvPr userDrawn="1"/>
        </p:nvSpPr>
        <p:spPr bwMode="auto">
          <a:xfrm flipH="1">
            <a:off x="3645380" y="292657"/>
            <a:ext cx="598274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165"/>
            <a:r>
              <a:rPr lang="zh-CN" altLang="en-US" sz="4000" b="1" dirty="0">
                <a:latin typeface="腾祥铁山楷书简繁合集" panose="01010104010101010101" pitchFamily="2" charset="-122"/>
                <a:ea typeface="腾祥铁山楷书简繁合集" panose="01010104010101010101" pitchFamily="2" charset="-122"/>
                <a:cs typeface="+mn-ea"/>
                <a:sym typeface="+mn-lt"/>
              </a:rPr>
              <a:t>Click here to add a title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:a14="http://schemas.microsoft.com/office/drawing/2010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A_库_文本框 1"/>
          <p:cNvSpPr txBox="1"/>
          <p:nvPr>
            <p:custDataLst>
              <p:tags r:id="rId1"/>
            </p:custDataLst>
          </p:nvPr>
        </p:nvSpPr>
        <p:spPr>
          <a:xfrm>
            <a:off x="6597872" y="963576"/>
            <a:ext cx="1415772" cy="156966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9600">
                <a:latin typeface="汉仪尚巍手书W" panose="00020600040101010101" pitchFamily="18" charset="-122"/>
                <a:ea typeface="汉仪尚巍手书W" panose="00020600040101010101" pitchFamily="18" charset="-122"/>
              </a:defRPr>
            </a:lvl1pPr>
          </a:lstStyle>
          <a:p>
            <a:pPr algn="ctr"/>
            <a:r>
              <a:rPr lang="zh-CN" altLang="en-US" dirty="0"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You</a:t>
            </a:r>
          </a:p>
        </p:txBody>
      </p:sp>
      <p:sp>
        <p:nvSpPr>
          <p:cNvPr id="28" name="PA_库_矩形 7"/>
          <p:cNvSpPr/>
          <p:nvPr>
            <p:custDataLst>
              <p:tags r:id="rId2"/>
            </p:custDataLst>
          </p:nvPr>
        </p:nvSpPr>
        <p:spPr>
          <a:xfrm>
            <a:off x="2219367" y="963576"/>
            <a:ext cx="37577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9600" dirty="0"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Thank</a:t>
            </a:r>
          </a:p>
        </p:txBody>
      </p:sp>
      <p:grpSp>
        <p:nvGrpSpPr>
          <p:cNvPr id="29" name="PA_库_组合 24"/>
          <p:cNvGrpSpPr/>
          <p:nvPr>
            <p:custDataLst>
              <p:tags r:id="rId3"/>
            </p:custDataLst>
          </p:nvPr>
        </p:nvGrpSpPr>
        <p:grpSpPr>
          <a:xfrm>
            <a:off x="5798559" y="2423962"/>
            <a:ext cx="560050" cy="939160"/>
            <a:chOff x="1229861" y="3012007"/>
            <a:chExt cx="1188823" cy="1993565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29861" y="3012007"/>
              <a:ext cx="1188823" cy="1993565"/>
            </a:xfrm>
            <a:prstGeom prst="rect">
              <a:avLst/>
            </a:prstGeom>
          </p:spPr>
        </p:pic>
        <p:sp>
          <p:nvSpPr>
            <p:cNvPr id="31" name="PA_文本框 22"/>
            <p:cNvSpPr txBox="1"/>
            <p:nvPr>
              <p:custDataLst>
                <p:tags r:id="rId4"/>
              </p:custDataLst>
            </p:nvPr>
          </p:nvSpPr>
          <p:spPr>
            <a:xfrm>
              <a:off x="1562763" y="3620921"/>
              <a:ext cx="459029" cy="861606"/>
            </a:xfrm>
            <a:custGeom>
              <a:avLst/>
              <a:gdLst/>
              <a:ahLst/>
              <a:cxnLst/>
              <a:rect l="l" t="t" r="r" b="b"/>
              <a:pathLst>
                <a:path w="459029" h="861606">
                  <a:moveTo>
                    <a:pt x="216256" y="765353"/>
                  </a:moveTo>
                  <a:lnTo>
                    <a:pt x="214884" y="768553"/>
                  </a:lnTo>
                  <a:lnTo>
                    <a:pt x="224028" y="773125"/>
                  </a:lnTo>
                  <a:lnTo>
                    <a:pt x="225400" y="771753"/>
                  </a:lnTo>
                  <a:close/>
                  <a:moveTo>
                    <a:pt x="211684" y="735177"/>
                  </a:moveTo>
                  <a:lnTo>
                    <a:pt x="211684" y="737920"/>
                  </a:lnTo>
                  <a:lnTo>
                    <a:pt x="210312" y="736092"/>
                  </a:lnTo>
                  <a:close/>
                  <a:moveTo>
                    <a:pt x="301752" y="696772"/>
                  </a:moveTo>
                  <a:cubicBezTo>
                    <a:pt x="299314" y="702868"/>
                    <a:pt x="296418" y="708660"/>
                    <a:pt x="293065" y="714146"/>
                  </a:cubicBezTo>
                  <a:lnTo>
                    <a:pt x="294894" y="715061"/>
                  </a:lnTo>
                  <a:lnTo>
                    <a:pt x="302209" y="697230"/>
                  </a:lnTo>
                  <a:close/>
                  <a:moveTo>
                    <a:pt x="218084" y="675284"/>
                  </a:moveTo>
                  <a:lnTo>
                    <a:pt x="215341" y="676656"/>
                  </a:lnTo>
                  <a:lnTo>
                    <a:pt x="215341" y="683057"/>
                  </a:lnTo>
                  <a:lnTo>
                    <a:pt x="209398" y="686257"/>
                  </a:lnTo>
                  <a:lnTo>
                    <a:pt x="211684" y="687171"/>
                  </a:lnTo>
                  <a:cubicBezTo>
                    <a:pt x="211684" y="687781"/>
                    <a:pt x="211836" y="688314"/>
                    <a:pt x="212141" y="688772"/>
                  </a:cubicBezTo>
                  <a:cubicBezTo>
                    <a:pt x="212446" y="689229"/>
                    <a:pt x="212369" y="689838"/>
                    <a:pt x="211912" y="690600"/>
                  </a:cubicBezTo>
                  <a:cubicBezTo>
                    <a:pt x="211455" y="691362"/>
                    <a:pt x="211074" y="692963"/>
                    <a:pt x="210769" y="695401"/>
                  </a:cubicBezTo>
                  <a:cubicBezTo>
                    <a:pt x="211074" y="693572"/>
                    <a:pt x="212141" y="691591"/>
                    <a:pt x="213970" y="689457"/>
                  </a:cubicBezTo>
                  <a:cubicBezTo>
                    <a:pt x="214579" y="690677"/>
                    <a:pt x="215265" y="691820"/>
                    <a:pt x="216027" y="692886"/>
                  </a:cubicBezTo>
                  <a:cubicBezTo>
                    <a:pt x="216789" y="693953"/>
                    <a:pt x="216789" y="696239"/>
                    <a:pt x="216027" y="699744"/>
                  </a:cubicBezTo>
                  <a:cubicBezTo>
                    <a:pt x="215265" y="703250"/>
                    <a:pt x="214351" y="705612"/>
                    <a:pt x="213284" y="706831"/>
                  </a:cubicBezTo>
                  <a:cubicBezTo>
                    <a:pt x="212217" y="708050"/>
                    <a:pt x="211531" y="709574"/>
                    <a:pt x="211226" y="711403"/>
                  </a:cubicBezTo>
                  <a:lnTo>
                    <a:pt x="210769" y="706831"/>
                  </a:lnTo>
                  <a:cubicBezTo>
                    <a:pt x="208636" y="711403"/>
                    <a:pt x="208940" y="715518"/>
                    <a:pt x="211684" y="719175"/>
                  </a:cubicBezTo>
                  <a:lnTo>
                    <a:pt x="213512" y="713689"/>
                  </a:lnTo>
                  <a:cubicBezTo>
                    <a:pt x="213817" y="713994"/>
                    <a:pt x="213436" y="715899"/>
                    <a:pt x="212369" y="719404"/>
                  </a:cubicBezTo>
                  <a:cubicBezTo>
                    <a:pt x="211303" y="722909"/>
                    <a:pt x="210617" y="726795"/>
                    <a:pt x="210312" y="731063"/>
                  </a:cubicBezTo>
                  <a:lnTo>
                    <a:pt x="212598" y="730148"/>
                  </a:lnTo>
                  <a:cubicBezTo>
                    <a:pt x="211988" y="732587"/>
                    <a:pt x="211226" y="734568"/>
                    <a:pt x="210312" y="736092"/>
                  </a:cubicBezTo>
                  <a:lnTo>
                    <a:pt x="209398" y="739292"/>
                  </a:lnTo>
                  <a:cubicBezTo>
                    <a:pt x="209702" y="741121"/>
                    <a:pt x="209779" y="742721"/>
                    <a:pt x="209626" y="744093"/>
                  </a:cubicBezTo>
                  <a:cubicBezTo>
                    <a:pt x="209474" y="745464"/>
                    <a:pt x="209474" y="747293"/>
                    <a:pt x="209626" y="749579"/>
                  </a:cubicBezTo>
                  <a:cubicBezTo>
                    <a:pt x="209779" y="751865"/>
                    <a:pt x="209779" y="753846"/>
                    <a:pt x="209626" y="755523"/>
                  </a:cubicBezTo>
                  <a:cubicBezTo>
                    <a:pt x="209474" y="757199"/>
                    <a:pt x="209702" y="759104"/>
                    <a:pt x="210312" y="761238"/>
                  </a:cubicBezTo>
                  <a:lnTo>
                    <a:pt x="210769" y="753465"/>
                  </a:lnTo>
                  <a:lnTo>
                    <a:pt x="212598" y="753008"/>
                  </a:lnTo>
                  <a:lnTo>
                    <a:pt x="213055" y="763066"/>
                  </a:lnTo>
                  <a:lnTo>
                    <a:pt x="214884" y="761695"/>
                  </a:lnTo>
                  <a:lnTo>
                    <a:pt x="214884" y="763981"/>
                  </a:lnTo>
                  <a:lnTo>
                    <a:pt x="229057" y="771296"/>
                  </a:lnTo>
                  <a:cubicBezTo>
                    <a:pt x="229972" y="770077"/>
                    <a:pt x="231038" y="769010"/>
                    <a:pt x="232258" y="768096"/>
                  </a:cubicBezTo>
                  <a:cubicBezTo>
                    <a:pt x="233477" y="767181"/>
                    <a:pt x="240487" y="753922"/>
                    <a:pt x="253289" y="728319"/>
                  </a:cubicBezTo>
                  <a:cubicBezTo>
                    <a:pt x="245059" y="714908"/>
                    <a:pt x="239497" y="705383"/>
                    <a:pt x="236601" y="699744"/>
                  </a:cubicBezTo>
                  <a:cubicBezTo>
                    <a:pt x="233705" y="694106"/>
                    <a:pt x="231038" y="689991"/>
                    <a:pt x="228600" y="687400"/>
                  </a:cubicBezTo>
                  <a:cubicBezTo>
                    <a:pt x="226162" y="684809"/>
                    <a:pt x="222809" y="680923"/>
                    <a:pt x="218542" y="675741"/>
                  </a:cubicBezTo>
                  <a:close/>
                  <a:moveTo>
                    <a:pt x="140360" y="671627"/>
                  </a:moveTo>
                  <a:cubicBezTo>
                    <a:pt x="139751" y="672236"/>
                    <a:pt x="139370" y="674370"/>
                    <a:pt x="139218" y="678027"/>
                  </a:cubicBezTo>
                  <a:cubicBezTo>
                    <a:pt x="139065" y="681685"/>
                    <a:pt x="138989" y="687324"/>
                    <a:pt x="138989" y="694944"/>
                  </a:cubicBezTo>
                  <a:close/>
                  <a:moveTo>
                    <a:pt x="287122" y="642366"/>
                  </a:moveTo>
                  <a:cubicBezTo>
                    <a:pt x="280721" y="644804"/>
                    <a:pt x="275768" y="646557"/>
                    <a:pt x="272263" y="647624"/>
                  </a:cubicBezTo>
                  <a:cubicBezTo>
                    <a:pt x="268757" y="648690"/>
                    <a:pt x="264414" y="650519"/>
                    <a:pt x="259232" y="653110"/>
                  </a:cubicBezTo>
                  <a:cubicBezTo>
                    <a:pt x="254051" y="655701"/>
                    <a:pt x="245516" y="660044"/>
                    <a:pt x="233629" y="666140"/>
                  </a:cubicBezTo>
                  <a:lnTo>
                    <a:pt x="265633" y="695401"/>
                  </a:lnTo>
                  <a:cubicBezTo>
                    <a:pt x="268681" y="689610"/>
                    <a:pt x="270891" y="685266"/>
                    <a:pt x="272263" y="682371"/>
                  </a:cubicBezTo>
                  <a:cubicBezTo>
                    <a:pt x="273634" y="679475"/>
                    <a:pt x="275311" y="675437"/>
                    <a:pt x="277292" y="670255"/>
                  </a:cubicBezTo>
                  <a:cubicBezTo>
                    <a:pt x="279273" y="665073"/>
                    <a:pt x="282550" y="655777"/>
                    <a:pt x="287122" y="642366"/>
                  </a:cubicBezTo>
                  <a:close/>
                  <a:moveTo>
                    <a:pt x="113843" y="597560"/>
                  </a:moveTo>
                  <a:lnTo>
                    <a:pt x="102413" y="602132"/>
                  </a:lnTo>
                  <a:lnTo>
                    <a:pt x="101956" y="605333"/>
                  </a:lnTo>
                  <a:lnTo>
                    <a:pt x="60808" y="634136"/>
                  </a:lnTo>
                  <a:cubicBezTo>
                    <a:pt x="64160" y="635051"/>
                    <a:pt x="66599" y="636041"/>
                    <a:pt x="68123" y="637108"/>
                  </a:cubicBezTo>
                  <a:cubicBezTo>
                    <a:pt x="69647" y="638175"/>
                    <a:pt x="71399" y="639089"/>
                    <a:pt x="73381" y="639851"/>
                  </a:cubicBezTo>
                  <a:cubicBezTo>
                    <a:pt x="75362" y="640613"/>
                    <a:pt x="77038" y="641451"/>
                    <a:pt x="78410" y="642366"/>
                  </a:cubicBezTo>
                  <a:cubicBezTo>
                    <a:pt x="79781" y="643280"/>
                    <a:pt x="81001" y="643890"/>
                    <a:pt x="82068" y="644195"/>
                  </a:cubicBezTo>
                  <a:cubicBezTo>
                    <a:pt x="83134" y="644499"/>
                    <a:pt x="84277" y="645261"/>
                    <a:pt x="85497" y="646481"/>
                  </a:cubicBezTo>
                  <a:lnTo>
                    <a:pt x="90069" y="652424"/>
                  </a:lnTo>
                  <a:lnTo>
                    <a:pt x="85954" y="658825"/>
                  </a:lnTo>
                  <a:lnTo>
                    <a:pt x="88240" y="650138"/>
                  </a:lnTo>
                  <a:cubicBezTo>
                    <a:pt x="85192" y="655320"/>
                    <a:pt x="82753" y="658901"/>
                    <a:pt x="80925" y="660882"/>
                  </a:cubicBezTo>
                  <a:cubicBezTo>
                    <a:pt x="79096" y="662864"/>
                    <a:pt x="78486" y="666369"/>
                    <a:pt x="79096" y="671398"/>
                  </a:cubicBezTo>
                  <a:cubicBezTo>
                    <a:pt x="79705" y="676427"/>
                    <a:pt x="78867" y="684581"/>
                    <a:pt x="76581" y="695858"/>
                  </a:cubicBezTo>
                  <a:cubicBezTo>
                    <a:pt x="74295" y="707136"/>
                    <a:pt x="73762" y="713918"/>
                    <a:pt x="74981" y="716204"/>
                  </a:cubicBezTo>
                  <a:cubicBezTo>
                    <a:pt x="76200" y="718490"/>
                    <a:pt x="77876" y="720852"/>
                    <a:pt x="80010" y="723290"/>
                  </a:cubicBezTo>
                  <a:cubicBezTo>
                    <a:pt x="85192" y="728472"/>
                    <a:pt x="88925" y="732053"/>
                    <a:pt x="91211" y="734034"/>
                  </a:cubicBezTo>
                  <a:cubicBezTo>
                    <a:pt x="93498" y="736015"/>
                    <a:pt x="95326" y="737235"/>
                    <a:pt x="96698" y="737692"/>
                  </a:cubicBezTo>
                  <a:cubicBezTo>
                    <a:pt x="98070" y="738149"/>
                    <a:pt x="99517" y="738683"/>
                    <a:pt x="101041" y="739292"/>
                  </a:cubicBezTo>
                  <a:cubicBezTo>
                    <a:pt x="103175" y="707593"/>
                    <a:pt x="105613" y="676046"/>
                    <a:pt x="108356" y="644652"/>
                  </a:cubicBezTo>
                  <a:lnTo>
                    <a:pt x="101041" y="637337"/>
                  </a:lnTo>
                  <a:lnTo>
                    <a:pt x="110185" y="632307"/>
                  </a:lnTo>
                  <a:lnTo>
                    <a:pt x="113386" y="600761"/>
                  </a:lnTo>
                  <a:lnTo>
                    <a:pt x="109728" y="601675"/>
                  </a:lnTo>
                  <a:close/>
                  <a:moveTo>
                    <a:pt x="126187" y="502005"/>
                  </a:moveTo>
                  <a:cubicBezTo>
                    <a:pt x="128930" y="502920"/>
                    <a:pt x="131369" y="503453"/>
                    <a:pt x="133502" y="503606"/>
                  </a:cubicBezTo>
                  <a:cubicBezTo>
                    <a:pt x="135636" y="503758"/>
                    <a:pt x="137846" y="504139"/>
                    <a:pt x="140132" y="504749"/>
                  </a:cubicBezTo>
                  <a:cubicBezTo>
                    <a:pt x="142418" y="505358"/>
                    <a:pt x="144704" y="505739"/>
                    <a:pt x="146990" y="505892"/>
                  </a:cubicBezTo>
                  <a:cubicBezTo>
                    <a:pt x="149276" y="506044"/>
                    <a:pt x="152095" y="507035"/>
                    <a:pt x="155448" y="508863"/>
                  </a:cubicBezTo>
                  <a:lnTo>
                    <a:pt x="157277" y="512521"/>
                  </a:lnTo>
                  <a:cubicBezTo>
                    <a:pt x="155448" y="515569"/>
                    <a:pt x="153848" y="518083"/>
                    <a:pt x="152476" y="520065"/>
                  </a:cubicBezTo>
                  <a:cubicBezTo>
                    <a:pt x="151105" y="522046"/>
                    <a:pt x="150495" y="525399"/>
                    <a:pt x="150647" y="530123"/>
                  </a:cubicBezTo>
                  <a:cubicBezTo>
                    <a:pt x="150800" y="534847"/>
                    <a:pt x="150876" y="544068"/>
                    <a:pt x="150876" y="557784"/>
                  </a:cubicBezTo>
                  <a:cubicBezTo>
                    <a:pt x="155753" y="558698"/>
                    <a:pt x="159410" y="559384"/>
                    <a:pt x="161849" y="559841"/>
                  </a:cubicBezTo>
                  <a:cubicBezTo>
                    <a:pt x="164287" y="560298"/>
                    <a:pt x="166345" y="561365"/>
                    <a:pt x="168021" y="563041"/>
                  </a:cubicBezTo>
                  <a:cubicBezTo>
                    <a:pt x="169697" y="564718"/>
                    <a:pt x="172669" y="567385"/>
                    <a:pt x="176936" y="571043"/>
                  </a:cubicBezTo>
                  <a:lnTo>
                    <a:pt x="177851" y="575157"/>
                  </a:lnTo>
                  <a:cubicBezTo>
                    <a:pt x="176632" y="575767"/>
                    <a:pt x="175641" y="576300"/>
                    <a:pt x="174879" y="576758"/>
                  </a:cubicBezTo>
                  <a:cubicBezTo>
                    <a:pt x="174117" y="577215"/>
                    <a:pt x="171983" y="577901"/>
                    <a:pt x="168478" y="578815"/>
                  </a:cubicBezTo>
                  <a:cubicBezTo>
                    <a:pt x="164973" y="579729"/>
                    <a:pt x="159410" y="581253"/>
                    <a:pt x="151790" y="583387"/>
                  </a:cubicBezTo>
                  <a:lnTo>
                    <a:pt x="152705" y="584301"/>
                  </a:lnTo>
                  <a:cubicBezTo>
                    <a:pt x="152705" y="584606"/>
                    <a:pt x="152552" y="584987"/>
                    <a:pt x="152248" y="585444"/>
                  </a:cubicBezTo>
                  <a:cubicBezTo>
                    <a:pt x="151943" y="585902"/>
                    <a:pt x="149962" y="603504"/>
                    <a:pt x="146304" y="638251"/>
                  </a:cubicBezTo>
                  <a:lnTo>
                    <a:pt x="175108" y="653339"/>
                  </a:lnTo>
                  <a:lnTo>
                    <a:pt x="185623" y="646938"/>
                  </a:lnTo>
                  <a:lnTo>
                    <a:pt x="187909" y="648766"/>
                  </a:lnTo>
                  <a:cubicBezTo>
                    <a:pt x="185166" y="652119"/>
                    <a:pt x="183185" y="654405"/>
                    <a:pt x="181966" y="655625"/>
                  </a:cubicBezTo>
                  <a:cubicBezTo>
                    <a:pt x="180746" y="656844"/>
                    <a:pt x="180061" y="657911"/>
                    <a:pt x="179908" y="658825"/>
                  </a:cubicBezTo>
                  <a:cubicBezTo>
                    <a:pt x="179756" y="659739"/>
                    <a:pt x="179680" y="660806"/>
                    <a:pt x="179680" y="662025"/>
                  </a:cubicBezTo>
                  <a:lnTo>
                    <a:pt x="187452" y="659739"/>
                  </a:lnTo>
                  <a:cubicBezTo>
                    <a:pt x="192329" y="619810"/>
                    <a:pt x="194539" y="596950"/>
                    <a:pt x="194081" y="591159"/>
                  </a:cubicBezTo>
                  <a:cubicBezTo>
                    <a:pt x="193624" y="585368"/>
                    <a:pt x="193929" y="581329"/>
                    <a:pt x="194996" y="579043"/>
                  </a:cubicBezTo>
                  <a:cubicBezTo>
                    <a:pt x="196063" y="576758"/>
                    <a:pt x="197663" y="572109"/>
                    <a:pt x="199796" y="565099"/>
                  </a:cubicBezTo>
                  <a:cubicBezTo>
                    <a:pt x="205283" y="560832"/>
                    <a:pt x="209093" y="557708"/>
                    <a:pt x="211226" y="555726"/>
                  </a:cubicBezTo>
                  <a:cubicBezTo>
                    <a:pt x="213360" y="553745"/>
                    <a:pt x="215951" y="552602"/>
                    <a:pt x="218999" y="552297"/>
                  </a:cubicBezTo>
                  <a:cubicBezTo>
                    <a:pt x="222047" y="551993"/>
                    <a:pt x="225857" y="550926"/>
                    <a:pt x="230429" y="549097"/>
                  </a:cubicBezTo>
                  <a:cubicBezTo>
                    <a:pt x="235001" y="547268"/>
                    <a:pt x="250241" y="537514"/>
                    <a:pt x="276149" y="519836"/>
                  </a:cubicBezTo>
                  <a:cubicBezTo>
                    <a:pt x="276758" y="514959"/>
                    <a:pt x="279197" y="510845"/>
                    <a:pt x="283464" y="507492"/>
                  </a:cubicBezTo>
                  <a:cubicBezTo>
                    <a:pt x="286512" y="507187"/>
                    <a:pt x="289408" y="506730"/>
                    <a:pt x="292151" y="506120"/>
                  </a:cubicBezTo>
                  <a:cubicBezTo>
                    <a:pt x="292456" y="508254"/>
                    <a:pt x="292837" y="509930"/>
                    <a:pt x="293294" y="511149"/>
                  </a:cubicBezTo>
                  <a:cubicBezTo>
                    <a:pt x="293751" y="512368"/>
                    <a:pt x="294818" y="514045"/>
                    <a:pt x="296494" y="516179"/>
                  </a:cubicBezTo>
                  <a:cubicBezTo>
                    <a:pt x="298171" y="518312"/>
                    <a:pt x="300685" y="521970"/>
                    <a:pt x="304038" y="527151"/>
                  </a:cubicBezTo>
                  <a:lnTo>
                    <a:pt x="305867" y="527608"/>
                  </a:lnTo>
                  <a:cubicBezTo>
                    <a:pt x="308305" y="530961"/>
                    <a:pt x="310210" y="533552"/>
                    <a:pt x="311582" y="535381"/>
                  </a:cubicBezTo>
                  <a:cubicBezTo>
                    <a:pt x="312953" y="537210"/>
                    <a:pt x="314096" y="539724"/>
                    <a:pt x="315011" y="542925"/>
                  </a:cubicBezTo>
                  <a:cubicBezTo>
                    <a:pt x="315925" y="546125"/>
                    <a:pt x="316078" y="548335"/>
                    <a:pt x="315468" y="549554"/>
                  </a:cubicBezTo>
                  <a:cubicBezTo>
                    <a:pt x="314858" y="550773"/>
                    <a:pt x="314249" y="552145"/>
                    <a:pt x="313639" y="553669"/>
                  </a:cubicBezTo>
                  <a:cubicBezTo>
                    <a:pt x="312115" y="554583"/>
                    <a:pt x="310972" y="555345"/>
                    <a:pt x="310210" y="555955"/>
                  </a:cubicBezTo>
                  <a:cubicBezTo>
                    <a:pt x="309448" y="556565"/>
                    <a:pt x="307162" y="556031"/>
                    <a:pt x="303352" y="554355"/>
                  </a:cubicBezTo>
                  <a:cubicBezTo>
                    <a:pt x="299542" y="552678"/>
                    <a:pt x="295656" y="552602"/>
                    <a:pt x="291694" y="554126"/>
                  </a:cubicBezTo>
                  <a:cubicBezTo>
                    <a:pt x="287731" y="555650"/>
                    <a:pt x="282397" y="557784"/>
                    <a:pt x="275692" y="560527"/>
                  </a:cubicBezTo>
                  <a:lnTo>
                    <a:pt x="274320" y="558698"/>
                  </a:lnTo>
                  <a:cubicBezTo>
                    <a:pt x="273710" y="559612"/>
                    <a:pt x="272110" y="560375"/>
                    <a:pt x="269519" y="560984"/>
                  </a:cubicBezTo>
                  <a:cubicBezTo>
                    <a:pt x="266929" y="561594"/>
                    <a:pt x="265481" y="562203"/>
                    <a:pt x="265176" y="562813"/>
                  </a:cubicBezTo>
                  <a:cubicBezTo>
                    <a:pt x="264871" y="563422"/>
                    <a:pt x="263957" y="563880"/>
                    <a:pt x="262433" y="564185"/>
                  </a:cubicBezTo>
                  <a:lnTo>
                    <a:pt x="260604" y="561441"/>
                  </a:lnTo>
                  <a:lnTo>
                    <a:pt x="260604" y="564185"/>
                  </a:lnTo>
                  <a:lnTo>
                    <a:pt x="258318" y="565556"/>
                  </a:lnTo>
                  <a:cubicBezTo>
                    <a:pt x="258928" y="564946"/>
                    <a:pt x="259232" y="563880"/>
                    <a:pt x="259232" y="562356"/>
                  </a:cubicBezTo>
                  <a:cubicBezTo>
                    <a:pt x="249784" y="569366"/>
                    <a:pt x="240030" y="575614"/>
                    <a:pt x="229972" y="581101"/>
                  </a:cubicBezTo>
                  <a:lnTo>
                    <a:pt x="233172" y="582015"/>
                  </a:lnTo>
                  <a:lnTo>
                    <a:pt x="229057" y="583387"/>
                  </a:lnTo>
                  <a:cubicBezTo>
                    <a:pt x="227228" y="585216"/>
                    <a:pt x="225933" y="586968"/>
                    <a:pt x="225171" y="588645"/>
                  </a:cubicBezTo>
                  <a:cubicBezTo>
                    <a:pt x="224409" y="590321"/>
                    <a:pt x="223418" y="595960"/>
                    <a:pt x="222199" y="605561"/>
                  </a:cubicBezTo>
                  <a:cubicBezTo>
                    <a:pt x="220980" y="615162"/>
                    <a:pt x="220370" y="622325"/>
                    <a:pt x="220370" y="627050"/>
                  </a:cubicBezTo>
                  <a:cubicBezTo>
                    <a:pt x="220370" y="631774"/>
                    <a:pt x="220294" y="634670"/>
                    <a:pt x="220142" y="635736"/>
                  </a:cubicBezTo>
                  <a:cubicBezTo>
                    <a:pt x="219989" y="636803"/>
                    <a:pt x="219304" y="638099"/>
                    <a:pt x="218084" y="639622"/>
                  </a:cubicBezTo>
                  <a:cubicBezTo>
                    <a:pt x="229972" y="633527"/>
                    <a:pt x="238582" y="629031"/>
                    <a:pt x="243916" y="626135"/>
                  </a:cubicBezTo>
                  <a:cubicBezTo>
                    <a:pt x="249250" y="623239"/>
                    <a:pt x="254889" y="620954"/>
                    <a:pt x="260833" y="619277"/>
                  </a:cubicBezTo>
                  <a:cubicBezTo>
                    <a:pt x="266776" y="617601"/>
                    <a:pt x="275844" y="614477"/>
                    <a:pt x="288036" y="609905"/>
                  </a:cubicBezTo>
                  <a:lnTo>
                    <a:pt x="290779" y="604418"/>
                  </a:lnTo>
                  <a:cubicBezTo>
                    <a:pt x="293522" y="602589"/>
                    <a:pt x="296418" y="600608"/>
                    <a:pt x="299466" y="598475"/>
                  </a:cubicBezTo>
                  <a:lnTo>
                    <a:pt x="299923" y="595731"/>
                  </a:lnTo>
                  <a:cubicBezTo>
                    <a:pt x="301447" y="595427"/>
                    <a:pt x="302666" y="595045"/>
                    <a:pt x="303581" y="594588"/>
                  </a:cubicBezTo>
                  <a:cubicBezTo>
                    <a:pt x="304495" y="594131"/>
                    <a:pt x="305105" y="594131"/>
                    <a:pt x="305410" y="594588"/>
                  </a:cubicBezTo>
                  <a:cubicBezTo>
                    <a:pt x="305714" y="595045"/>
                    <a:pt x="306476" y="595427"/>
                    <a:pt x="307696" y="595731"/>
                  </a:cubicBezTo>
                  <a:lnTo>
                    <a:pt x="310439" y="592074"/>
                  </a:lnTo>
                  <a:lnTo>
                    <a:pt x="316840" y="592074"/>
                  </a:lnTo>
                  <a:lnTo>
                    <a:pt x="316382" y="592531"/>
                  </a:lnTo>
                  <a:lnTo>
                    <a:pt x="316382" y="597560"/>
                  </a:lnTo>
                  <a:lnTo>
                    <a:pt x="319583" y="595731"/>
                  </a:lnTo>
                  <a:cubicBezTo>
                    <a:pt x="322936" y="597865"/>
                    <a:pt x="327889" y="599922"/>
                    <a:pt x="334442" y="601904"/>
                  </a:cubicBezTo>
                  <a:cubicBezTo>
                    <a:pt x="340995" y="603885"/>
                    <a:pt x="345491" y="606095"/>
                    <a:pt x="347929" y="608533"/>
                  </a:cubicBezTo>
                  <a:cubicBezTo>
                    <a:pt x="351282" y="613105"/>
                    <a:pt x="353416" y="616153"/>
                    <a:pt x="354330" y="617677"/>
                  </a:cubicBezTo>
                  <a:cubicBezTo>
                    <a:pt x="355244" y="619201"/>
                    <a:pt x="355930" y="620573"/>
                    <a:pt x="356387" y="621792"/>
                  </a:cubicBezTo>
                  <a:cubicBezTo>
                    <a:pt x="356845" y="623011"/>
                    <a:pt x="357378" y="624687"/>
                    <a:pt x="357988" y="626821"/>
                  </a:cubicBezTo>
                  <a:lnTo>
                    <a:pt x="351587" y="635965"/>
                  </a:lnTo>
                  <a:lnTo>
                    <a:pt x="337871" y="643737"/>
                  </a:lnTo>
                  <a:cubicBezTo>
                    <a:pt x="333299" y="649833"/>
                    <a:pt x="329870" y="654253"/>
                    <a:pt x="327584" y="656996"/>
                  </a:cubicBezTo>
                  <a:cubicBezTo>
                    <a:pt x="325298" y="659739"/>
                    <a:pt x="322859" y="663016"/>
                    <a:pt x="320269" y="666826"/>
                  </a:cubicBezTo>
                  <a:cubicBezTo>
                    <a:pt x="317678" y="670636"/>
                    <a:pt x="316382" y="674446"/>
                    <a:pt x="316382" y="678256"/>
                  </a:cubicBezTo>
                  <a:cubicBezTo>
                    <a:pt x="316382" y="682066"/>
                    <a:pt x="313487" y="688924"/>
                    <a:pt x="307696" y="698830"/>
                  </a:cubicBezTo>
                  <a:cubicBezTo>
                    <a:pt x="301904" y="708736"/>
                    <a:pt x="298856" y="714146"/>
                    <a:pt x="298552" y="715061"/>
                  </a:cubicBezTo>
                  <a:cubicBezTo>
                    <a:pt x="298247" y="715975"/>
                    <a:pt x="298094" y="716889"/>
                    <a:pt x="298094" y="717804"/>
                  </a:cubicBezTo>
                  <a:cubicBezTo>
                    <a:pt x="301447" y="718718"/>
                    <a:pt x="304343" y="719252"/>
                    <a:pt x="306781" y="719404"/>
                  </a:cubicBezTo>
                  <a:cubicBezTo>
                    <a:pt x="309220" y="719556"/>
                    <a:pt x="312725" y="721690"/>
                    <a:pt x="317297" y="725805"/>
                  </a:cubicBezTo>
                  <a:cubicBezTo>
                    <a:pt x="321869" y="729920"/>
                    <a:pt x="326669" y="732282"/>
                    <a:pt x="331699" y="732891"/>
                  </a:cubicBezTo>
                  <a:cubicBezTo>
                    <a:pt x="336728" y="733501"/>
                    <a:pt x="340004" y="734187"/>
                    <a:pt x="341528" y="734949"/>
                  </a:cubicBezTo>
                  <a:cubicBezTo>
                    <a:pt x="343052" y="735711"/>
                    <a:pt x="344348" y="736244"/>
                    <a:pt x="345415" y="736549"/>
                  </a:cubicBezTo>
                  <a:cubicBezTo>
                    <a:pt x="346481" y="736854"/>
                    <a:pt x="348082" y="737006"/>
                    <a:pt x="350215" y="737006"/>
                  </a:cubicBezTo>
                  <a:lnTo>
                    <a:pt x="350215" y="739292"/>
                  </a:lnTo>
                  <a:cubicBezTo>
                    <a:pt x="353263" y="740207"/>
                    <a:pt x="357302" y="740740"/>
                    <a:pt x="362331" y="740892"/>
                  </a:cubicBezTo>
                  <a:cubicBezTo>
                    <a:pt x="367360" y="741045"/>
                    <a:pt x="370942" y="740892"/>
                    <a:pt x="373075" y="740435"/>
                  </a:cubicBezTo>
                  <a:cubicBezTo>
                    <a:pt x="375209" y="739978"/>
                    <a:pt x="377190" y="739597"/>
                    <a:pt x="379019" y="739292"/>
                  </a:cubicBezTo>
                  <a:cubicBezTo>
                    <a:pt x="374752" y="738378"/>
                    <a:pt x="370637" y="737920"/>
                    <a:pt x="366674" y="737920"/>
                  </a:cubicBezTo>
                  <a:lnTo>
                    <a:pt x="368503" y="735635"/>
                  </a:lnTo>
                  <a:cubicBezTo>
                    <a:pt x="372770" y="735635"/>
                    <a:pt x="375895" y="735558"/>
                    <a:pt x="377876" y="735406"/>
                  </a:cubicBezTo>
                  <a:cubicBezTo>
                    <a:pt x="379857" y="735254"/>
                    <a:pt x="381152" y="735482"/>
                    <a:pt x="381762" y="736092"/>
                  </a:cubicBezTo>
                  <a:cubicBezTo>
                    <a:pt x="382372" y="736701"/>
                    <a:pt x="383134" y="737006"/>
                    <a:pt x="384048" y="737006"/>
                  </a:cubicBezTo>
                  <a:lnTo>
                    <a:pt x="385877" y="734263"/>
                  </a:lnTo>
                  <a:lnTo>
                    <a:pt x="392278" y="737006"/>
                  </a:lnTo>
                  <a:lnTo>
                    <a:pt x="392278" y="733806"/>
                  </a:lnTo>
                  <a:cubicBezTo>
                    <a:pt x="393802" y="733501"/>
                    <a:pt x="395478" y="732891"/>
                    <a:pt x="397307" y="731977"/>
                  </a:cubicBezTo>
                  <a:cubicBezTo>
                    <a:pt x="397916" y="733501"/>
                    <a:pt x="398221" y="734872"/>
                    <a:pt x="398221" y="736092"/>
                  </a:cubicBezTo>
                  <a:lnTo>
                    <a:pt x="393192" y="737006"/>
                  </a:lnTo>
                  <a:lnTo>
                    <a:pt x="391363" y="739292"/>
                  </a:lnTo>
                  <a:lnTo>
                    <a:pt x="400964" y="738378"/>
                  </a:lnTo>
                  <a:lnTo>
                    <a:pt x="399136" y="739292"/>
                  </a:lnTo>
                  <a:cubicBezTo>
                    <a:pt x="401574" y="739597"/>
                    <a:pt x="403327" y="739902"/>
                    <a:pt x="404393" y="740207"/>
                  </a:cubicBezTo>
                  <a:cubicBezTo>
                    <a:pt x="405460" y="740511"/>
                    <a:pt x="406527" y="740435"/>
                    <a:pt x="407594" y="739978"/>
                  </a:cubicBezTo>
                  <a:cubicBezTo>
                    <a:pt x="408661" y="739521"/>
                    <a:pt x="410870" y="739292"/>
                    <a:pt x="414223" y="739292"/>
                  </a:cubicBezTo>
                  <a:cubicBezTo>
                    <a:pt x="417576" y="739292"/>
                    <a:pt x="423824" y="737920"/>
                    <a:pt x="432968" y="735177"/>
                  </a:cubicBezTo>
                  <a:cubicBezTo>
                    <a:pt x="442112" y="732434"/>
                    <a:pt x="447065" y="731291"/>
                    <a:pt x="447827" y="731748"/>
                  </a:cubicBezTo>
                  <a:cubicBezTo>
                    <a:pt x="448589" y="732206"/>
                    <a:pt x="449275" y="732739"/>
                    <a:pt x="449885" y="733349"/>
                  </a:cubicBezTo>
                  <a:cubicBezTo>
                    <a:pt x="449275" y="732739"/>
                    <a:pt x="448589" y="732587"/>
                    <a:pt x="447827" y="732891"/>
                  </a:cubicBezTo>
                  <a:cubicBezTo>
                    <a:pt x="447065" y="733196"/>
                    <a:pt x="442874" y="735254"/>
                    <a:pt x="435254" y="739064"/>
                  </a:cubicBezTo>
                  <a:cubicBezTo>
                    <a:pt x="427634" y="742873"/>
                    <a:pt x="421386" y="746302"/>
                    <a:pt x="416509" y="749351"/>
                  </a:cubicBezTo>
                  <a:cubicBezTo>
                    <a:pt x="421386" y="750265"/>
                    <a:pt x="425958" y="749503"/>
                    <a:pt x="430225" y="747065"/>
                  </a:cubicBezTo>
                  <a:lnTo>
                    <a:pt x="420624" y="753465"/>
                  </a:lnTo>
                  <a:lnTo>
                    <a:pt x="423367" y="753465"/>
                  </a:lnTo>
                  <a:lnTo>
                    <a:pt x="412852" y="759409"/>
                  </a:lnTo>
                  <a:cubicBezTo>
                    <a:pt x="411632" y="762457"/>
                    <a:pt x="410566" y="765200"/>
                    <a:pt x="409651" y="767639"/>
                  </a:cubicBezTo>
                  <a:lnTo>
                    <a:pt x="440284" y="747979"/>
                  </a:lnTo>
                  <a:lnTo>
                    <a:pt x="424282" y="761238"/>
                  </a:lnTo>
                  <a:lnTo>
                    <a:pt x="417881" y="767639"/>
                  </a:lnTo>
                  <a:lnTo>
                    <a:pt x="418338" y="770382"/>
                  </a:lnTo>
                  <a:lnTo>
                    <a:pt x="414680" y="774039"/>
                  </a:lnTo>
                  <a:lnTo>
                    <a:pt x="415595" y="771753"/>
                  </a:lnTo>
                  <a:lnTo>
                    <a:pt x="413309" y="773125"/>
                  </a:lnTo>
                  <a:cubicBezTo>
                    <a:pt x="413309" y="774344"/>
                    <a:pt x="413385" y="775259"/>
                    <a:pt x="413537" y="775868"/>
                  </a:cubicBezTo>
                  <a:cubicBezTo>
                    <a:pt x="413690" y="776478"/>
                    <a:pt x="413080" y="777773"/>
                    <a:pt x="411709" y="779754"/>
                  </a:cubicBezTo>
                  <a:cubicBezTo>
                    <a:pt x="410337" y="781735"/>
                    <a:pt x="409118" y="784021"/>
                    <a:pt x="408051" y="786612"/>
                  </a:cubicBezTo>
                  <a:cubicBezTo>
                    <a:pt x="406984" y="789203"/>
                    <a:pt x="405079" y="792022"/>
                    <a:pt x="402336" y="795070"/>
                  </a:cubicBezTo>
                  <a:cubicBezTo>
                    <a:pt x="399593" y="798119"/>
                    <a:pt x="397688" y="801090"/>
                    <a:pt x="396621" y="803986"/>
                  </a:cubicBezTo>
                  <a:cubicBezTo>
                    <a:pt x="395554" y="806881"/>
                    <a:pt x="395326" y="809091"/>
                    <a:pt x="395935" y="810615"/>
                  </a:cubicBezTo>
                  <a:cubicBezTo>
                    <a:pt x="396545" y="812139"/>
                    <a:pt x="397307" y="814425"/>
                    <a:pt x="398221" y="817473"/>
                  </a:cubicBezTo>
                  <a:lnTo>
                    <a:pt x="401422" y="817473"/>
                  </a:lnTo>
                  <a:lnTo>
                    <a:pt x="400050" y="820216"/>
                  </a:lnTo>
                  <a:lnTo>
                    <a:pt x="404622" y="819302"/>
                  </a:lnTo>
                  <a:lnTo>
                    <a:pt x="403708" y="821131"/>
                  </a:lnTo>
                  <a:lnTo>
                    <a:pt x="405536" y="821131"/>
                  </a:lnTo>
                  <a:lnTo>
                    <a:pt x="409194" y="827075"/>
                  </a:lnTo>
                  <a:lnTo>
                    <a:pt x="413766" y="829361"/>
                  </a:lnTo>
                  <a:lnTo>
                    <a:pt x="414223" y="833018"/>
                  </a:lnTo>
                  <a:cubicBezTo>
                    <a:pt x="409042" y="838200"/>
                    <a:pt x="404698" y="842314"/>
                    <a:pt x="401193" y="845363"/>
                  </a:cubicBezTo>
                  <a:cubicBezTo>
                    <a:pt x="397688" y="848411"/>
                    <a:pt x="392049" y="852068"/>
                    <a:pt x="384277" y="856335"/>
                  </a:cubicBezTo>
                  <a:cubicBezTo>
                    <a:pt x="376504" y="860602"/>
                    <a:pt x="369570" y="862279"/>
                    <a:pt x="363474" y="861365"/>
                  </a:cubicBezTo>
                  <a:cubicBezTo>
                    <a:pt x="357378" y="860450"/>
                    <a:pt x="352730" y="858774"/>
                    <a:pt x="349529" y="856335"/>
                  </a:cubicBezTo>
                  <a:cubicBezTo>
                    <a:pt x="346329" y="853897"/>
                    <a:pt x="343967" y="852525"/>
                    <a:pt x="342443" y="852220"/>
                  </a:cubicBezTo>
                  <a:cubicBezTo>
                    <a:pt x="340919" y="851916"/>
                    <a:pt x="338938" y="851154"/>
                    <a:pt x="336499" y="849935"/>
                  </a:cubicBezTo>
                  <a:cubicBezTo>
                    <a:pt x="335280" y="846887"/>
                    <a:pt x="334289" y="844600"/>
                    <a:pt x="333527" y="843077"/>
                  </a:cubicBezTo>
                  <a:cubicBezTo>
                    <a:pt x="332765" y="841553"/>
                    <a:pt x="330860" y="838962"/>
                    <a:pt x="327812" y="835304"/>
                  </a:cubicBezTo>
                  <a:cubicBezTo>
                    <a:pt x="324764" y="831647"/>
                    <a:pt x="319811" y="823645"/>
                    <a:pt x="312953" y="811301"/>
                  </a:cubicBezTo>
                  <a:cubicBezTo>
                    <a:pt x="306095" y="798957"/>
                    <a:pt x="298323" y="787679"/>
                    <a:pt x="289636" y="777468"/>
                  </a:cubicBezTo>
                  <a:cubicBezTo>
                    <a:pt x="280949" y="767258"/>
                    <a:pt x="275768" y="761314"/>
                    <a:pt x="274091" y="759638"/>
                  </a:cubicBezTo>
                  <a:cubicBezTo>
                    <a:pt x="272415" y="757961"/>
                    <a:pt x="270662" y="755904"/>
                    <a:pt x="268834" y="753465"/>
                  </a:cubicBezTo>
                  <a:lnTo>
                    <a:pt x="264262" y="757580"/>
                  </a:lnTo>
                  <a:lnTo>
                    <a:pt x="261976" y="763981"/>
                  </a:lnTo>
                  <a:lnTo>
                    <a:pt x="267919" y="756666"/>
                  </a:lnTo>
                  <a:lnTo>
                    <a:pt x="265633" y="760781"/>
                  </a:lnTo>
                  <a:lnTo>
                    <a:pt x="268376" y="758952"/>
                  </a:lnTo>
                  <a:lnTo>
                    <a:pt x="268834" y="761238"/>
                  </a:lnTo>
                  <a:cubicBezTo>
                    <a:pt x="266700" y="763371"/>
                    <a:pt x="264566" y="765200"/>
                    <a:pt x="262433" y="766724"/>
                  </a:cubicBezTo>
                  <a:cubicBezTo>
                    <a:pt x="260299" y="770077"/>
                    <a:pt x="258623" y="773430"/>
                    <a:pt x="257404" y="776783"/>
                  </a:cubicBezTo>
                  <a:lnTo>
                    <a:pt x="257861" y="779068"/>
                  </a:lnTo>
                  <a:cubicBezTo>
                    <a:pt x="256337" y="781202"/>
                    <a:pt x="255194" y="782726"/>
                    <a:pt x="254432" y="783641"/>
                  </a:cubicBezTo>
                  <a:cubicBezTo>
                    <a:pt x="253670" y="784555"/>
                    <a:pt x="253289" y="785317"/>
                    <a:pt x="253289" y="785927"/>
                  </a:cubicBezTo>
                  <a:cubicBezTo>
                    <a:pt x="253289" y="786536"/>
                    <a:pt x="253289" y="787603"/>
                    <a:pt x="253289" y="789127"/>
                  </a:cubicBezTo>
                  <a:lnTo>
                    <a:pt x="257404" y="782726"/>
                  </a:lnTo>
                  <a:cubicBezTo>
                    <a:pt x="257099" y="785164"/>
                    <a:pt x="256946" y="787298"/>
                    <a:pt x="256946" y="789127"/>
                  </a:cubicBezTo>
                  <a:lnTo>
                    <a:pt x="257861" y="789127"/>
                  </a:lnTo>
                  <a:lnTo>
                    <a:pt x="264262" y="779526"/>
                  </a:lnTo>
                  <a:lnTo>
                    <a:pt x="265633" y="780440"/>
                  </a:lnTo>
                  <a:cubicBezTo>
                    <a:pt x="263500" y="785927"/>
                    <a:pt x="260604" y="790499"/>
                    <a:pt x="256946" y="794156"/>
                  </a:cubicBezTo>
                  <a:lnTo>
                    <a:pt x="257404" y="795985"/>
                  </a:lnTo>
                  <a:cubicBezTo>
                    <a:pt x="252222" y="805129"/>
                    <a:pt x="246736" y="814121"/>
                    <a:pt x="240944" y="822960"/>
                  </a:cubicBezTo>
                  <a:cubicBezTo>
                    <a:pt x="238201" y="823569"/>
                    <a:pt x="235610" y="823265"/>
                    <a:pt x="233172" y="822045"/>
                  </a:cubicBezTo>
                  <a:lnTo>
                    <a:pt x="234086" y="818388"/>
                  </a:lnTo>
                  <a:lnTo>
                    <a:pt x="226314" y="815187"/>
                  </a:lnTo>
                  <a:lnTo>
                    <a:pt x="222199" y="819759"/>
                  </a:lnTo>
                  <a:lnTo>
                    <a:pt x="223571" y="821131"/>
                  </a:lnTo>
                  <a:lnTo>
                    <a:pt x="222656" y="826160"/>
                  </a:lnTo>
                  <a:lnTo>
                    <a:pt x="214427" y="818388"/>
                  </a:lnTo>
                  <a:cubicBezTo>
                    <a:pt x="215951" y="818388"/>
                    <a:pt x="217322" y="817473"/>
                    <a:pt x="218542" y="815645"/>
                  </a:cubicBezTo>
                  <a:lnTo>
                    <a:pt x="213512" y="807872"/>
                  </a:lnTo>
                  <a:cubicBezTo>
                    <a:pt x="212293" y="813663"/>
                    <a:pt x="211531" y="817778"/>
                    <a:pt x="211226" y="820216"/>
                  </a:cubicBezTo>
                  <a:cubicBezTo>
                    <a:pt x="210922" y="822655"/>
                    <a:pt x="210541" y="824255"/>
                    <a:pt x="210083" y="825017"/>
                  </a:cubicBezTo>
                  <a:cubicBezTo>
                    <a:pt x="209626" y="825779"/>
                    <a:pt x="208788" y="826770"/>
                    <a:pt x="207569" y="827989"/>
                  </a:cubicBezTo>
                  <a:lnTo>
                    <a:pt x="203911" y="829361"/>
                  </a:lnTo>
                  <a:lnTo>
                    <a:pt x="202997" y="831647"/>
                  </a:lnTo>
                  <a:lnTo>
                    <a:pt x="198882" y="833018"/>
                  </a:lnTo>
                  <a:lnTo>
                    <a:pt x="198425" y="824331"/>
                  </a:lnTo>
                  <a:lnTo>
                    <a:pt x="195224" y="827075"/>
                  </a:lnTo>
                  <a:lnTo>
                    <a:pt x="196139" y="834847"/>
                  </a:lnTo>
                  <a:lnTo>
                    <a:pt x="194310" y="836218"/>
                  </a:lnTo>
                  <a:lnTo>
                    <a:pt x="189738" y="829818"/>
                  </a:lnTo>
                  <a:cubicBezTo>
                    <a:pt x="185776" y="828294"/>
                    <a:pt x="181966" y="828903"/>
                    <a:pt x="178308" y="831647"/>
                  </a:cubicBezTo>
                  <a:cubicBezTo>
                    <a:pt x="176784" y="826770"/>
                    <a:pt x="175489" y="823188"/>
                    <a:pt x="174422" y="820902"/>
                  </a:cubicBezTo>
                  <a:cubicBezTo>
                    <a:pt x="173355" y="818616"/>
                    <a:pt x="172364" y="814959"/>
                    <a:pt x="171450" y="809930"/>
                  </a:cubicBezTo>
                  <a:cubicBezTo>
                    <a:pt x="170536" y="804900"/>
                    <a:pt x="170155" y="801929"/>
                    <a:pt x="170307" y="801014"/>
                  </a:cubicBezTo>
                  <a:cubicBezTo>
                    <a:pt x="170459" y="800100"/>
                    <a:pt x="170840" y="799338"/>
                    <a:pt x="171450" y="798728"/>
                  </a:cubicBezTo>
                  <a:cubicBezTo>
                    <a:pt x="172060" y="798119"/>
                    <a:pt x="172364" y="797128"/>
                    <a:pt x="172364" y="795756"/>
                  </a:cubicBezTo>
                  <a:cubicBezTo>
                    <a:pt x="172364" y="794385"/>
                    <a:pt x="173279" y="793089"/>
                    <a:pt x="175108" y="791870"/>
                  </a:cubicBezTo>
                  <a:cubicBezTo>
                    <a:pt x="176936" y="790651"/>
                    <a:pt x="177698" y="788670"/>
                    <a:pt x="177394" y="785927"/>
                  </a:cubicBezTo>
                  <a:cubicBezTo>
                    <a:pt x="177089" y="783183"/>
                    <a:pt x="177089" y="778764"/>
                    <a:pt x="177394" y="772668"/>
                  </a:cubicBezTo>
                  <a:lnTo>
                    <a:pt x="178308" y="779068"/>
                  </a:lnTo>
                  <a:cubicBezTo>
                    <a:pt x="178003" y="773582"/>
                    <a:pt x="177622" y="767410"/>
                    <a:pt x="177165" y="760552"/>
                  </a:cubicBezTo>
                  <a:cubicBezTo>
                    <a:pt x="176708" y="753694"/>
                    <a:pt x="176479" y="748589"/>
                    <a:pt x="176479" y="745236"/>
                  </a:cubicBezTo>
                  <a:lnTo>
                    <a:pt x="177851" y="750722"/>
                  </a:lnTo>
                  <a:lnTo>
                    <a:pt x="177851" y="743407"/>
                  </a:lnTo>
                  <a:lnTo>
                    <a:pt x="180594" y="753008"/>
                  </a:lnTo>
                  <a:lnTo>
                    <a:pt x="180594" y="742493"/>
                  </a:lnTo>
                  <a:lnTo>
                    <a:pt x="183794" y="753922"/>
                  </a:lnTo>
                  <a:cubicBezTo>
                    <a:pt x="183794" y="751484"/>
                    <a:pt x="183794" y="749122"/>
                    <a:pt x="183794" y="746836"/>
                  </a:cubicBezTo>
                  <a:cubicBezTo>
                    <a:pt x="183794" y="744550"/>
                    <a:pt x="184709" y="732587"/>
                    <a:pt x="186538" y="710946"/>
                  </a:cubicBezTo>
                  <a:cubicBezTo>
                    <a:pt x="188366" y="689305"/>
                    <a:pt x="188519" y="677875"/>
                    <a:pt x="186995" y="676656"/>
                  </a:cubicBezTo>
                  <a:cubicBezTo>
                    <a:pt x="185471" y="675437"/>
                    <a:pt x="183947" y="673913"/>
                    <a:pt x="182423" y="672084"/>
                  </a:cubicBezTo>
                  <a:lnTo>
                    <a:pt x="181051" y="672084"/>
                  </a:lnTo>
                  <a:lnTo>
                    <a:pt x="181966" y="675741"/>
                  </a:lnTo>
                  <a:cubicBezTo>
                    <a:pt x="181661" y="676351"/>
                    <a:pt x="179680" y="677265"/>
                    <a:pt x="176022" y="678485"/>
                  </a:cubicBezTo>
                  <a:cubicBezTo>
                    <a:pt x="172364" y="679704"/>
                    <a:pt x="169545" y="680008"/>
                    <a:pt x="167564" y="679399"/>
                  </a:cubicBezTo>
                  <a:cubicBezTo>
                    <a:pt x="165583" y="678789"/>
                    <a:pt x="163068" y="677875"/>
                    <a:pt x="160020" y="676656"/>
                  </a:cubicBezTo>
                  <a:lnTo>
                    <a:pt x="158648" y="679399"/>
                  </a:lnTo>
                  <a:lnTo>
                    <a:pt x="143561" y="672998"/>
                  </a:lnTo>
                  <a:cubicBezTo>
                    <a:pt x="142951" y="674217"/>
                    <a:pt x="142037" y="686486"/>
                    <a:pt x="140818" y="709803"/>
                  </a:cubicBezTo>
                  <a:cubicBezTo>
                    <a:pt x="139599" y="733120"/>
                    <a:pt x="140665" y="748512"/>
                    <a:pt x="144018" y="755980"/>
                  </a:cubicBezTo>
                  <a:cubicBezTo>
                    <a:pt x="147371" y="763447"/>
                    <a:pt x="148666" y="768019"/>
                    <a:pt x="147904" y="769696"/>
                  </a:cubicBezTo>
                  <a:cubicBezTo>
                    <a:pt x="147142" y="771372"/>
                    <a:pt x="146304" y="774039"/>
                    <a:pt x="145390" y="777697"/>
                  </a:cubicBezTo>
                  <a:lnTo>
                    <a:pt x="139903" y="779526"/>
                  </a:lnTo>
                  <a:cubicBezTo>
                    <a:pt x="140208" y="785927"/>
                    <a:pt x="140513" y="790346"/>
                    <a:pt x="140818" y="792785"/>
                  </a:cubicBezTo>
                  <a:cubicBezTo>
                    <a:pt x="141123" y="795223"/>
                    <a:pt x="140665" y="797280"/>
                    <a:pt x="139446" y="798957"/>
                  </a:cubicBezTo>
                  <a:cubicBezTo>
                    <a:pt x="138227" y="800633"/>
                    <a:pt x="136551" y="803452"/>
                    <a:pt x="134417" y="807415"/>
                  </a:cubicBezTo>
                  <a:lnTo>
                    <a:pt x="128930" y="811987"/>
                  </a:lnTo>
                  <a:cubicBezTo>
                    <a:pt x="119177" y="808634"/>
                    <a:pt x="109271" y="805434"/>
                    <a:pt x="99212" y="802386"/>
                  </a:cubicBezTo>
                  <a:cubicBezTo>
                    <a:pt x="98603" y="800557"/>
                    <a:pt x="98070" y="799033"/>
                    <a:pt x="97612" y="797814"/>
                  </a:cubicBezTo>
                  <a:cubicBezTo>
                    <a:pt x="97155" y="796594"/>
                    <a:pt x="96241" y="794613"/>
                    <a:pt x="94869" y="791870"/>
                  </a:cubicBezTo>
                  <a:cubicBezTo>
                    <a:pt x="93498" y="789127"/>
                    <a:pt x="92888" y="786460"/>
                    <a:pt x="93040" y="783869"/>
                  </a:cubicBezTo>
                  <a:cubicBezTo>
                    <a:pt x="93193" y="781278"/>
                    <a:pt x="92964" y="778688"/>
                    <a:pt x="92354" y="776097"/>
                  </a:cubicBezTo>
                  <a:cubicBezTo>
                    <a:pt x="91745" y="773506"/>
                    <a:pt x="90373" y="770991"/>
                    <a:pt x="88240" y="768553"/>
                  </a:cubicBezTo>
                  <a:cubicBezTo>
                    <a:pt x="86106" y="766115"/>
                    <a:pt x="84887" y="762152"/>
                    <a:pt x="84582" y="756666"/>
                  </a:cubicBezTo>
                  <a:cubicBezTo>
                    <a:pt x="84277" y="751179"/>
                    <a:pt x="83820" y="747979"/>
                    <a:pt x="83210" y="747065"/>
                  </a:cubicBezTo>
                  <a:cubicBezTo>
                    <a:pt x="82601" y="746150"/>
                    <a:pt x="82296" y="744626"/>
                    <a:pt x="82296" y="742493"/>
                  </a:cubicBezTo>
                  <a:lnTo>
                    <a:pt x="80467" y="741578"/>
                  </a:lnTo>
                  <a:lnTo>
                    <a:pt x="74524" y="728777"/>
                  </a:lnTo>
                  <a:lnTo>
                    <a:pt x="70866" y="731520"/>
                  </a:lnTo>
                  <a:lnTo>
                    <a:pt x="67208" y="728319"/>
                  </a:lnTo>
                  <a:lnTo>
                    <a:pt x="65380" y="731063"/>
                  </a:lnTo>
                  <a:cubicBezTo>
                    <a:pt x="63551" y="729539"/>
                    <a:pt x="61570" y="728624"/>
                    <a:pt x="59436" y="728319"/>
                  </a:cubicBezTo>
                  <a:lnTo>
                    <a:pt x="51664" y="740664"/>
                  </a:lnTo>
                  <a:cubicBezTo>
                    <a:pt x="46787" y="737616"/>
                    <a:pt x="41453" y="735787"/>
                    <a:pt x="35662" y="735177"/>
                  </a:cubicBezTo>
                  <a:lnTo>
                    <a:pt x="32918" y="740664"/>
                  </a:lnTo>
                  <a:lnTo>
                    <a:pt x="31090" y="730148"/>
                  </a:lnTo>
                  <a:lnTo>
                    <a:pt x="30175" y="731520"/>
                  </a:lnTo>
                  <a:lnTo>
                    <a:pt x="26518" y="729691"/>
                  </a:lnTo>
                  <a:cubicBezTo>
                    <a:pt x="25908" y="724814"/>
                    <a:pt x="25222" y="721004"/>
                    <a:pt x="24460" y="718261"/>
                  </a:cubicBezTo>
                  <a:cubicBezTo>
                    <a:pt x="23698" y="715518"/>
                    <a:pt x="25451" y="710108"/>
                    <a:pt x="29718" y="702030"/>
                  </a:cubicBezTo>
                  <a:cubicBezTo>
                    <a:pt x="33985" y="693953"/>
                    <a:pt x="40081" y="674065"/>
                    <a:pt x="48006" y="642366"/>
                  </a:cubicBezTo>
                  <a:cubicBezTo>
                    <a:pt x="47092" y="642366"/>
                    <a:pt x="45644" y="641832"/>
                    <a:pt x="43663" y="640766"/>
                  </a:cubicBezTo>
                  <a:cubicBezTo>
                    <a:pt x="41682" y="639699"/>
                    <a:pt x="39319" y="638099"/>
                    <a:pt x="36576" y="635965"/>
                  </a:cubicBezTo>
                  <a:lnTo>
                    <a:pt x="31090" y="629107"/>
                  </a:lnTo>
                  <a:lnTo>
                    <a:pt x="17831" y="617220"/>
                  </a:lnTo>
                  <a:lnTo>
                    <a:pt x="11887" y="609905"/>
                  </a:lnTo>
                  <a:lnTo>
                    <a:pt x="14630" y="603047"/>
                  </a:lnTo>
                  <a:cubicBezTo>
                    <a:pt x="16764" y="602132"/>
                    <a:pt x="18440" y="601599"/>
                    <a:pt x="19660" y="601446"/>
                  </a:cubicBezTo>
                  <a:cubicBezTo>
                    <a:pt x="20879" y="601294"/>
                    <a:pt x="22098" y="601522"/>
                    <a:pt x="23317" y="602132"/>
                  </a:cubicBezTo>
                  <a:cubicBezTo>
                    <a:pt x="24536" y="602742"/>
                    <a:pt x="27280" y="603275"/>
                    <a:pt x="31547" y="603732"/>
                  </a:cubicBezTo>
                  <a:cubicBezTo>
                    <a:pt x="35814" y="604190"/>
                    <a:pt x="64770" y="590397"/>
                    <a:pt x="118415" y="562356"/>
                  </a:cubicBezTo>
                  <a:cubicBezTo>
                    <a:pt x="120549" y="541629"/>
                    <a:pt x="122073" y="528370"/>
                    <a:pt x="122987" y="522579"/>
                  </a:cubicBezTo>
                  <a:cubicBezTo>
                    <a:pt x="123901" y="516788"/>
                    <a:pt x="124206" y="512978"/>
                    <a:pt x="123901" y="511149"/>
                  </a:cubicBezTo>
                  <a:cubicBezTo>
                    <a:pt x="123597" y="509321"/>
                    <a:pt x="123673" y="507873"/>
                    <a:pt x="124130" y="506806"/>
                  </a:cubicBezTo>
                  <a:cubicBezTo>
                    <a:pt x="124587" y="505739"/>
                    <a:pt x="125273" y="504139"/>
                    <a:pt x="126187" y="502005"/>
                  </a:cubicBezTo>
                  <a:close/>
                  <a:moveTo>
                    <a:pt x="228600" y="256489"/>
                  </a:moveTo>
                  <a:lnTo>
                    <a:pt x="224485" y="259689"/>
                  </a:lnTo>
                  <a:lnTo>
                    <a:pt x="177394" y="311810"/>
                  </a:lnTo>
                  <a:lnTo>
                    <a:pt x="215798" y="287578"/>
                  </a:lnTo>
                  <a:close/>
                  <a:moveTo>
                    <a:pt x="279349" y="217627"/>
                  </a:moveTo>
                  <a:cubicBezTo>
                    <a:pt x="278435" y="219151"/>
                    <a:pt x="276987" y="222580"/>
                    <a:pt x="275006" y="227914"/>
                  </a:cubicBezTo>
                  <a:cubicBezTo>
                    <a:pt x="273025" y="233248"/>
                    <a:pt x="271577" y="236829"/>
                    <a:pt x="270662" y="238658"/>
                  </a:cubicBezTo>
                  <a:cubicBezTo>
                    <a:pt x="269748" y="240487"/>
                    <a:pt x="268834" y="242925"/>
                    <a:pt x="267919" y="245973"/>
                  </a:cubicBezTo>
                  <a:lnTo>
                    <a:pt x="272491" y="254203"/>
                  </a:lnTo>
                  <a:lnTo>
                    <a:pt x="269748" y="247345"/>
                  </a:lnTo>
                  <a:lnTo>
                    <a:pt x="274777" y="252831"/>
                  </a:lnTo>
                  <a:lnTo>
                    <a:pt x="274777" y="250545"/>
                  </a:lnTo>
                  <a:lnTo>
                    <a:pt x="276149" y="252831"/>
                  </a:lnTo>
                  <a:lnTo>
                    <a:pt x="282092" y="250545"/>
                  </a:lnTo>
                  <a:lnTo>
                    <a:pt x="276149" y="235915"/>
                  </a:lnTo>
                  <a:lnTo>
                    <a:pt x="277978" y="236372"/>
                  </a:lnTo>
                  <a:cubicBezTo>
                    <a:pt x="277368" y="234238"/>
                    <a:pt x="276987" y="232867"/>
                    <a:pt x="276835" y="232257"/>
                  </a:cubicBezTo>
                  <a:cubicBezTo>
                    <a:pt x="276682" y="231648"/>
                    <a:pt x="276682" y="231190"/>
                    <a:pt x="276835" y="230886"/>
                  </a:cubicBezTo>
                  <a:cubicBezTo>
                    <a:pt x="276987" y="230581"/>
                    <a:pt x="277368" y="230276"/>
                    <a:pt x="277978" y="229971"/>
                  </a:cubicBezTo>
                  <a:lnTo>
                    <a:pt x="286207" y="236829"/>
                  </a:lnTo>
                  <a:lnTo>
                    <a:pt x="286664" y="235458"/>
                  </a:lnTo>
                  <a:lnTo>
                    <a:pt x="289408" y="235458"/>
                  </a:lnTo>
                  <a:cubicBezTo>
                    <a:pt x="288798" y="234543"/>
                    <a:pt x="288036" y="232562"/>
                    <a:pt x="287122" y="229514"/>
                  </a:cubicBezTo>
                  <a:cubicBezTo>
                    <a:pt x="286207" y="226466"/>
                    <a:pt x="285369" y="224180"/>
                    <a:pt x="284607" y="222656"/>
                  </a:cubicBezTo>
                  <a:cubicBezTo>
                    <a:pt x="283845" y="221132"/>
                    <a:pt x="282550" y="219456"/>
                    <a:pt x="280721" y="217627"/>
                  </a:cubicBezTo>
                  <a:close/>
                  <a:moveTo>
                    <a:pt x="64923" y="210312"/>
                  </a:moveTo>
                  <a:cubicBezTo>
                    <a:pt x="64008" y="215493"/>
                    <a:pt x="63475" y="219151"/>
                    <a:pt x="63322" y="221284"/>
                  </a:cubicBezTo>
                  <a:cubicBezTo>
                    <a:pt x="63170" y="223418"/>
                    <a:pt x="63170" y="224942"/>
                    <a:pt x="63322" y="225856"/>
                  </a:cubicBezTo>
                  <a:cubicBezTo>
                    <a:pt x="63475" y="226771"/>
                    <a:pt x="64008" y="227533"/>
                    <a:pt x="64923" y="228142"/>
                  </a:cubicBezTo>
                  <a:lnTo>
                    <a:pt x="66294" y="224028"/>
                  </a:lnTo>
                  <a:cubicBezTo>
                    <a:pt x="66599" y="224332"/>
                    <a:pt x="65761" y="234010"/>
                    <a:pt x="63779" y="253060"/>
                  </a:cubicBezTo>
                  <a:cubicBezTo>
                    <a:pt x="61798" y="272110"/>
                    <a:pt x="60960" y="283464"/>
                    <a:pt x="61265" y="287121"/>
                  </a:cubicBezTo>
                  <a:lnTo>
                    <a:pt x="75895" y="295351"/>
                  </a:lnTo>
                  <a:lnTo>
                    <a:pt x="67208" y="286664"/>
                  </a:lnTo>
                  <a:lnTo>
                    <a:pt x="69495" y="287578"/>
                  </a:lnTo>
                  <a:lnTo>
                    <a:pt x="71780" y="290322"/>
                  </a:lnTo>
                  <a:lnTo>
                    <a:pt x="88240" y="295351"/>
                  </a:lnTo>
                  <a:cubicBezTo>
                    <a:pt x="88849" y="269748"/>
                    <a:pt x="90069" y="243840"/>
                    <a:pt x="91897" y="217627"/>
                  </a:cubicBezTo>
                  <a:lnTo>
                    <a:pt x="88697" y="215341"/>
                  </a:lnTo>
                  <a:lnTo>
                    <a:pt x="69495" y="210312"/>
                  </a:lnTo>
                  <a:close/>
                  <a:moveTo>
                    <a:pt x="243688" y="205282"/>
                  </a:moveTo>
                  <a:cubicBezTo>
                    <a:pt x="242773" y="205587"/>
                    <a:pt x="241859" y="205663"/>
                    <a:pt x="240944" y="205511"/>
                  </a:cubicBezTo>
                  <a:cubicBezTo>
                    <a:pt x="240030" y="205359"/>
                    <a:pt x="238735" y="206197"/>
                    <a:pt x="237058" y="208026"/>
                  </a:cubicBezTo>
                  <a:cubicBezTo>
                    <a:pt x="235382" y="209854"/>
                    <a:pt x="232258" y="212750"/>
                    <a:pt x="227686" y="216712"/>
                  </a:cubicBezTo>
                  <a:lnTo>
                    <a:pt x="245516" y="209397"/>
                  </a:lnTo>
                  <a:close/>
                  <a:moveTo>
                    <a:pt x="259656" y="192216"/>
                  </a:moveTo>
                  <a:lnTo>
                    <a:pt x="262433" y="192481"/>
                  </a:lnTo>
                  <a:cubicBezTo>
                    <a:pt x="264871" y="192481"/>
                    <a:pt x="267081" y="193014"/>
                    <a:pt x="269062" y="194081"/>
                  </a:cubicBezTo>
                  <a:lnTo>
                    <a:pt x="273233" y="195810"/>
                  </a:lnTo>
                  <a:close/>
                  <a:moveTo>
                    <a:pt x="254660" y="188823"/>
                  </a:moveTo>
                  <a:lnTo>
                    <a:pt x="253746" y="190652"/>
                  </a:lnTo>
                  <a:lnTo>
                    <a:pt x="259656" y="192216"/>
                  </a:lnTo>
                  <a:lnTo>
                    <a:pt x="252832" y="191566"/>
                  </a:lnTo>
                  <a:lnTo>
                    <a:pt x="251460" y="191109"/>
                  </a:lnTo>
                  <a:lnTo>
                    <a:pt x="249631" y="198424"/>
                  </a:lnTo>
                  <a:cubicBezTo>
                    <a:pt x="254813" y="201168"/>
                    <a:pt x="259690" y="200863"/>
                    <a:pt x="264262" y="197510"/>
                  </a:cubicBezTo>
                  <a:cubicBezTo>
                    <a:pt x="265481" y="198424"/>
                    <a:pt x="266471" y="198958"/>
                    <a:pt x="267233" y="199110"/>
                  </a:cubicBezTo>
                  <a:cubicBezTo>
                    <a:pt x="267995" y="199263"/>
                    <a:pt x="269138" y="199263"/>
                    <a:pt x="270662" y="199110"/>
                  </a:cubicBezTo>
                  <a:cubicBezTo>
                    <a:pt x="272186" y="198958"/>
                    <a:pt x="274777" y="198577"/>
                    <a:pt x="278435" y="197967"/>
                  </a:cubicBezTo>
                  <a:lnTo>
                    <a:pt x="273233" y="195810"/>
                  </a:lnTo>
                  <a:lnTo>
                    <a:pt x="284836" y="198882"/>
                  </a:lnTo>
                  <a:lnTo>
                    <a:pt x="286664" y="197053"/>
                  </a:lnTo>
                  <a:cubicBezTo>
                    <a:pt x="282702" y="195224"/>
                    <a:pt x="279883" y="193929"/>
                    <a:pt x="278206" y="193167"/>
                  </a:cubicBezTo>
                  <a:cubicBezTo>
                    <a:pt x="276530" y="192405"/>
                    <a:pt x="274320" y="191871"/>
                    <a:pt x="271577" y="191566"/>
                  </a:cubicBezTo>
                  <a:cubicBezTo>
                    <a:pt x="268834" y="191262"/>
                    <a:pt x="264262" y="190652"/>
                    <a:pt x="257861" y="189738"/>
                  </a:cubicBezTo>
                  <a:close/>
                  <a:moveTo>
                    <a:pt x="261518" y="184708"/>
                  </a:moveTo>
                  <a:lnTo>
                    <a:pt x="257404" y="187909"/>
                  </a:lnTo>
                  <a:lnTo>
                    <a:pt x="284378" y="193395"/>
                  </a:lnTo>
                  <a:lnTo>
                    <a:pt x="286207" y="190652"/>
                  </a:lnTo>
                  <a:lnTo>
                    <a:pt x="261976" y="185166"/>
                  </a:lnTo>
                  <a:close/>
                  <a:moveTo>
                    <a:pt x="261976" y="171907"/>
                  </a:moveTo>
                  <a:lnTo>
                    <a:pt x="261061" y="172821"/>
                  </a:lnTo>
                  <a:lnTo>
                    <a:pt x="257861" y="173736"/>
                  </a:lnTo>
                  <a:lnTo>
                    <a:pt x="249631" y="187452"/>
                  </a:lnTo>
                  <a:lnTo>
                    <a:pt x="265176" y="171907"/>
                  </a:lnTo>
                  <a:close/>
                  <a:moveTo>
                    <a:pt x="94640" y="168706"/>
                  </a:moveTo>
                  <a:cubicBezTo>
                    <a:pt x="84887" y="175412"/>
                    <a:pt x="74524" y="180289"/>
                    <a:pt x="63551" y="183337"/>
                  </a:cubicBezTo>
                  <a:lnTo>
                    <a:pt x="66294" y="183337"/>
                  </a:lnTo>
                  <a:lnTo>
                    <a:pt x="64465" y="184708"/>
                  </a:lnTo>
                  <a:cubicBezTo>
                    <a:pt x="65684" y="186232"/>
                    <a:pt x="66751" y="187147"/>
                    <a:pt x="67666" y="187452"/>
                  </a:cubicBezTo>
                  <a:cubicBezTo>
                    <a:pt x="68580" y="187756"/>
                    <a:pt x="69037" y="188442"/>
                    <a:pt x="69037" y="189509"/>
                  </a:cubicBezTo>
                  <a:cubicBezTo>
                    <a:pt x="69037" y="190576"/>
                    <a:pt x="69495" y="192176"/>
                    <a:pt x="70409" y="194310"/>
                  </a:cubicBezTo>
                  <a:lnTo>
                    <a:pt x="72238" y="192481"/>
                  </a:lnTo>
                  <a:lnTo>
                    <a:pt x="74524" y="196138"/>
                  </a:lnTo>
                  <a:lnTo>
                    <a:pt x="91897" y="197510"/>
                  </a:lnTo>
                  <a:cubicBezTo>
                    <a:pt x="93421" y="188366"/>
                    <a:pt x="94336" y="181965"/>
                    <a:pt x="94640" y="178308"/>
                  </a:cubicBezTo>
                  <a:cubicBezTo>
                    <a:pt x="94945" y="174650"/>
                    <a:pt x="95022" y="172516"/>
                    <a:pt x="94869" y="171907"/>
                  </a:cubicBezTo>
                  <a:cubicBezTo>
                    <a:pt x="94717" y="171297"/>
                    <a:pt x="94640" y="170230"/>
                    <a:pt x="94640" y="168706"/>
                  </a:cubicBezTo>
                  <a:close/>
                  <a:moveTo>
                    <a:pt x="265176" y="166420"/>
                  </a:moveTo>
                  <a:lnTo>
                    <a:pt x="257404" y="171450"/>
                  </a:lnTo>
                  <a:lnTo>
                    <a:pt x="253746" y="176022"/>
                  </a:lnTo>
                  <a:lnTo>
                    <a:pt x="265633" y="167335"/>
                  </a:lnTo>
                  <a:close/>
                  <a:moveTo>
                    <a:pt x="305410" y="154533"/>
                  </a:moveTo>
                  <a:cubicBezTo>
                    <a:pt x="303886" y="155752"/>
                    <a:pt x="301523" y="156591"/>
                    <a:pt x="298323" y="157048"/>
                  </a:cubicBezTo>
                  <a:cubicBezTo>
                    <a:pt x="295123" y="157505"/>
                    <a:pt x="291694" y="159181"/>
                    <a:pt x="288036" y="162077"/>
                  </a:cubicBezTo>
                  <a:cubicBezTo>
                    <a:pt x="284378" y="164973"/>
                    <a:pt x="278282" y="169773"/>
                    <a:pt x="269748" y="176479"/>
                  </a:cubicBezTo>
                  <a:lnTo>
                    <a:pt x="283007" y="164134"/>
                  </a:lnTo>
                  <a:cubicBezTo>
                    <a:pt x="281483" y="164134"/>
                    <a:pt x="280264" y="164058"/>
                    <a:pt x="279349" y="163906"/>
                  </a:cubicBezTo>
                  <a:cubicBezTo>
                    <a:pt x="278435" y="163753"/>
                    <a:pt x="276301" y="165201"/>
                    <a:pt x="272948" y="168249"/>
                  </a:cubicBezTo>
                  <a:cubicBezTo>
                    <a:pt x="269596" y="171297"/>
                    <a:pt x="264262" y="176326"/>
                    <a:pt x="256946" y="183337"/>
                  </a:cubicBezTo>
                  <a:cubicBezTo>
                    <a:pt x="257556" y="183642"/>
                    <a:pt x="258242" y="183718"/>
                    <a:pt x="259004" y="183565"/>
                  </a:cubicBezTo>
                  <a:cubicBezTo>
                    <a:pt x="259766" y="183413"/>
                    <a:pt x="263423" y="183870"/>
                    <a:pt x="269977" y="184937"/>
                  </a:cubicBezTo>
                  <a:cubicBezTo>
                    <a:pt x="276530" y="186004"/>
                    <a:pt x="284836" y="187909"/>
                    <a:pt x="294894" y="190652"/>
                  </a:cubicBezTo>
                  <a:cubicBezTo>
                    <a:pt x="298856" y="179374"/>
                    <a:pt x="301676" y="171602"/>
                    <a:pt x="303352" y="167335"/>
                  </a:cubicBezTo>
                  <a:cubicBezTo>
                    <a:pt x="305029" y="163068"/>
                    <a:pt x="305791" y="160324"/>
                    <a:pt x="305638" y="159105"/>
                  </a:cubicBezTo>
                  <a:cubicBezTo>
                    <a:pt x="305486" y="157886"/>
                    <a:pt x="305410" y="156362"/>
                    <a:pt x="305410" y="154533"/>
                  </a:cubicBezTo>
                  <a:close/>
                  <a:moveTo>
                    <a:pt x="281178" y="145846"/>
                  </a:moveTo>
                  <a:cubicBezTo>
                    <a:pt x="279044" y="147066"/>
                    <a:pt x="276606" y="147904"/>
                    <a:pt x="273863" y="148361"/>
                  </a:cubicBezTo>
                  <a:cubicBezTo>
                    <a:pt x="271120" y="148818"/>
                    <a:pt x="265176" y="151790"/>
                    <a:pt x="256032" y="157276"/>
                  </a:cubicBezTo>
                  <a:cubicBezTo>
                    <a:pt x="246888" y="162763"/>
                    <a:pt x="240640" y="167030"/>
                    <a:pt x="237287" y="170078"/>
                  </a:cubicBezTo>
                  <a:cubicBezTo>
                    <a:pt x="233934" y="173126"/>
                    <a:pt x="229667" y="176936"/>
                    <a:pt x="224485" y="181508"/>
                  </a:cubicBezTo>
                  <a:lnTo>
                    <a:pt x="229514" y="184251"/>
                  </a:lnTo>
                  <a:cubicBezTo>
                    <a:pt x="232562" y="181508"/>
                    <a:pt x="235915" y="178917"/>
                    <a:pt x="239573" y="176479"/>
                  </a:cubicBezTo>
                  <a:lnTo>
                    <a:pt x="255118" y="160934"/>
                  </a:lnTo>
                  <a:lnTo>
                    <a:pt x="254203" y="163677"/>
                  </a:lnTo>
                  <a:cubicBezTo>
                    <a:pt x="256946" y="161239"/>
                    <a:pt x="260452" y="158496"/>
                    <a:pt x="264719" y="155448"/>
                  </a:cubicBezTo>
                  <a:cubicBezTo>
                    <a:pt x="268986" y="152400"/>
                    <a:pt x="272339" y="150418"/>
                    <a:pt x="274777" y="149504"/>
                  </a:cubicBezTo>
                  <a:cubicBezTo>
                    <a:pt x="277216" y="148590"/>
                    <a:pt x="279197" y="147523"/>
                    <a:pt x="280721" y="146304"/>
                  </a:cubicBezTo>
                  <a:close/>
                  <a:moveTo>
                    <a:pt x="331013" y="138074"/>
                  </a:moveTo>
                  <a:lnTo>
                    <a:pt x="326441" y="147218"/>
                  </a:lnTo>
                  <a:lnTo>
                    <a:pt x="327812" y="148132"/>
                  </a:lnTo>
                  <a:lnTo>
                    <a:pt x="331470" y="138531"/>
                  </a:lnTo>
                  <a:close/>
                  <a:moveTo>
                    <a:pt x="315468" y="112471"/>
                  </a:moveTo>
                  <a:lnTo>
                    <a:pt x="297637" y="118872"/>
                  </a:lnTo>
                  <a:lnTo>
                    <a:pt x="298094" y="118414"/>
                  </a:lnTo>
                  <a:lnTo>
                    <a:pt x="298094" y="116128"/>
                  </a:lnTo>
                  <a:cubicBezTo>
                    <a:pt x="295351" y="117348"/>
                    <a:pt x="293599" y="118338"/>
                    <a:pt x="292837" y="119100"/>
                  </a:cubicBezTo>
                  <a:cubicBezTo>
                    <a:pt x="292075" y="119862"/>
                    <a:pt x="290855" y="120243"/>
                    <a:pt x="289179" y="120243"/>
                  </a:cubicBezTo>
                  <a:cubicBezTo>
                    <a:pt x="287503" y="120243"/>
                    <a:pt x="279502" y="125196"/>
                    <a:pt x="265176" y="135102"/>
                  </a:cubicBezTo>
                  <a:cubicBezTo>
                    <a:pt x="250850" y="145008"/>
                    <a:pt x="232258" y="159562"/>
                    <a:pt x="209398" y="178765"/>
                  </a:cubicBezTo>
                  <a:lnTo>
                    <a:pt x="209398" y="189738"/>
                  </a:lnTo>
                  <a:lnTo>
                    <a:pt x="210312" y="187452"/>
                  </a:lnTo>
                  <a:cubicBezTo>
                    <a:pt x="210312" y="189890"/>
                    <a:pt x="210312" y="191871"/>
                    <a:pt x="210312" y="193395"/>
                  </a:cubicBezTo>
                  <a:cubicBezTo>
                    <a:pt x="210312" y="194919"/>
                    <a:pt x="210769" y="198196"/>
                    <a:pt x="211684" y="203225"/>
                  </a:cubicBezTo>
                  <a:cubicBezTo>
                    <a:pt x="212598" y="208254"/>
                    <a:pt x="213208" y="215036"/>
                    <a:pt x="213512" y="223570"/>
                  </a:cubicBezTo>
                  <a:lnTo>
                    <a:pt x="219456" y="218998"/>
                  </a:lnTo>
                  <a:lnTo>
                    <a:pt x="226771" y="210769"/>
                  </a:lnTo>
                  <a:lnTo>
                    <a:pt x="223114" y="210312"/>
                  </a:lnTo>
                  <a:lnTo>
                    <a:pt x="226771" y="206654"/>
                  </a:lnTo>
                  <a:lnTo>
                    <a:pt x="234544" y="204368"/>
                  </a:lnTo>
                  <a:lnTo>
                    <a:pt x="232715" y="202082"/>
                  </a:lnTo>
                  <a:lnTo>
                    <a:pt x="224942" y="202996"/>
                  </a:lnTo>
                  <a:cubicBezTo>
                    <a:pt x="224638" y="200253"/>
                    <a:pt x="225400" y="197510"/>
                    <a:pt x="227228" y="194767"/>
                  </a:cubicBezTo>
                  <a:lnTo>
                    <a:pt x="223571" y="193852"/>
                  </a:lnTo>
                  <a:lnTo>
                    <a:pt x="224942" y="194767"/>
                  </a:lnTo>
                  <a:cubicBezTo>
                    <a:pt x="222199" y="195376"/>
                    <a:pt x="219304" y="195529"/>
                    <a:pt x="216256" y="195224"/>
                  </a:cubicBezTo>
                  <a:cubicBezTo>
                    <a:pt x="215951" y="194005"/>
                    <a:pt x="215798" y="192938"/>
                    <a:pt x="215798" y="192024"/>
                  </a:cubicBezTo>
                  <a:cubicBezTo>
                    <a:pt x="215798" y="191109"/>
                    <a:pt x="216179" y="189585"/>
                    <a:pt x="216941" y="187452"/>
                  </a:cubicBezTo>
                  <a:cubicBezTo>
                    <a:pt x="217703" y="185318"/>
                    <a:pt x="218846" y="183565"/>
                    <a:pt x="220370" y="182194"/>
                  </a:cubicBezTo>
                  <a:cubicBezTo>
                    <a:pt x="221894" y="180822"/>
                    <a:pt x="223571" y="178765"/>
                    <a:pt x="225400" y="176022"/>
                  </a:cubicBezTo>
                  <a:cubicBezTo>
                    <a:pt x="236068" y="168097"/>
                    <a:pt x="244145" y="162229"/>
                    <a:pt x="249631" y="158419"/>
                  </a:cubicBezTo>
                  <a:cubicBezTo>
                    <a:pt x="255118" y="154609"/>
                    <a:pt x="261290" y="150876"/>
                    <a:pt x="268148" y="147218"/>
                  </a:cubicBezTo>
                  <a:cubicBezTo>
                    <a:pt x="275006" y="143560"/>
                    <a:pt x="280873" y="141732"/>
                    <a:pt x="285750" y="141732"/>
                  </a:cubicBezTo>
                  <a:cubicBezTo>
                    <a:pt x="290627" y="141732"/>
                    <a:pt x="294132" y="142341"/>
                    <a:pt x="296266" y="143560"/>
                  </a:cubicBezTo>
                  <a:cubicBezTo>
                    <a:pt x="298399" y="144780"/>
                    <a:pt x="301600" y="145999"/>
                    <a:pt x="305867" y="147218"/>
                  </a:cubicBezTo>
                  <a:lnTo>
                    <a:pt x="306781" y="151790"/>
                  </a:lnTo>
                  <a:cubicBezTo>
                    <a:pt x="309220" y="144475"/>
                    <a:pt x="311048" y="139446"/>
                    <a:pt x="312268" y="136702"/>
                  </a:cubicBezTo>
                  <a:cubicBezTo>
                    <a:pt x="313487" y="133959"/>
                    <a:pt x="314249" y="131064"/>
                    <a:pt x="314554" y="128016"/>
                  </a:cubicBezTo>
                  <a:cubicBezTo>
                    <a:pt x="314858" y="124968"/>
                    <a:pt x="315316" y="119938"/>
                    <a:pt x="315925" y="112928"/>
                  </a:cubicBezTo>
                  <a:close/>
                  <a:moveTo>
                    <a:pt x="266090" y="85496"/>
                  </a:moveTo>
                  <a:cubicBezTo>
                    <a:pt x="256946" y="87325"/>
                    <a:pt x="247955" y="89763"/>
                    <a:pt x="239116" y="92811"/>
                  </a:cubicBezTo>
                  <a:lnTo>
                    <a:pt x="236830" y="91440"/>
                  </a:lnTo>
                  <a:cubicBezTo>
                    <a:pt x="236525" y="93268"/>
                    <a:pt x="236296" y="94716"/>
                    <a:pt x="236144" y="95783"/>
                  </a:cubicBezTo>
                  <a:cubicBezTo>
                    <a:pt x="235991" y="96850"/>
                    <a:pt x="236068" y="98907"/>
                    <a:pt x="236372" y="101955"/>
                  </a:cubicBezTo>
                  <a:cubicBezTo>
                    <a:pt x="236677" y="105003"/>
                    <a:pt x="237287" y="110947"/>
                    <a:pt x="238201" y="119786"/>
                  </a:cubicBezTo>
                  <a:close/>
                  <a:moveTo>
                    <a:pt x="279349" y="0"/>
                  </a:moveTo>
                  <a:cubicBezTo>
                    <a:pt x="282092" y="304"/>
                    <a:pt x="284226" y="381"/>
                    <a:pt x="285750" y="228"/>
                  </a:cubicBezTo>
                  <a:cubicBezTo>
                    <a:pt x="287274" y="76"/>
                    <a:pt x="288646" y="457"/>
                    <a:pt x="289865" y="1371"/>
                  </a:cubicBezTo>
                  <a:cubicBezTo>
                    <a:pt x="291084" y="2286"/>
                    <a:pt x="293065" y="3200"/>
                    <a:pt x="295808" y="4114"/>
                  </a:cubicBezTo>
                  <a:cubicBezTo>
                    <a:pt x="297028" y="6248"/>
                    <a:pt x="298171" y="8001"/>
                    <a:pt x="299237" y="9372"/>
                  </a:cubicBezTo>
                  <a:cubicBezTo>
                    <a:pt x="300304" y="10744"/>
                    <a:pt x="301447" y="14325"/>
                    <a:pt x="302666" y="20116"/>
                  </a:cubicBezTo>
                  <a:cubicBezTo>
                    <a:pt x="303886" y="25908"/>
                    <a:pt x="304267" y="30403"/>
                    <a:pt x="303809" y="33604"/>
                  </a:cubicBezTo>
                  <a:cubicBezTo>
                    <a:pt x="303352" y="36804"/>
                    <a:pt x="302819" y="41148"/>
                    <a:pt x="302209" y="46634"/>
                  </a:cubicBezTo>
                  <a:lnTo>
                    <a:pt x="304038" y="43434"/>
                  </a:lnTo>
                  <a:cubicBezTo>
                    <a:pt x="304343" y="43738"/>
                    <a:pt x="304267" y="44272"/>
                    <a:pt x="303809" y="45034"/>
                  </a:cubicBezTo>
                  <a:cubicBezTo>
                    <a:pt x="303352" y="45796"/>
                    <a:pt x="302895" y="46786"/>
                    <a:pt x="302438" y="48006"/>
                  </a:cubicBezTo>
                  <a:cubicBezTo>
                    <a:pt x="301981" y="49225"/>
                    <a:pt x="301447" y="50596"/>
                    <a:pt x="300838" y="52120"/>
                  </a:cubicBezTo>
                  <a:lnTo>
                    <a:pt x="316382" y="57150"/>
                  </a:lnTo>
                  <a:lnTo>
                    <a:pt x="312725" y="59436"/>
                  </a:lnTo>
                  <a:lnTo>
                    <a:pt x="318668" y="61264"/>
                  </a:lnTo>
                  <a:cubicBezTo>
                    <a:pt x="313182" y="64008"/>
                    <a:pt x="308000" y="66598"/>
                    <a:pt x="303124" y="69037"/>
                  </a:cubicBezTo>
                  <a:lnTo>
                    <a:pt x="302209" y="71780"/>
                  </a:lnTo>
                  <a:lnTo>
                    <a:pt x="306324" y="75895"/>
                  </a:lnTo>
                  <a:cubicBezTo>
                    <a:pt x="299009" y="78333"/>
                    <a:pt x="291694" y="80314"/>
                    <a:pt x="284378" y="81838"/>
                  </a:cubicBezTo>
                  <a:lnTo>
                    <a:pt x="283464" y="85039"/>
                  </a:lnTo>
                  <a:lnTo>
                    <a:pt x="278435" y="86410"/>
                  </a:lnTo>
                  <a:lnTo>
                    <a:pt x="279349" y="88239"/>
                  </a:lnTo>
                  <a:lnTo>
                    <a:pt x="235458" y="129844"/>
                  </a:lnTo>
                  <a:cubicBezTo>
                    <a:pt x="256794" y="117348"/>
                    <a:pt x="279197" y="106527"/>
                    <a:pt x="302666" y="97383"/>
                  </a:cubicBezTo>
                  <a:lnTo>
                    <a:pt x="304495" y="92811"/>
                  </a:lnTo>
                  <a:cubicBezTo>
                    <a:pt x="307543" y="90982"/>
                    <a:pt x="309753" y="89611"/>
                    <a:pt x="311125" y="88696"/>
                  </a:cubicBezTo>
                  <a:cubicBezTo>
                    <a:pt x="312496" y="87782"/>
                    <a:pt x="314096" y="87172"/>
                    <a:pt x="315925" y="86868"/>
                  </a:cubicBezTo>
                  <a:cubicBezTo>
                    <a:pt x="317754" y="86563"/>
                    <a:pt x="320345" y="87020"/>
                    <a:pt x="323698" y="88239"/>
                  </a:cubicBezTo>
                  <a:cubicBezTo>
                    <a:pt x="327050" y="89458"/>
                    <a:pt x="329489" y="89839"/>
                    <a:pt x="331013" y="89382"/>
                  </a:cubicBezTo>
                  <a:cubicBezTo>
                    <a:pt x="332537" y="88925"/>
                    <a:pt x="334061" y="88392"/>
                    <a:pt x="335585" y="87782"/>
                  </a:cubicBezTo>
                  <a:cubicBezTo>
                    <a:pt x="338328" y="89916"/>
                    <a:pt x="342671" y="91897"/>
                    <a:pt x="348615" y="93726"/>
                  </a:cubicBezTo>
                  <a:cubicBezTo>
                    <a:pt x="354559" y="95554"/>
                    <a:pt x="358750" y="97536"/>
                    <a:pt x="361188" y="99669"/>
                  </a:cubicBezTo>
                  <a:cubicBezTo>
                    <a:pt x="361188" y="101803"/>
                    <a:pt x="361036" y="103860"/>
                    <a:pt x="360731" y="105841"/>
                  </a:cubicBezTo>
                  <a:cubicBezTo>
                    <a:pt x="360426" y="107823"/>
                    <a:pt x="357835" y="111404"/>
                    <a:pt x="352958" y="116586"/>
                  </a:cubicBezTo>
                  <a:cubicBezTo>
                    <a:pt x="348082" y="121767"/>
                    <a:pt x="344576" y="128473"/>
                    <a:pt x="342443" y="136702"/>
                  </a:cubicBezTo>
                  <a:cubicBezTo>
                    <a:pt x="340309" y="144932"/>
                    <a:pt x="336042" y="156057"/>
                    <a:pt x="329641" y="170078"/>
                  </a:cubicBezTo>
                  <a:cubicBezTo>
                    <a:pt x="323240" y="184099"/>
                    <a:pt x="320040" y="192176"/>
                    <a:pt x="320040" y="194310"/>
                  </a:cubicBezTo>
                  <a:cubicBezTo>
                    <a:pt x="320040" y="196443"/>
                    <a:pt x="319202" y="200634"/>
                    <a:pt x="317525" y="206883"/>
                  </a:cubicBezTo>
                  <a:cubicBezTo>
                    <a:pt x="315849" y="213131"/>
                    <a:pt x="314858" y="217398"/>
                    <a:pt x="314554" y="219684"/>
                  </a:cubicBezTo>
                  <a:cubicBezTo>
                    <a:pt x="314249" y="221970"/>
                    <a:pt x="314096" y="225094"/>
                    <a:pt x="314096" y="229057"/>
                  </a:cubicBezTo>
                  <a:lnTo>
                    <a:pt x="311810" y="230428"/>
                  </a:lnTo>
                  <a:lnTo>
                    <a:pt x="308610" y="235915"/>
                  </a:lnTo>
                  <a:lnTo>
                    <a:pt x="306324" y="232714"/>
                  </a:lnTo>
                  <a:lnTo>
                    <a:pt x="305867" y="236372"/>
                  </a:lnTo>
                  <a:cubicBezTo>
                    <a:pt x="308000" y="236677"/>
                    <a:pt x="309677" y="236829"/>
                    <a:pt x="310896" y="236829"/>
                  </a:cubicBezTo>
                  <a:cubicBezTo>
                    <a:pt x="312115" y="236829"/>
                    <a:pt x="313868" y="236448"/>
                    <a:pt x="316154" y="235686"/>
                  </a:cubicBezTo>
                  <a:cubicBezTo>
                    <a:pt x="318440" y="234924"/>
                    <a:pt x="320345" y="234467"/>
                    <a:pt x="321869" y="234315"/>
                  </a:cubicBezTo>
                  <a:cubicBezTo>
                    <a:pt x="323393" y="234162"/>
                    <a:pt x="324917" y="234391"/>
                    <a:pt x="326441" y="235000"/>
                  </a:cubicBezTo>
                  <a:cubicBezTo>
                    <a:pt x="327965" y="235610"/>
                    <a:pt x="330860" y="235762"/>
                    <a:pt x="335128" y="235458"/>
                  </a:cubicBezTo>
                  <a:cubicBezTo>
                    <a:pt x="339395" y="235153"/>
                    <a:pt x="342290" y="235458"/>
                    <a:pt x="343814" y="236372"/>
                  </a:cubicBezTo>
                  <a:cubicBezTo>
                    <a:pt x="345338" y="237286"/>
                    <a:pt x="347320" y="238048"/>
                    <a:pt x="349758" y="238658"/>
                  </a:cubicBezTo>
                  <a:lnTo>
                    <a:pt x="351130" y="244144"/>
                  </a:lnTo>
                  <a:cubicBezTo>
                    <a:pt x="344424" y="250240"/>
                    <a:pt x="339623" y="254508"/>
                    <a:pt x="336728" y="256946"/>
                  </a:cubicBezTo>
                  <a:cubicBezTo>
                    <a:pt x="333832" y="259384"/>
                    <a:pt x="331775" y="260680"/>
                    <a:pt x="330556" y="260832"/>
                  </a:cubicBezTo>
                  <a:cubicBezTo>
                    <a:pt x="329336" y="260985"/>
                    <a:pt x="328117" y="261213"/>
                    <a:pt x="326898" y="261518"/>
                  </a:cubicBezTo>
                  <a:lnTo>
                    <a:pt x="322783" y="267919"/>
                  </a:lnTo>
                  <a:lnTo>
                    <a:pt x="303124" y="277063"/>
                  </a:lnTo>
                  <a:lnTo>
                    <a:pt x="328727" y="306324"/>
                  </a:lnTo>
                  <a:lnTo>
                    <a:pt x="348386" y="323697"/>
                  </a:lnTo>
                  <a:lnTo>
                    <a:pt x="352501" y="328269"/>
                  </a:lnTo>
                  <a:cubicBezTo>
                    <a:pt x="360426" y="334061"/>
                    <a:pt x="366751" y="338404"/>
                    <a:pt x="371475" y="341300"/>
                  </a:cubicBezTo>
                  <a:cubicBezTo>
                    <a:pt x="376199" y="344195"/>
                    <a:pt x="382753" y="347472"/>
                    <a:pt x="391135" y="351129"/>
                  </a:cubicBezTo>
                  <a:cubicBezTo>
                    <a:pt x="399517" y="354787"/>
                    <a:pt x="404774" y="355930"/>
                    <a:pt x="406908" y="354558"/>
                  </a:cubicBezTo>
                  <a:cubicBezTo>
                    <a:pt x="409042" y="353187"/>
                    <a:pt x="410642" y="352730"/>
                    <a:pt x="411709" y="353187"/>
                  </a:cubicBezTo>
                  <a:cubicBezTo>
                    <a:pt x="412775" y="353644"/>
                    <a:pt x="414528" y="354177"/>
                    <a:pt x="416966" y="354787"/>
                  </a:cubicBezTo>
                  <a:lnTo>
                    <a:pt x="419710" y="359359"/>
                  </a:lnTo>
                  <a:lnTo>
                    <a:pt x="459029" y="365760"/>
                  </a:lnTo>
                  <a:lnTo>
                    <a:pt x="441655" y="367131"/>
                  </a:lnTo>
                  <a:cubicBezTo>
                    <a:pt x="444094" y="368655"/>
                    <a:pt x="446837" y="368960"/>
                    <a:pt x="449885" y="368046"/>
                  </a:cubicBezTo>
                  <a:lnTo>
                    <a:pt x="450342" y="368960"/>
                  </a:lnTo>
                  <a:lnTo>
                    <a:pt x="437083" y="370789"/>
                  </a:lnTo>
                  <a:lnTo>
                    <a:pt x="445313" y="371703"/>
                  </a:lnTo>
                  <a:lnTo>
                    <a:pt x="431140" y="372618"/>
                  </a:lnTo>
                  <a:cubicBezTo>
                    <a:pt x="438455" y="373532"/>
                    <a:pt x="443941" y="374066"/>
                    <a:pt x="447599" y="374218"/>
                  </a:cubicBezTo>
                  <a:cubicBezTo>
                    <a:pt x="451256" y="374370"/>
                    <a:pt x="453238" y="374599"/>
                    <a:pt x="453542" y="374904"/>
                  </a:cubicBezTo>
                  <a:cubicBezTo>
                    <a:pt x="453847" y="375209"/>
                    <a:pt x="454152" y="375513"/>
                    <a:pt x="454457" y="375818"/>
                  </a:cubicBezTo>
                  <a:cubicBezTo>
                    <a:pt x="447446" y="376123"/>
                    <a:pt x="440436" y="376275"/>
                    <a:pt x="433426" y="376275"/>
                  </a:cubicBezTo>
                  <a:lnTo>
                    <a:pt x="443941" y="376733"/>
                  </a:lnTo>
                  <a:cubicBezTo>
                    <a:pt x="439674" y="378257"/>
                    <a:pt x="435559" y="378714"/>
                    <a:pt x="431597" y="378104"/>
                  </a:cubicBezTo>
                  <a:lnTo>
                    <a:pt x="431597" y="379933"/>
                  </a:lnTo>
                  <a:lnTo>
                    <a:pt x="441198" y="380847"/>
                  </a:lnTo>
                  <a:lnTo>
                    <a:pt x="437540" y="381762"/>
                  </a:lnTo>
                  <a:lnTo>
                    <a:pt x="435712" y="383133"/>
                  </a:lnTo>
                  <a:lnTo>
                    <a:pt x="434340" y="384505"/>
                  </a:lnTo>
                  <a:lnTo>
                    <a:pt x="437083" y="384962"/>
                  </a:lnTo>
                  <a:lnTo>
                    <a:pt x="436626" y="385877"/>
                  </a:lnTo>
                  <a:lnTo>
                    <a:pt x="434340" y="385877"/>
                  </a:lnTo>
                  <a:lnTo>
                    <a:pt x="433426" y="383591"/>
                  </a:lnTo>
                  <a:lnTo>
                    <a:pt x="429311" y="383591"/>
                  </a:lnTo>
                  <a:cubicBezTo>
                    <a:pt x="427482" y="385724"/>
                    <a:pt x="425653" y="387705"/>
                    <a:pt x="423824" y="389534"/>
                  </a:cubicBezTo>
                  <a:lnTo>
                    <a:pt x="420167" y="392735"/>
                  </a:lnTo>
                  <a:lnTo>
                    <a:pt x="417424" y="391820"/>
                  </a:lnTo>
                  <a:lnTo>
                    <a:pt x="416966" y="393192"/>
                  </a:lnTo>
                  <a:lnTo>
                    <a:pt x="405994" y="399135"/>
                  </a:lnTo>
                  <a:lnTo>
                    <a:pt x="404622" y="397307"/>
                  </a:lnTo>
                  <a:lnTo>
                    <a:pt x="396392" y="405993"/>
                  </a:lnTo>
                  <a:lnTo>
                    <a:pt x="400507" y="408737"/>
                  </a:lnTo>
                  <a:lnTo>
                    <a:pt x="401879" y="411480"/>
                  </a:lnTo>
                  <a:cubicBezTo>
                    <a:pt x="398831" y="413613"/>
                    <a:pt x="396469" y="415061"/>
                    <a:pt x="394792" y="415823"/>
                  </a:cubicBezTo>
                  <a:cubicBezTo>
                    <a:pt x="393116" y="416585"/>
                    <a:pt x="392049" y="416966"/>
                    <a:pt x="391592" y="416966"/>
                  </a:cubicBezTo>
                  <a:cubicBezTo>
                    <a:pt x="391135" y="416966"/>
                    <a:pt x="390449" y="416814"/>
                    <a:pt x="389534" y="416509"/>
                  </a:cubicBezTo>
                  <a:cubicBezTo>
                    <a:pt x="388925" y="418338"/>
                    <a:pt x="388010" y="420014"/>
                    <a:pt x="386791" y="421538"/>
                  </a:cubicBezTo>
                  <a:lnTo>
                    <a:pt x="378104" y="423367"/>
                  </a:lnTo>
                  <a:lnTo>
                    <a:pt x="373075" y="430682"/>
                  </a:lnTo>
                  <a:cubicBezTo>
                    <a:pt x="355397" y="431901"/>
                    <a:pt x="340004" y="426720"/>
                    <a:pt x="326898" y="415137"/>
                  </a:cubicBezTo>
                  <a:cubicBezTo>
                    <a:pt x="322326" y="404469"/>
                    <a:pt x="319202" y="396773"/>
                    <a:pt x="317525" y="392049"/>
                  </a:cubicBezTo>
                  <a:cubicBezTo>
                    <a:pt x="315849" y="387324"/>
                    <a:pt x="312191" y="381914"/>
                    <a:pt x="306553" y="375818"/>
                  </a:cubicBezTo>
                  <a:cubicBezTo>
                    <a:pt x="300914" y="369722"/>
                    <a:pt x="295732" y="362178"/>
                    <a:pt x="291008" y="353187"/>
                  </a:cubicBezTo>
                  <a:cubicBezTo>
                    <a:pt x="286283" y="344195"/>
                    <a:pt x="277673" y="325374"/>
                    <a:pt x="265176" y="296722"/>
                  </a:cubicBezTo>
                  <a:lnTo>
                    <a:pt x="251460" y="303123"/>
                  </a:lnTo>
                  <a:cubicBezTo>
                    <a:pt x="250241" y="306171"/>
                    <a:pt x="248641" y="311048"/>
                    <a:pt x="246659" y="317754"/>
                  </a:cubicBezTo>
                  <a:cubicBezTo>
                    <a:pt x="244678" y="324459"/>
                    <a:pt x="241630" y="332841"/>
                    <a:pt x="237515" y="342900"/>
                  </a:cubicBezTo>
                  <a:cubicBezTo>
                    <a:pt x="233401" y="352958"/>
                    <a:pt x="228143" y="364845"/>
                    <a:pt x="221742" y="378561"/>
                  </a:cubicBezTo>
                  <a:cubicBezTo>
                    <a:pt x="215341" y="392277"/>
                    <a:pt x="211760" y="401269"/>
                    <a:pt x="210998" y="405536"/>
                  </a:cubicBezTo>
                  <a:cubicBezTo>
                    <a:pt x="210236" y="409803"/>
                    <a:pt x="209169" y="412547"/>
                    <a:pt x="207797" y="413766"/>
                  </a:cubicBezTo>
                  <a:cubicBezTo>
                    <a:pt x="206426" y="414985"/>
                    <a:pt x="204216" y="417728"/>
                    <a:pt x="201168" y="421995"/>
                  </a:cubicBezTo>
                  <a:lnTo>
                    <a:pt x="197510" y="420624"/>
                  </a:lnTo>
                  <a:lnTo>
                    <a:pt x="196139" y="423367"/>
                  </a:lnTo>
                  <a:cubicBezTo>
                    <a:pt x="193700" y="423062"/>
                    <a:pt x="191872" y="422681"/>
                    <a:pt x="190652" y="422224"/>
                  </a:cubicBezTo>
                  <a:cubicBezTo>
                    <a:pt x="189433" y="421767"/>
                    <a:pt x="188595" y="421767"/>
                    <a:pt x="188138" y="422224"/>
                  </a:cubicBezTo>
                  <a:cubicBezTo>
                    <a:pt x="187681" y="422681"/>
                    <a:pt x="186690" y="423367"/>
                    <a:pt x="185166" y="424281"/>
                  </a:cubicBezTo>
                  <a:lnTo>
                    <a:pt x="178765" y="422453"/>
                  </a:lnTo>
                  <a:cubicBezTo>
                    <a:pt x="175717" y="425196"/>
                    <a:pt x="172822" y="427634"/>
                    <a:pt x="170078" y="429768"/>
                  </a:cubicBezTo>
                  <a:lnTo>
                    <a:pt x="164135" y="428853"/>
                  </a:lnTo>
                  <a:lnTo>
                    <a:pt x="168250" y="428853"/>
                  </a:lnTo>
                  <a:lnTo>
                    <a:pt x="170536" y="425653"/>
                  </a:lnTo>
                  <a:lnTo>
                    <a:pt x="164592" y="419709"/>
                  </a:lnTo>
                  <a:cubicBezTo>
                    <a:pt x="163982" y="418490"/>
                    <a:pt x="163525" y="417423"/>
                    <a:pt x="163220" y="416509"/>
                  </a:cubicBezTo>
                  <a:cubicBezTo>
                    <a:pt x="162916" y="415595"/>
                    <a:pt x="163449" y="413461"/>
                    <a:pt x="164821" y="410108"/>
                  </a:cubicBezTo>
                  <a:cubicBezTo>
                    <a:pt x="166192" y="406755"/>
                    <a:pt x="167183" y="403707"/>
                    <a:pt x="167792" y="400964"/>
                  </a:cubicBezTo>
                  <a:cubicBezTo>
                    <a:pt x="168402" y="398221"/>
                    <a:pt x="167640" y="395478"/>
                    <a:pt x="165506" y="392735"/>
                  </a:cubicBezTo>
                  <a:cubicBezTo>
                    <a:pt x="163373" y="389991"/>
                    <a:pt x="162306" y="388315"/>
                    <a:pt x="162306" y="387705"/>
                  </a:cubicBezTo>
                  <a:cubicBezTo>
                    <a:pt x="162306" y="387096"/>
                    <a:pt x="162306" y="386334"/>
                    <a:pt x="162306" y="385419"/>
                  </a:cubicBezTo>
                  <a:cubicBezTo>
                    <a:pt x="162611" y="385724"/>
                    <a:pt x="163068" y="385953"/>
                    <a:pt x="163678" y="386105"/>
                  </a:cubicBezTo>
                  <a:cubicBezTo>
                    <a:pt x="164287" y="386258"/>
                    <a:pt x="164973" y="386105"/>
                    <a:pt x="165735" y="385648"/>
                  </a:cubicBezTo>
                  <a:cubicBezTo>
                    <a:pt x="166497" y="385191"/>
                    <a:pt x="167792" y="384962"/>
                    <a:pt x="169621" y="384962"/>
                  </a:cubicBezTo>
                  <a:lnTo>
                    <a:pt x="167792" y="382219"/>
                  </a:lnTo>
                  <a:lnTo>
                    <a:pt x="168707" y="381305"/>
                  </a:lnTo>
                  <a:lnTo>
                    <a:pt x="174193" y="384962"/>
                  </a:lnTo>
                  <a:lnTo>
                    <a:pt x="179222" y="382676"/>
                  </a:lnTo>
                  <a:lnTo>
                    <a:pt x="176479" y="381305"/>
                  </a:lnTo>
                  <a:lnTo>
                    <a:pt x="179222" y="381305"/>
                  </a:lnTo>
                  <a:lnTo>
                    <a:pt x="174193" y="376733"/>
                  </a:lnTo>
                  <a:lnTo>
                    <a:pt x="179680" y="379476"/>
                  </a:lnTo>
                  <a:lnTo>
                    <a:pt x="176936" y="376733"/>
                  </a:lnTo>
                  <a:lnTo>
                    <a:pt x="181051" y="377190"/>
                  </a:lnTo>
                  <a:cubicBezTo>
                    <a:pt x="178613" y="376580"/>
                    <a:pt x="177241" y="374904"/>
                    <a:pt x="176936" y="372161"/>
                  </a:cubicBezTo>
                  <a:lnTo>
                    <a:pt x="182423" y="375818"/>
                  </a:lnTo>
                  <a:cubicBezTo>
                    <a:pt x="187300" y="362407"/>
                    <a:pt x="190805" y="353187"/>
                    <a:pt x="192938" y="348158"/>
                  </a:cubicBezTo>
                  <a:cubicBezTo>
                    <a:pt x="195072" y="343128"/>
                    <a:pt x="196291" y="339699"/>
                    <a:pt x="196596" y="337871"/>
                  </a:cubicBezTo>
                  <a:cubicBezTo>
                    <a:pt x="196901" y="336042"/>
                    <a:pt x="197358" y="333908"/>
                    <a:pt x="197968" y="331470"/>
                  </a:cubicBezTo>
                  <a:cubicBezTo>
                    <a:pt x="191262" y="335737"/>
                    <a:pt x="186461" y="338937"/>
                    <a:pt x="183566" y="341071"/>
                  </a:cubicBezTo>
                  <a:cubicBezTo>
                    <a:pt x="180670" y="343205"/>
                    <a:pt x="178765" y="344271"/>
                    <a:pt x="177851" y="344271"/>
                  </a:cubicBezTo>
                  <a:cubicBezTo>
                    <a:pt x="176936" y="344271"/>
                    <a:pt x="175717" y="343967"/>
                    <a:pt x="174193" y="343357"/>
                  </a:cubicBezTo>
                  <a:cubicBezTo>
                    <a:pt x="171755" y="345795"/>
                    <a:pt x="170231" y="348691"/>
                    <a:pt x="169621" y="352044"/>
                  </a:cubicBezTo>
                  <a:lnTo>
                    <a:pt x="162306" y="354330"/>
                  </a:lnTo>
                  <a:lnTo>
                    <a:pt x="170078" y="344271"/>
                  </a:lnTo>
                  <a:lnTo>
                    <a:pt x="168707" y="342900"/>
                  </a:lnTo>
                  <a:lnTo>
                    <a:pt x="158648" y="353415"/>
                  </a:lnTo>
                  <a:cubicBezTo>
                    <a:pt x="153467" y="355549"/>
                    <a:pt x="148285" y="355092"/>
                    <a:pt x="143104" y="352044"/>
                  </a:cubicBezTo>
                  <a:cubicBezTo>
                    <a:pt x="142189" y="345948"/>
                    <a:pt x="142494" y="339852"/>
                    <a:pt x="144018" y="333756"/>
                  </a:cubicBezTo>
                  <a:lnTo>
                    <a:pt x="140818" y="330098"/>
                  </a:lnTo>
                  <a:cubicBezTo>
                    <a:pt x="140818" y="326745"/>
                    <a:pt x="141275" y="323545"/>
                    <a:pt x="142189" y="320497"/>
                  </a:cubicBezTo>
                  <a:lnTo>
                    <a:pt x="143561" y="322326"/>
                  </a:lnTo>
                  <a:cubicBezTo>
                    <a:pt x="146609" y="320802"/>
                    <a:pt x="150343" y="319583"/>
                    <a:pt x="154762" y="318668"/>
                  </a:cubicBezTo>
                  <a:cubicBezTo>
                    <a:pt x="159182" y="317754"/>
                    <a:pt x="162458" y="317144"/>
                    <a:pt x="164592" y="316839"/>
                  </a:cubicBezTo>
                  <a:cubicBezTo>
                    <a:pt x="208788" y="273253"/>
                    <a:pt x="231724" y="249326"/>
                    <a:pt x="233401" y="245059"/>
                  </a:cubicBezTo>
                  <a:cubicBezTo>
                    <a:pt x="235077" y="240792"/>
                    <a:pt x="236982" y="236220"/>
                    <a:pt x="239116" y="231343"/>
                  </a:cubicBezTo>
                  <a:cubicBezTo>
                    <a:pt x="233629" y="234696"/>
                    <a:pt x="229286" y="237058"/>
                    <a:pt x="226085" y="238429"/>
                  </a:cubicBezTo>
                  <a:cubicBezTo>
                    <a:pt x="222885" y="239801"/>
                    <a:pt x="219913" y="242163"/>
                    <a:pt x="217170" y="245516"/>
                  </a:cubicBezTo>
                  <a:cubicBezTo>
                    <a:pt x="214427" y="248869"/>
                    <a:pt x="211760" y="251079"/>
                    <a:pt x="209169" y="252145"/>
                  </a:cubicBezTo>
                  <a:cubicBezTo>
                    <a:pt x="206578" y="253212"/>
                    <a:pt x="204673" y="253822"/>
                    <a:pt x="203454" y="253974"/>
                  </a:cubicBezTo>
                  <a:cubicBezTo>
                    <a:pt x="202235" y="254127"/>
                    <a:pt x="200254" y="254355"/>
                    <a:pt x="197510" y="254660"/>
                  </a:cubicBezTo>
                  <a:lnTo>
                    <a:pt x="189738" y="244144"/>
                  </a:lnTo>
                  <a:lnTo>
                    <a:pt x="190652" y="240030"/>
                  </a:lnTo>
                  <a:lnTo>
                    <a:pt x="197053" y="236829"/>
                  </a:lnTo>
                  <a:lnTo>
                    <a:pt x="194767" y="235458"/>
                  </a:lnTo>
                  <a:lnTo>
                    <a:pt x="194310" y="233172"/>
                  </a:lnTo>
                  <a:lnTo>
                    <a:pt x="192481" y="232714"/>
                  </a:lnTo>
                  <a:lnTo>
                    <a:pt x="197510" y="229057"/>
                  </a:lnTo>
                  <a:lnTo>
                    <a:pt x="195682" y="226771"/>
                  </a:lnTo>
                  <a:lnTo>
                    <a:pt x="193396" y="227228"/>
                  </a:lnTo>
                  <a:lnTo>
                    <a:pt x="191110" y="235458"/>
                  </a:lnTo>
                  <a:cubicBezTo>
                    <a:pt x="190195" y="232714"/>
                    <a:pt x="188671" y="229971"/>
                    <a:pt x="186538" y="227228"/>
                  </a:cubicBezTo>
                  <a:lnTo>
                    <a:pt x="183794" y="231343"/>
                  </a:lnTo>
                  <a:cubicBezTo>
                    <a:pt x="182880" y="230428"/>
                    <a:pt x="182118" y="229362"/>
                    <a:pt x="181508" y="228142"/>
                  </a:cubicBezTo>
                  <a:cubicBezTo>
                    <a:pt x="180899" y="226923"/>
                    <a:pt x="179756" y="224866"/>
                    <a:pt x="178079" y="221970"/>
                  </a:cubicBezTo>
                  <a:cubicBezTo>
                    <a:pt x="176403" y="219075"/>
                    <a:pt x="174727" y="216789"/>
                    <a:pt x="173050" y="215112"/>
                  </a:cubicBezTo>
                  <a:cubicBezTo>
                    <a:pt x="171374" y="213436"/>
                    <a:pt x="171450" y="208254"/>
                    <a:pt x="173279" y="199567"/>
                  </a:cubicBezTo>
                  <a:cubicBezTo>
                    <a:pt x="175108" y="190881"/>
                    <a:pt x="176022" y="181813"/>
                    <a:pt x="176022" y="172364"/>
                  </a:cubicBezTo>
                  <a:cubicBezTo>
                    <a:pt x="176022" y="162915"/>
                    <a:pt x="175565" y="156362"/>
                    <a:pt x="174650" y="152704"/>
                  </a:cubicBezTo>
                  <a:cubicBezTo>
                    <a:pt x="173736" y="149047"/>
                    <a:pt x="173126" y="144170"/>
                    <a:pt x="172822" y="138074"/>
                  </a:cubicBezTo>
                  <a:lnTo>
                    <a:pt x="170536" y="144018"/>
                  </a:lnTo>
                  <a:lnTo>
                    <a:pt x="159106" y="149504"/>
                  </a:lnTo>
                  <a:lnTo>
                    <a:pt x="160020" y="156819"/>
                  </a:lnTo>
                  <a:cubicBezTo>
                    <a:pt x="155753" y="155600"/>
                    <a:pt x="152400" y="154609"/>
                    <a:pt x="149962" y="153847"/>
                  </a:cubicBezTo>
                  <a:cubicBezTo>
                    <a:pt x="147523" y="153085"/>
                    <a:pt x="144704" y="153085"/>
                    <a:pt x="141504" y="153847"/>
                  </a:cubicBezTo>
                  <a:cubicBezTo>
                    <a:pt x="138303" y="154609"/>
                    <a:pt x="133502" y="155905"/>
                    <a:pt x="127102" y="157734"/>
                  </a:cubicBezTo>
                  <a:cubicBezTo>
                    <a:pt x="125882" y="158648"/>
                    <a:pt x="125197" y="159867"/>
                    <a:pt x="125044" y="161391"/>
                  </a:cubicBezTo>
                  <a:cubicBezTo>
                    <a:pt x="124892" y="162915"/>
                    <a:pt x="124816" y="166801"/>
                    <a:pt x="124816" y="173050"/>
                  </a:cubicBezTo>
                  <a:cubicBezTo>
                    <a:pt x="124816" y="179298"/>
                    <a:pt x="124816" y="190195"/>
                    <a:pt x="124816" y="205740"/>
                  </a:cubicBezTo>
                  <a:cubicBezTo>
                    <a:pt x="136093" y="210921"/>
                    <a:pt x="147828" y="215036"/>
                    <a:pt x="160020" y="218084"/>
                  </a:cubicBezTo>
                  <a:lnTo>
                    <a:pt x="167792" y="226314"/>
                  </a:lnTo>
                  <a:cubicBezTo>
                    <a:pt x="166268" y="230581"/>
                    <a:pt x="166421" y="234696"/>
                    <a:pt x="168250" y="238658"/>
                  </a:cubicBezTo>
                  <a:cubicBezTo>
                    <a:pt x="165506" y="240487"/>
                    <a:pt x="163144" y="242163"/>
                    <a:pt x="161163" y="243687"/>
                  </a:cubicBezTo>
                  <a:cubicBezTo>
                    <a:pt x="159182" y="245211"/>
                    <a:pt x="155600" y="245973"/>
                    <a:pt x="150419" y="245973"/>
                  </a:cubicBezTo>
                  <a:cubicBezTo>
                    <a:pt x="145237" y="245973"/>
                    <a:pt x="140970" y="244983"/>
                    <a:pt x="137617" y="243001"/>
                  </a:cubicBezTo>
                  <a:cubicBezTo>
                    <a:pt x="134264" y="241020"/>
                    <a:pt x="129540" y="238353"/>
                    <a:pt x="123444" y="235000"/>
                  </a:cubicBezTo>
                  <a:cubicBezTo>
                    <a:pt x="123444" y="238048"/>
                    <a:pt x="123292" y="240106"/>
                    <a:pt x="122987" y="241173"/>
                  </a:cubicBezTo>
                  <a:cubicBezTo>
                    <a:pt x="122682" y="242239"/>
                    <a:pt x="122911" y="243763"/>
                    <a:pt x="123673" y="245745"/>
                  </a:cubicBezTo>
                  <a:cubicBezTo>
                    <a:pt x="124435" y="247726"/>
                    <a:pt x="124282" y="251917"/>
                    <a:pt x="123215" y="258318"/>
                  </a:cubicBezTo>
                  <a:cubicBezTo>
                    <a:pt x="122149" y="264718"/>
                    <a:pt x="121691" y="274091"/>
                    <a:pt x="121844" y="286435"/>
                  </a:cubicBezTo>
                  <a:cubicBezTo>
                    <a:pt x="121996" y="298780"/>
                    <a:pt x="122377" y="309219"/>
                    <a:pt x="122987" y="317754"/>
                  </a:cubicBezTo>
                  <a:cubicBezTo>
                    <a:pt x="123597" y="326288"/>
                    <a:pt x="124587" y="332613"/>
                    <a:pt x="125959" y="336728"/>
                  </a:cubicBezTo>
                  <a:cubicBezTo>
                    <a:pt x="127330" y="340842"/>
                    <a:pt x="128473" y="345262"/>
                    <a:pt x="129388" y="349986"/>
                  </a:cubicBezTo>
                  <a:cubicBezTo>
                    <a:pt x="130302" y="354711"/>
                    <a:pt x="129769" y="358140"/>
                    <a:pt x="127787" y="360273"/>
                  </a:cubicBezTo>
                  <a:cubicBezTo>
                    <a:pt x="125806" y="362407"/>
                    <a:pt x="123292" y="365760"/>
                    <a:pt x="120244" y="370332"/>
                  </a:cubicBezTo>
                  <a:cubicBezTo>
                    <a:pt x="118110" y="370332"/>
                    <a:pt x="116510" y="370179"/>
                    <a:pt x="115443" y="369875"/>
                  </a:cubicBezTo>
                  <a:cubicBezTo>
                    <a:pt x="114376" y="369570"/>
                    <a:pt x="112548" y="369798"/>
                    <a:pt x="109957" y="370560"/>
                  </a:cubicBezTo>
                  <a:cubicBezTo>
                    <a:pt x="107366" y="371322"/>
                    <a:pt x="104851" y="371094"/>
                    <a:pt x="102413" y="369875"/>
                  </a:cubicBezTo>
                  <a:cubicBezTo>
                    <a:pt x="99975" y="368655"/>
                    <a:pt x="96164" y="366827"/>
                    <a:pt x="90983" y="364388"/>
                  </a:cubicBezTo>
                  <a:cubicBezTo>
                    <a:pt x="88849" y="359207"/>
                    <a:pt x="87173" y="355320"/>
                    <a:pt x="85954" y="352730"/>
                  </a:cubicBezTo>
                  <a:cubicBezTo>
                    <a:pt x="84734" y="350139"/>
                    <a:pt x="83439" y="346710"/>
                    <a:pt x="82068" y="342443"/>
                  </a:cubicBezTo>
                  <a:cubicBezTo>
                    <a:pt x="80696" y="338175"/>
                    <a:pt x="80162" y="334137"/>
                    <a:pt x="80467" y="330327"/>
                  </a:cubicBezTo>
                  <a:cubicBezTo>
                    <a:pt x="80772" y="326517"/>
                    <a:pt x="80315" y="322783"/>
                    <a:pt x="79096" y="319125"/>
                  </a:cubicBezTo>
                  <a:cubicBezTo>
                    <a:pt x="77876" y="315468"/>
                    <a:pt x="75972" y="312344"/>
                    <a:pt x="73381" y="309753"/>
                  </a:cubicBezTo>
                  <a:cubicBezTo>
                    <a:pt x="70790" y="307162"/>
                    <a:pt x="66751" y="302057"/>
                    <a:pt x="61265" y="294436"/>
                  </a:cubicBezTo>
                  <a:lnTo>
                    <a:pt x="56236" y="297637"/>
                  </a:lnTo>
                  <a:lnTo>
                    <a:pt x="54864" y="295808"/>
                  </a:lnTo>
                  <a:lnTo>
                    <a:pt x="50749" y="294436"/>
                  </a:lnTo>
                  <a:lnTo>
                    <a:pt x="47549" y="286664"/>
                  </a:lnTo>
                  <a:cubicBezTo>
                    <a:pt x="47244" y="291846"/>
                    <a:pt x="46330" y="296722"/>
                    <a:pt x="44806" y="301294"/>
                  </a:cubicBezTo>
                  <a:lnTo>
                    <a:pt x="42520" y="294894"/>
                  </a:lnTo>
                  <a:lnTo>
                    <a:pt x="39319" y="297637"/>
                  </a:lnTo>
                  <a:cubicBezTo>
                    <a:pt x="39929" y="299770"/>
                    <a:pt x="40386" y="301904"/>
                    <a:pt x="40691" y="304038"/>
                  </a:cubicBezTo>
                  <a:lnTo>
                    <a:pt x="39319" y="303123"/>
                  </a:lnTo>
                  <a:lnTo>
                    <a:pt x="37033" y="306324"/>
                  </a:lnTo>
                  <a:lnTo>
                    <a:pt x="35205" y="306781"/>
                  </a:lnTo>
                  <a:cubicBezTo>
                    <a:pt x="35205" y="306171"/>
                    <a:pt x="35281" y="305409"/>
                    <a:pt x="35433" y="304495"/>
                  </a:cubicBezTo>
                  <a:cubicBezTo>
                    <a:pt x="35586" y="303581"/>
                    <a:pt x="35281" y="302666"/>
                    <a:pt x="34519" y="301752"/>
                  </a:cubicBezTo>
                  <a:cubicBezTo>
                    <a:pt x="33757" y="300837"/>
                    <a:pt x="32918" y="298551"/>
                    <a:pt x="32004" y="294894"/>
                  </a:cubicBezTo>
                  <a:lnTo>
                    <a:pt x="25146" y="297637"/>
                  </a:lnTo>
                  <a:cubicBezTo>
                    <a:pt x="24536" y="296113"/>
                    <a:pt x="24232" y="295046"/>
                    <a:pt x="24232" y="294436"/>
                  </a:cubicBezTo>
                  <a:cubicBezTo>
                    <a:pt x="24232" y="293827"/>
                    <a:pt x="23774" y="292608"/>
                    <a:pt x="22860" y="290779"/>
                  </a:cubicBezTo>
                  <a:cubicBezTo>
                    <a:pt x="21946" y="288950"/>
                    <a:pt x="21412" y="286054"/>
                    <a:pt x="21260" y="282092"/>
                  </a:cubicBezTo>
                  <a:cubicBezTo>
                    <a:pt x="21107" y="278130"/>
                    <a:pt x="22784" y="273177"/>
                    <a:pt x="26289" y="267233"/>
                  </a:cubicBezTo>
                  <a:cubicBezTo>
                    <a:pt x="29794" y="261289"/>
                    <a:pt x="35662" y="237591"/>
                    <a:pt x="43891" y="196138"/>
                  </a:cubicBezTo>
                  <a:lnTo>
                    <a:pt x="39776" y="198882"/>
                  </a:lnTo>
                  <a:lnTo>
                    <a:pt x="36119" y="204825"/>
                  </a:lnTo>
                  <a:cubicBezTo>
                    <a:pt x="35205" y="205130"/>
                    <a:pt x="34366" y="205359"/>
                    <a:pt x="33604" y="205511"/>
                  </a:cubicBezTo>
                  <a:cubicBezTo>
                    <a:pt x="32842" y="205663"/>
                    <a:pt x="31928" y="205359"/>
                    <a:pt x="30861" y="204597"/>
                  </a:cubicBezTo>
                  <a:cubicBezTo>
                    <a:pt x="29794" y="203835"/>
                    <a:pt x="28118" y="203454"/>
                    <a:pt x="25832" y="203454"/>
                  </a:cubicBezTo>
                  <a:cubicBezTo>
                    <a:pt x="23546" y="203454"/>
                    <a:pt x="21260" y="202234"/>
                    <a:pt x="18974" y="199796"/>
                  </a:cubicBezTo>
                  <a:cubicBezTo>
                    <a:pt x="16688" y="197358"/>
                    <a:pt x="14859" y="196138"/>
                    <a:pt x="13488" y="196138"/>
                  </a:cubicBezTo>
                  <a:cubicBezTo>
                    <a:pt x="12116" y="196138"/>
                    <a:pt x="10363" y="196138"/>
                    <a:pt x="8230" y="196138"/>
                  </a:cubicBezTo>
                  <a:lnTo>
                    <a:pt x="9601" y="190652"/>
                  </a:lnTo>
                  <a:lnTo>
                    <a:pt x="0" y="180136"/>
                  </a:lnTo>
                  <a:lnTo>
                    <a:pt x="1829" y="176479"/>
                  </a:lnTo>
                  <a:cubicBezTo>
                    <a:pt x="5486" y="175260"/>
                    <a:pt x="8077" y="174421"/>
                    <a:pt x="9601" y="173964"/>
                  </a:cubicBezTo>
                  <a:cubicBezTo>
                    <a:pt x="11125" y="173507"/>
                    <a:pt x="14478" y="173355"/>
                    <a:pt x="19660" y="173507"/>
                  </a:cubicBezTo>
                  <a:cubicBezTo>
                    <a:pt x="24841" y="173659"/>
                    <a:pt x="50902" y="160629"/>
                    <a:pt x="97841" y="134416"/>
                  </a:cubicBezTo>
                  <a:cubicBezTo>
                    <a:pt x="99365" y="122224"/>
                    <a:pt x="100584" y="113919"/>
                    <a:pt x="101499" y="109499"/>
                  </a:cubicBezTo>
                  <a:cubicBezTo>
                    <a:pt x="102413" y="105079"/>
                    <a:pt x="102794" y="101041"/>
                    <a:pt x="102641" y="97383"/>
                  </a:cubicBezTo>
                  <a:cubicBezTo>
                    <a:pt x="102489" y="93726"/>
                    <a:pt x="102413" y="88239"/>
                    <a:pt x="102413" y="80924"/>
                  </a:cubicBezTo>
                  <a:lnTo>
                    <a:pt x="93726" y="73609"/>
                  </a:lnTo>
                  <a:cubicBezTo>
                    <a:pt x="94640" y="70866"/>
                    <a:pt x="95555" y="68122"/>
                    <a:pt x="96469" y="65379"/>
                  </a:cubicBezTo>
                  <a:cubicBezTo>
                    <a:pt x="97688" y="65684"/>
                    <a:pt x="100203" y="65913"/>
                    <a:pt x="104013" y="66065"/>
                  </a:cubicBezTo>
                  <a:cubicBezTo>
                    <a:pt x="107823" y="66217"/>
                    <a:pt x="111862" y="66827"/>
                    <a:pt x="116129" y="67894"/>
                  </a:cubicBezTo>
                  <a:cubicBezTo>
                    <a:pt x="120396" y="68961"/>
                    <a:pt x="123520" y="70256"/>
                    <a:pt x="125502" y="71780"/>
                  </a:cubicBezTo>
                  <a:cubicBezTo>
                    <a:pt x="127483" y="73304"/>
                    <a:pt x="129693" y="74980"/>
                    <a:pt x="132131" y="76809"/>
                  </a:cubicBezTo>
                  <a:lnTo>
                    <a:pt x="128473" y="77724"/>
                  </a:lnTo>
                  <a:cubicBezTo>
                    <a:pt x="129388" y="81381"/>
                    <a:pt x="129083" y="84277"/>
                    <a:pt x="127559" y="86410"/>
                  </a:cubicBezTo>
                  <a:cubicBezTo>
                    <a:pt x="125730" y="86715"/>
                    <a:pt x="124054" y="86410"/>
                    <a:pt x="122530" y="85496"/>
                  </a:cubicBezTo>
                  <a:lnTo>
                    <a:pt x="122073" y="120700"/>
                  </a:lnTo>
                  <a:cubicBezTo>
                    <a:pt x="130912" y="120396"/>
                    <a:pt x="137617" y="120015"/>
                    <a:pt x="142189" y="119557"/>
                  </a:cubicBezTo>
                  <a:cubicBezTo>
                    <a:pt x="146761" y="119100"/>
                    <a:pt x="150876" y="119634"/>
                    <a:pt x="154534" y="121158"/>
                  </a:cubicBezTo>
                  <a:cubicBezTo>
                    <a:pt x="158191" y="122682"/>
                    <a:pt x="163373" y="124815"/>
                    <a:pt x="170078" y="127558"/>
                  </a:cubicBezTo>
                  <a:lnTo>
                    <a:pt x="172364" y="136702"/>
                  </a:lnTo>
                  <a:cubicBezTo>
                    <a:pt x="172669" y="129387"/>
                    <a:pt x="172060" y="121920"/>
                    <a:pt x="170536" y="114300"/>
                  </a:cubicBezTo>
                  <a:lnTo>
                    <a:pt x="189738" y="120700"/>
                  </a:lnTo>
                  <a:lnTo>
                    <a:pt x="197510" y="150876"/>
                  </a:lnTo>
                  <a:cubicBezTo>
                    <a:pt x="196596" y="144780"/>
                    <a:pt x="195910" y="140512"/>
                    <a:pt x="195453" y="138074"/>
                  </a:cubicBezTo>
                  <a:cubicBezTo>
                    <a:pt x="194996" y="135636"/>
                    <a:pt x="194920" y="134035"/>
                    <a:pt x="195224" y="133273"/>
                  </a:cubicBezTo>
                  <a:cubicBezTo>
                    <a:pt x="195529" y="132511"/>
                    <a:pt x="195834" y="131826"/>
                    <a:pt x="196139" y="131216"/>
                  </a:cubicBezTo>
                  <a:cubicBezTo>
                    <a:pt x="197968" y="138226"/>
                    <a:pt x="200863" y="144475"/>
                    <a:pt x="204826" y="149961"/>
                  </a:cubicBezTo>
                  <a:cubicBezTo>
                    <a:pt x="208178" y="147828"/>
                    <a:pt x="210617" y="146227"/>
                    <a:pt x="212141" y="145161"/>
                  </a:cubicBezTo>
                  <a:cubicBezTo>
                    <a:pt x="213665" y="144094"/>
                    <a:pt x="215417" y="142646"/>
                    <a:pt x="217399" y="140817"/>
                  </a:cubicBezTo>
                  <a:cubicBezTo>
                    <a:pt x="219380" y="138988"/>
                    <a:pt x="222656" y="135940"/>
                    <a:pt x="227228" y="131673"/>
                  </a:cubicBezTo>
                  <a:lnTo>
                    <a:pt x="227228" y="127558"/>
                  </a:lnTo>
                  <a:lnTo>
                    <a:pt x="224028" y="128930"/>
                  </a:lnTo>
                  <a:lnTo>
                    <a:pt x="221742" y="128016"/>
                  </a:lnTo>
                  <a:cubicBezTo>
                    <a:pt x="221132" y="131064"/>
                    <a:pt x="219913" y="133807"/>
                    <a:pt x="218084" y="136245"/>
                  </a:cubicBezTo>
                  <a:lnTo>
                    <a:pt x="215341" y="131673"/>
                  </a:lnTo>
                  <a:lnTo>
                    <a:pt x="212598" y="133502"/>
                  </a:lnTo>
                  <a:cubicBezTo>
                    <a:pt x="211379" y="132283"/>
                    <a:pt x="210160" y="130378"/>
                    <a:pt x="208940" y="127787"/>
                  </a:cubicBezTo>
                  <a:cubicBezTo>
                    <a:pt x="207721" y="125196"/>
                    <a:pt x="207645" y="121081"/>
                    <a:pt x="208712" y="115443"/>
                  </a:cubicBezTo>
                  <a:cubicBezTo>
                    <a:pt x="209779" y="109804"/>
                    <a:pt x="209779" y="106756"/>
                    <a:pt x="208712" y="106299"/>
                  </a:cubicBezTo>
                  <a:cubicBezTo>
                    <a:pt x="207645" y="105841"/>
                    <a:pt x="206959" y="104851"/>
                    <a:pt x="206654" y="103327"/>
                  </a:cubicBezTo>
                  <a:lnTo>
                    <a:pt x="202540" y="106984"/>
                  </a:lnTo>
                  <a:cubicBezTo>
                    <a:pt x="192481" y="102108"/>
                    <a:pt x="183337" y="95707"/>
                    <a:pt x="175108" y="87782"/>
                  </a:cubicBezTo>
                  <a:lnTo>
                    <a:pt x="176936" y="84124"/>
                  </a:lnTo>
                  <a:lnTo>
                    <a:pt x="176479" y="81838"/>
                  </a:lnTo>
                  <a:cubicBezTo>
                    <a:pt x="177089" y="81534"/>
                    <a:pt x="177622" y="81153"/>
                    <a:pt x="178079" y="80695"/>
                  </a:cubicBezTo>
                  <a:cubicBezTo>
                    <a:pt x="178537" y="80238"/>
                    <a:pt x="180213" y="80467"/>
                    <a:pt x="183109" y="81381"/>
                  </a:cubicBezTo>
                  <a:cubicBezTo>
                    <a:pt x="186004" y="82296"/>
                    <a:pt x="189357" y="81915"/>
                    <a:pt x="193167" y="80238"/>
                  </a:cubicBezTo>
                  <a:cubicBezTo>
                    <a:pt x="196977" y="78562"/>
                    <a:pt x="202387" y="76504"/>
                    <a:pt x="209398" y="74066"/>
                  </a:cubicBezTo>
                  <a:cubicBezTo>
                    <a:pt x="209398" y="51816"/>
                    <a:pt x="209550" y="36880"/>
                    <a:pt x="209855" y="29260"/>
                  </a:cubicBezTo>
                  <a:cubicBezTo>
                    <a:pt x="210160" y="21640"/>
                    <a:pt x="210312" y="16764"/>
                    <a:pt x="210312" y="14630"/>
                  </a:cubicBezTo>
                  <a:cubicBezTo>
                    <a:pt x="211531" y="15240"/>
                    <a:pt x="212522" y="15544"/>
                    <a:pt x="213284" y="15544"/>
                  </a:cubicBezTo>
                  <a:cubicBezTo>
                    <a:pt x="214046" y="15544"/>
                    <a:pt x="216103" y="15392"/>
                    <a:pt x="219456" y="15087"/>
                  </a:cubicBezTo>
                  <a:cubicBezTo>
                    <a:pt x="222809" y="14782"/>
                    <a:pt x="225781" y="15773"/>
                    <a:pt x="228371" y="18059"/>
                  </a:cubicBezTo>
                  <a:cubicBezTo>
                    <a:pt x="230962" y="20345"/>
                    <a:pt x="234696" y="23774"/>
                    <a:pt x="239573" y="28346"/>
                  </a:cubicBezTo>
                  <a:cubicBezTo>
                    <a:pt x="236830" y="28956"/>
                    <a:pt x="234544" y="29870"/>
                    <a:pt x="232715" y="31089"/>
                  </a:cubicBezTo>
                  <a:lnTo>
                    <a:pt x="234086" y="63550"/>
                  </a:lnTo>
                  <a:cubicBezTo>
                    <a:pt x="240182" y="60807"/>
                    <a:pt x="245440" y="59055"/>
                    <a:pt x="249860" y="58293"/>
                  </a:cubicBezTo>
                  <a:cubicBezTo>
                    <a:pt x="254279" y="57531"/>
                    <a:pt x="258623" y="56540"/>
                    <a:pt x="262890" y="55321"/>
                  </a:cubicBezTo>
                  <a:cubicBezTo>
                    <a:pt x="267157" y="54102"/>
                    <a:pt x="270815" y="53263"/>
                    <a:pt x="273863" y="52806"/>
                  </a:cubicBezTo>
                  <a:cubicBezTo>
                    <a:pt x="276911" y="52349"/>
                    <a:pt x="279349" y="51358"/>
                    <a:pt x="281178" y="49834"/>
                  </a:cubicBezTo>
                  <a:cubicBezTo>
                    <a:pt x="282397" y="40995"/>
                    <a:pt x="283312" y="34747"/>
                    <a:pt x="283921" y="31089"/>
                  </a:cubicBezTo>
                  <a:cubicBezTo>
                    <a:pt x="284531" y="27432"/>
                    <a:pt x="284531" y="23469"/>
                    <a:pt x="283921" y="19202"/>
                  </a:cubicBezTo>
                  <a:cubicBezTo>
                    <a:pt x="283312" y="14935"/>
                    <a:pt x="282321" y="12039"/>
                    <a:pt x="280949" y="10515"/>
                  </a:cubicBezTo>
                  <a:cubicBezTo>
                    <a:pt x="279578" y="8991"/>
                    <a:pt x="277825" y="7010"/>
                    <a:pt x="275692" y="457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ctr"/>
              <a:endParaRPr lang="zh-CN" altLang="en-US" sz="3600" dirty="0">
                <a:latin typeface="叶根友毛笔行书简体2012版" panose="02010601030101010101" pitchFamily="2" charset="-122"/>
                <a:ea typeface="叶根友毛笔行书简体2012版" panose="02010601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2241551" y="5501218"/>
            <a:ext cx="596900" cy="656167"/>
          </a:xfrm>
          <a:custGeom>
            <a:avLst/>
            <a:gdLst>
              <a:gd name="connsiteX0" fmla="*/ 0 w 561975"/>
              <a:gd name="connsiteY0" fmla="*/ 0 h 547688"/>
              <a:gd name="connsiteX1" fmla="*/ 552450 w 561975"/>
              <a:gd name="connsiteY1" fmla="*/ 547688 h 547688"/>
              <a:gd name="connsiteX2" fmla="*/ 561975 w 561975"/>
              <a:gd name="connsiteY2" fmla="*/ 0 h 547688"/>
              <a:gd name="connsiteX3" fmla="*/ 0 w 561975"/>
              <a:gd name="connsiteY3" fmla="*/ 0 h 547688"/>
              <a:gd name="connsiteX0-1" fmla="*/ 0 w 576263"/>
              <a:gd name="connsiteY0-2" fmla="*/ 0 h 547688"/>
              <a:gd name="connsiteX1-3" fmla="*/ 566738 w 576263"/>
              <a:gd name="connsiteY1-4" fmla="*/ 547688 h 547688"/>
              <a:gd name="connsiteX2-5" fmla="*/ 576263 w 576263"/>
              <a:gd name="connsiteY2-6" fmla="*/ 0 h 547688"/>
              <a:gd name="connsiteX3-7" fmla="*/ 0 w 576263"/>
              <a:gd name="connsiteY3-8" fmla="*/ 0 h 547688"/>
              <a:gd name="connsiteX0-9" fmla="*/ 0 w 576263"/>
              <a:gd name="connsiteY0-10" fmla="*/ 0 h 571500"/>
              <a:gd name="connsiteX1-11" fmla="*/ 566738 w 576263"/>
              <a:gd name="connsiteY1-12" fmla="*/ 571500 h 571500"/>
              <a:gd name="connsiteX2-13" fmla="*/ 576263 w 576263"/>
              <a:gd name="connsiteY2-14" fmla="*/ 0 h 571500"/>
              <a:gd name="connsiteX3-15" fmla="*/ 0 w 576263"/>
              <a:gd name="connsiteY3-16" fmla="*/ 0 h 571500"/>
              <a:gd name="connsiteX0-17" fmla="*/ 0 w 576263"/>
              <a:gd name="connsiteY0-18" fmla="*/ 0 h 576263"/>
              <a:gd name="connsiteX1-19" fmla="*/ 571335 w 576263"/>
              <a:gd name="connsiteY1-20" fmla="*/ 576263 h 576263"/>
              <a:gd name="connsiteX2-21" fmla="*/ 576263 w 576263"/>
              <a:gd name="connsiteY2-22" fmla="*/ 0 h 576263"/>
              <a:gd name="connsiteX3-23" fmla="*/ 0 w 576263"/>
              <a:gd name="connsiteY3-24" fmla="*/ 0 h 576263"/>
              <a:gd name="connsiteX0-25" fmla="*/ 0 w 576448"/>
              <a:gd name="connsiteY0-26" fmla="*/ 0 h 576263"/>
              <a:gd name="connsiteX1-27" fmla="*/ 575933 w 576448"/>
              <a:gd name="connsiteY1-28" fmla="*/ 576263 h 576263"/>
              <a:gd name="connsiteX2-29" fmla="*/ 576263 w 576448"/>
              <a:gd name="connsiteY2-30" fmla="*/ 0 h 576263"/>
              <a:gd name="connsiteX3-31" fmla="*/ 0 w 576448"/>
              <a:gd name="connsiteY3-32" fmla="*/ 0 h 5762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6448" h="576263">
                <a:moveTo>
                  <a:pt x="0" y="0"/>
                </a:moveTo>
                <a:lnTo>
                  <a:pt x="575933" y="576263"/>
                </a:lnTo>
                <a:cubicBezTo>
                  <a:pt x="577576" y="384175"/>
                  <a:pt x="574620" y="192088"/>
                  <a:pt x="57626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832100" y="5503334"/>
            <a:ext cx="9359900" cy="6582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anchor="ctr"/>
          <a:lstStyle/>
          <a:p>
            <a:pPr algn="ctr" fontAlgn="base">
              <a:defRPr/>
            </a:pPr>
            <a:r>
              <a:rPr lang="en-US" altLang="zh-CN" sz="2800" strike="noStrike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eiryo" panose="020B0604030504040204" pitchFamily="34" charset="-128"/>
              </a:rPr>
              <a:t>https://www.freeppt7.com</a:t>
            </a:r>
          </a:p>
        </p:txBody>
      </p:sp>
      <p:sp>
        <p:nvSpPr>
          <p:cNvPr id="7" name="矩形 6"/>
          <p:cNvSpPr/>
          <p:nvPr/>
        </p:nvSpPr>
        <p:spPr>
          <a:xfrm>
            <a:off x="0" y="4737101"/>
            <a:ext cx="9313333" cy="7747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l" fontAlgn="base">
              <a:defRPr/>
            </a:pPr>
            <a:r>
              <a:rPr lang="zh-CN" altLang="en-US" sz="3200" strike="noStrike" spc="200" noProof="1"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</a:t>
            </a:r>
            <a:r>
              <a:rPr sz="2400" strike="noStrike" spc="20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Best PPT templates for free download</a:t>
            </a:r>
          </a:p>
        </p:txBody>
      </p:sp>
      <p:sp>
        <p:nvSpPr>
          <p:cNvPr id="6" name="直角三角形 5"/>
          <p:cNvSpPr/>
          <p:nvPr/>
        </p:nvSpPr>
        <p:spPr>
          <a:xfrm>
            <a:off x="9311217" y="4732867"/>
            <a:ext cx="855133" cy="778933"/>
          </a:xfrm>
          <a:prstGeom prst="rtTriangl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endParaRPr lang="zh-CN" altLang="en-US" strike="noStrike" noProof="1">
              <a:solidFill>
                <a:prstClr val="white"/>
              </a:solidFill>
            </a:endParaRPr>
          </a:p>
        </p:txBody>
      </p:sp>
      <p:sp>
        <p:nvSpPr>
          <p:cNvPr id="15365" name="矩形 11"/>
          <p:cNvSpPr/>
          <p:nvPr/>
        </p:nvSpPr>
        <p:spPr>
          <a:xfrm>
            <a:off x="2643717" y="5613401"/>
            <a:ext cx="6904567" cy="1693333"/>
          </a:xfrm>
          <a:prstGeom prst="rect">
            <a:avLst/>
          </a:prstGeom>
          <a:noFill/>
          <a:ln w="25400">
            <a:noFill/>
          </a:ln>
        </p:spPr>
        <p:txBody>
          <a:bodyPr anchor="ctr"/>
          <a:lstStyle/>
          <a:p>
            <a:pPr>
              <a:lnSpc>
                <a:spcPts val="2400"/>
              </a:lnSpc>
            </a:pPr>
            <a:r>
              <a:rPr lang="en-US" altLang="zh-CN" sz="1200" dirty="0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pic>
        <p:nvPicPr>
          <p:cNvPr id="15366" name="图片 4" descr="logo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00" y="677607"/>
            <a:ext cx="5549900" cy="128058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22212" y="2787464"/>
            <a:ext cx="5338798" cy="1725577"/>
            <a:chOff x="1453442" y="2211662"/>
            <a:chExt cx="5338798" cy="1725577"/>
          </a:xfrm>
        </p:grpSpPr>
        <p:grpSp>
          <p:nvGrpSpPr>
            <p:cNvPr id="3" name="组合 2"/>
            <p:cNvGrpSpPr/>
            <p:nvPr/>
          </p:nvGrpSpPr>
          <p:grpSpPr>
            <a:xfrm>
              <a:off x="1453442" y="2211662"/>
              <a:ext cx="1203273" cy="1283071"/>
              <a:chOff x="1453442" y="2235863"/>
              <a:chExt cx="1203273" cy="1283071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400000">
                <a:off x="1413543" y="2275762"/>
                <a:ext cx="1283071" cy="1203273"/>
              </a:xfrm>
              <a:prstGeom prst="rect">
                <a:avLst/>
              </a:prstGeom>
            </p:spPr>
          </p:pic>
          <p:sp>
            <p:nvSpPr>
              <p:cNvPr id="8" name="文本框 7"/>
              <p:cNvSpPr txBox="1"/>
              <p:nvPr/>
            </p:nvSpPr>
            <p:spPr>
              <a:xfrm>
                <a:off x="1682372" y="2238683"/>
                <a:ext cx="738664" cy="122903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ctr"/>
                <a:r>
                  <a:rPr lang="en-US" altLang="zh-CN" sz="3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1</a:t>
                </a:r>
                <a:endParaRPr lang="zh-CN" altLang="en-US" sz="3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2789795" y="2336800"/>
              <a:ext cx="4002445" cy="1600439"/>
              <a:chOff x="108731" y="1677338"/>
              <a:chExt cx="4002445" cy="1600439"/>
            </a:xfrm>
          </p:grpSpPr>
          <p:sp>
            <p:nvSpPr>
              <p:cNvPr id="5" name="文本框 4"/>
              <p:cNvSpPr txBox="1"/>
              <p:nvPr/>
            </p:nvSpPr>
            <p:spPr>
              <a:xfrm>
                <a:off x="108731" y="2077448"/>
                <a:ext cx="4002445" cy="1200329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r>
                  <a:rPr lang="zh-CN" altLang="en-US" sz="3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Overview of the annual work</a:t>
                </a: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248431" y="1677338"/>
                <a:ext cx="2890657" cy="400110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r>
                  <a:rPr lang="en-US" altLang="zh-CN" sz="2000" spc="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APRT ONE</a:t>
                </a:r>
                <a:endParaRPr lang="zh-CN" altLang="en-US" sz="2000" spc="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:a14="http://schemas.microsoft.com/office/drawing/2010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千图PPT彼岸天：ID 8661124库_直接连接符 3"/>
          <p:cNvCxnSpPr/>
          <p:nvPr>
            <p:custDataLst>
              <p:tags r:id="rId1"/>
            </p:custDataLst>
          </p:nvPr>
        </p:nvCxnSpPr>
        <p:spPr>
          <a:xfrm>
            <a:off x="2755900" y="3526980"/>
            <a:ext cx="85852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千图PPT彼岸天：ID 8661124库_组合 1"/>
          <p:cNvGrpSpPr/>
          <p:nvPr>
            <p:custDataLst>
              <p:tags r:id="rId2"/>
            </p:custDataLst>
          </p:nvPr>
        </p:nvGrpSpPr>
        <p:grpSpPr>
          <a:xfrm>
            <a:off x="3769046" y="2186452"/>
            <a:ext cx="2225612" cy="2340703"/>
            <a:chOff x="3769046" y="2186452"/>
            <a:chExt cx="2225612" cy="2340703"/>
          </a:xfrm>
        </p:grpSpPr>
        <p:sp>
          <p:nvSpPr>
            <p:cNvPr id="5" name="矩形 4"/>
            <p:cNvSpPr/>
            <p:nvPr/>
          </p:nvSpPr>
          <p:spPr>
            <a:xfrm>
              <a:off x="4292784" y="3720900"/>
              <a:ext cx="1415772" cy="338554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r"/>
              <a:r>
                <a:rPr lang="zh-CN" altLang="en-US" sz="1600" b="1" noProof="1">
                  <a:solidFill>
                    <a:schemeClr val="accent1"/>
                  </a:solidFill>
                </a:rPr>
                <a:t>Enter the title text</a:t>
              </a:r>
            </a:p>
          </p:txBody>
        </p:sp>
        <p:sp>
          <p:nvSpPr>
            <p:cNvPr id="6" name="矩形 5"/>
            <p:cNvSpPr/>
            <p:nvPr/>
          </p:nvSpPr>
          <p:spPr>
            <a:xfrm>
              <a:off x="3769046" y="4065490"/>
              <a:ext cx="1939510" cy="461665"/>
            </a:xfrm>
            <a:prstGeom prst="rect">
              <a:avLst/>
            </a:prstGeom>
          </p:spPr>
          <p:txBody>
            <a:bodyPr wrap="square">
              <a:normAutofit/>
            </a:bodyPr>
            <a:lstStyle/>
            <a:p>
              <a:pPr algn="r">
                <a:lnSpc>
                  <a:spcPct val="120000"/>
                </a:lnSpc>
                <a:buClr>
                  <a:srgbClr val="E24848"/>
                </a:buClr>
              </a:pPr>
              <a:r>
                <a:rPr lang="zh-CN" altLang="en-US" sz="1000" noProof="1"/>
                <a:t>Please replace the text content to copy your content to this.</a:t>
              </a: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5130426" y="2186452"/>
              <a:ext cx="864232" cy="1332765"/>
              <a:chOff x="5130426" y="2883635"/>
              <a:chExt cx="864232" cy="1332765"/>
            </a:xfrm>
          </p:grpSpPr>
          <p:sp>
            <p:nvSpPr>
              <p:cNvPr id="20" name="椭圆 19"/>
              <p:cNvSpPr/>
              <p:nvPr/>
            </p:nvSpPr>
            <p:spPr>
              <a:xfrm>
                <a:off x="5130426" y="2883635"/>
                <a:ext cx="864232" cy="86423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  <a:headEnd type="oval" w="med" len="med"/>
                <a:tailEnd type="oval" w="med" len="med"/>
              </a:ln>
              <a:effectLst>
                <a:outerShdw blurRad="76200" dir="18900000" sy="23000" kx="-1200000" algn="bl" rotWithShape="0">
                  <a:prstClr val="black">
                    <a:alpha val="1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cxnSp>
            <p:nvCxnSpPr>
              <p:cNvPr id="21" name="直接连接符 20"/>
              <p:cNvCxnSpPr/>
              <p:nvPr/>
            </p:nvCxnSpPr>
            <p:spPr>
              <a:xfrm>
                <a:off x="5562542" y="3742725"/>
                <a:ext cx="0" cy="47367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任意多边形 44"/>
            <p:cNvSpPr/>
            <p:nvPr/>
          </p:nvSpPr>
          <p:spPr>
            <a:xfrm>
              <a:off x="5339702" y="2393575"/>
              <a:ext cx="445680" cy="449986"/>
            </a:xfrm>
            <a:custGeom>
              <a:avLst/>
              <a:gdLst>
                <a:gd name="connsiteX0" fmla="*/ 270286 w 328613"/>
                <a:gd name="connsiteY0" fmla="*/ 234950 h 331788"/>
                <a:gd name="connsiteX1" fmla="*/ 288209 w 328613"/>
                <a:gd name="connsiteY1" fmla="*/ 234950 h 331788"/>
                <a:gd name="connsiteX2" fmla="*/ 298451 w 328613"/>
                <a:gd name="connsiteY2" fmla="*/ 246716 h 331788"/>
                <a:gd name="connsiteX3" fmla="*/ 288209 w 328613"/>
                <a:gd name="connsiteY3" fmla="*/ 257175 h 331788"/>
                <a:gd name="connsiteX4" fmla="*/ 270286 w 328613"/>
                <a:gd name="connsiteY4" fmla="*/ 257175 h 331788"/>
                <a:gd name="connsiteX5" fmla="*/ 258763 w 328613"/>
                <a:gd name="connsiteY5" fmla="*/ 246716 h 331788"/>
                <a:gd name="connsiteX6" fmla="*/ 270286 w 328613"/>
                <a:gd name="connsiteY6" fmla="*/ 234950 h 331788"/>
                <a:gd name="connsiteX7" fmla="*/ 45167 w 328613"/>
                <a:gd name="connsiteY7" fmla="*/ 234950 h 331788"/>
                <a:gd name="connsiteX8" fmla="*/ 63090 w 328613"/>
                <a:gd name="connsiteY8" fmla="*/ 234950 h 331788"/>
                <a:gd name="connsiteX9" fmla="*/ 74613 w 328613"/>
                <a:gd name="connsiteY9" fmla="*/ 246716 h 331788"/>
                <a:gd name="connsiteX10" fmla="*/ 63090 w 328613"/>
                <a:gd name="connsiteY10" fmla="*/ 257175 h 331788"/>
                <a:gd name="connsiteX11" fmla="*/ 45167 w 328613"/>
                <a:gd name="connsiteY11" fmla="*/ 257175 h 331788"/>
                <a:gd name="connsiteX12" fmla="*/ 34925 w 328613"/>
                <a:gd name="connsiteY12" fmla="*/ 246716 h 331788"/>
                <a:gd name="connsiteX13" fmla="*/ 45167 w 328613"/>
                <a:gd name="connsiteY13" fmla="*/ 234950 h 331788"/>
                <a:gd name="connsiteX14" fmla="*/ 184561 w 328613"/>
                <a:gd name="connsiteY14" fmla="*/ 217488 h 331788"/>
                <a:gd name="connsiteX15" fmla="*/ 202484 w 328613"/>
                <a:gd name="connsiteY15" fmla="*/ 217488 h 331788"/>
                <a:gd name="connsiteX16" fmla="*/ 212726 w 328613"/>
                <a:gd name="connsiteY16" fmla="*/ 229254 h 331788"/>
                <a:gd name="connsiteX17" fmla="*/ 202484 w 328613"/>
                <a:gd name="connsiteY17" fmla="*/ 239713 h 331788"/>
                <a:gd name="connsiteX18" fmla="*/ 184561 w 328613"/>
                <a:gd name="connsiteY18" fmla="*/ 239713 h 331788"/>
                <a:gd name="connsiteX19" fmla="*/ 173038 w 328613"/>
                <a:gd name="connsiteY19" fmla="*/ 229254 h 331788"/>
                <a:gd name="connsiteX20" fmla="*/ 184561 w 328613"/>
                <a:gd name="connsiteY20" fmla="*/ 217488 h 331788"/>
                <a:gd name="connsiteX21" fmla="*/ 130585 w 328613"/>
                <a:gd name="connsiteY21" fmla="*/ 217488 h 331788"/>
                <a:gd name="connsiteX22" fmla="*/ 148509 w 328613"/>
                <a:gd name="connsiteY22" fmla="*/ 217488 h 331788"/>
                <a:gd name="connsiteX23" fmla="*/ 158751 w 328613"/>
                <a:gd name="connsiteY23" fmla="*/ 229254 h 331788"/>
                <a:gd name="connsiteX24" fmla="*/ 148509 w 328613"/>
                <a:gd name="connsiteY24" fmla="*/ 239713 h 331788"/>
                <a:gd name="connsiteX25" fmla="*/ 130585 w 328613"/>
                <a:gd name="connsiteY25" fmla="*/ 239713 h 331788"/>
                <a:gd name="connsiteX26" fmla="*/ 119063 w 328613"/>
                <a:gd name="connsiteY26" fmla="*/ 229254 h 331788"/>
                <a:gd name="connsiteX27" fmla="*/ 130585 w 328613"/>
                <a:gd name="connsiteY27" fmla="*/ 217488 h 331788"/>
                <a:gd name="connsiteX28" fmla="*/ 270286 w 328613"/>
                <a:gd name="connsiteY28" fmla="*/ 200025 h 331788"/>
                <a:gd name="connsiteX29" fmla="*/ 288209 w 328613"/>
                <a:gd name="connsiteY29" fmla="*/ 200025 h 331788"/>
                <a:gd name="connsiteX30" fmla="*/ 298451 w 328613"/>
                <a:gd name="connsiteY30" fmla="*/ 210951 h 331788"/>
                <a:gd name="connsiteX31" fmla="*/ 288209 w 328613"/>
                <a:gd name="connsiteY31" fmla="*/ 220663 h 331788"/>
                <a:gd name="connsiteX32" fmla="*/ 270286 w 328613"/>
                <a:gd name="connsiteY32" fmla="*/ 220663 h 331788"/>
                <a:gd name="connsiteX33" fmla="*/ 258763 w 328613"/>
                <a:gd name="connsiteY33" fmla="*/ 210951 h 331788"/>
                <a:gd name="connsiteX34" fmla="*/ 270286 w 328613"/>
                <a:gd name="connsiteY34" fmla="*/ 200025 h 331788"/>
                <a:gd name="connsiteX35" fmla="*/ 45167 w 328613"/>
                <a:gd name="connsiteY35" fmla="*/ 200025 h 331788"/>
                <a:gd name="connsiteX36" fmla="*/ 63090 w 328613"/>
                <a:gd name="connsiteY36" fmla="*/ 200025 h 331788"/>
                <a:gd name="connsiteX37" fmla="*/ 74613 w 328613"/>
                <a:gd name="connsiteY37" fmla="*/ 210951 h 331788"/>
                <a:gd name="connsiteX38" fmla="*/ 63090 w 328613"/>
                <a:gd name="connsiteY38" fmla="*/ 220663 h 331788"/>
                <a:gd name="connsiteX39" fmla="*/ 45167 w 328613"/>
                <a:gd name="connsiteY39" fmla="*/ 220663 h 331788"/>
                <a:gd name="connsiteX40" fmla="*/ 34925 w 328613"/>
                <a:gd name="connsiteY40" fmla="*/ 210951 h 331788"/>
                <a:gd name="connsiteX41" fmla="*/ 45167 w 328613"/>
                <a:gd name="connsiteY41" fmla="*/ 200025 h 331788"/>
                <a:gd name="connsiteX42" fmla="*/ 184561 w 328613"/>
                <a:gd name="connsiteY42" fmla="*/ 180975 h 331788"/>
                <a:gd name="connsiteX43" fmla="*/ 202484 w 328613"/>
                <a:gd name="connsiteY43" fmla="*/ 180975 h 331788"/>
                <a:gd name="connsiteX44" fmla="*/ 212726 w 328613"/>
                <a:gd name="connsiteY44" fmla="*/ 192741 h 331788"/>
                <a:gd name="connsiteX45" fmla="*/ 202484 w 328613"/>
                <a:gd name="connsiteY45" fmla="*/ 203200 h 331788"/>
                <a:gd name="connsiteX46" fmla="*/ 184561 w 328613"/>
                <a:gd name="connsiteY46" fmla="*/ 203200 h 331788"/>
                <a:gd name="connsiteX47" fmla="*/ 173038 w 328613"/>
                <a:gd name="connsiteY47" fmla="*/ 192741 h 331788"/>
                <a:gd name="connsiteX48" fmla="*/ 184561 w 328613"/>
                <a:gd name="connsiteY48" fmla="*/ 180975 h 331788"/>
                <a:gd name="connsiteX49" fmla="*/ 130585 w 328613"/>
                <a:gd name="connsiteY49" fmla="*/ 180975 h 331788"/>
                <a:gd name="connsiteX50" fmla="*/ 148509 w 328613"/>
                <a:gd name="connsiteY50" fmla="*/ 180975 h 331788"/>
                <a:gd name="connsiteX51" fmla="*/ 158751 w 328613"/>
                <a:gd name="connsiteY51" fmla="*/ 192741 h 331788"/>
                <a:gd name="connsiteX52" fmla="*/ 148509 w 328613"/>
                <a:gd name="connsiteY52" fmla="*/ 203200 h 331788"/>
                <a:gd name="connsiteX53" fmla="*/ 130585 w 328613"/>
                <a:gd name="connsiteY53" fmla="*/ 203200 h 331788"/>
                <a:gd name="connsiteX54" fmla="*/ 119063 w 328613"/>
                <a:gd name="connsiteY54" fmla="*/ 192741 h 331788"/>
                <a:gd name="connsiteX55" fmla="*/ 130585 w 328613"/>
                <a:gd name="connsiteY55" fmla="*/ 180975 h 331788"/>
                <a:gd name="connsiteX56" fmla="*/ 270286 w 328613"/>
                <a:gd name="connsiteY56" fmla="*/ 163513 h 331788"/>
                <a:gd name="connsiteX57" fmla="*/ 288209 w 328613"/>
                <a:gd name="connsiteY57" fmla="*/ 163513 h 331788"/>
                <a:gd name="connsiteX58" fmla="*/ 298451 w 328613"/>
                <a:gd name="connsiteY58" fmla="*/ 175279 h 331788"/>
                <a:gd name="connsiteX59" fmla="*/ 288209 w 328613"/>
                <a:gd name="connsiteY59" fmla="*/ 185738 h 331788"/>
                <a:gd name="connsiteX60" fmla="*/ 270286 w 328613"/>
                <a:gd name="connsiteY60" fmla="*/ 185738 h 331788"/>
                <a:gd name="connsiteX61" fmla="*/ 258763 w 328613"/>
                <a:gd name="connsiteY61" fmla="*/ 175279 h 331788"/>
                <a:gd name="connsiteX62" fmla="*/ 270286 w 328613"/>
                <a:gd name="connsiteY62" fmla="*/ 163513 h 331788"/>
                <a:gd name="connsiteX63" fmla="*/ 45167 w 328613"/>
                <a:gd name="connsiteY63" fmla="*/ 163513 h 331788"/>
                <a:gd name="connsiteX64" fmla="*/ 63090 w 328613"/>
                <a:gd name="connsiteY64" fmla="*/ 163513 h 331788"/>
                <a:gd name="connsiteX65" fmla="*/ 74613 w 328613"/>
                <a:gd name="connsiteY65" fmla="*/ 175279 h 331788"/>
                <a:gd name="connsiteX66" fmla="*/ 63090 w 328613"/>
                <a:gd name="connsiteY66" fmla="*/ 185738 h 331788"/>
                <a:gd name="connsiteX67" fmla="*/ 45167 w 328613"/>
                <a:gd name="connsiteY67" fmla="*/ 185738 h 331788"/>
                <a:gd name="connsiteX68" fmla="*/ 34925 w 328613"/>
                <a:gd name="connsiteY68" fmla="*/ 175279 h 331788"/>
                <a:gd name="connsiteX69" fmla="*/ 45167 w 328613"/>
                <a:gd name="connsiteY69" fmla="*/ 163513 h 331788"/>
                <a:gd name="connsiteX70" fmla="*/ 249238 w 328613"/>
                <a:gd name="connsiteY70" fmla="*/ 149225 h 331788"/>
                <a:gd name="connsiteX71" fmla="*/ 249238 w 328613"/>
                <a:gd name="connsiteY71" fmla="*/ 309563 h 331788"/>
                <a:gd name="connsiteX72" fmla="*/ 306388 w 328613"/>
                <a:gd name="connsiteY72" fmla="*/ 309563 h 331788"/>
                <a:gd name="connsiteX73" fmla="*/ 306388 w 328613"/>
                <a:gd name="connsiteY73" fmla="*/ 149225 h 331788"/>
                <a:gd name="connsiteX74" fmla="*/ 22225 w 328613"/>
                <a:gd name="connsiteY74" fmla="*/ 149225 h 331788"/>
                <a:gd name="connsiteX75" fmla="*/ 22225 w 328613"/>
                <a:gd name="connsiteY75" fmla="*/ 309563 h 331788"/>
                <a:gd name="connsiteX76" fmla="*/ 80963 w 328613"/>
                <a:gd name="connsiteY76" fmla="*/ 309563 h 331788"/>
                <a:gd name="connsiteX77" fmla="*/ 80963 w 328613"/>
                <a:gd name="connsiteY77" fmla="*/ 149225 h 331788"/>
                <a:gd name="connsiteX78" fmla="*/ 184561 w 328613"/>
                <a:gd name="connsiteY78" fmla="*/ 144463 h 331788"/>
                <a:gd name="connsiteX79" fmla="*/ 202484 w 328613"/>
                <a:gd name="connsiteY79" fmla="*/ 144463 h 331788"/>
                <a:gd name="connsiteX80" fmla="*/ 212726 w 328613"/>
                <a:gd name="connsiteY80" fmla="*/ 156229 h 331788"/>
                <a:gd name="connsiteX81" fmla="*/ 202484 w 328613"/>
                <a:gd name="connsiteY81" fmla="*/ 166688 h 331788"/>
                <a:gd name="connsiteX82" fmla="*/ 184561 w 328613"/>
                <a:gd name="connsiteY82" fmla="*/ 166688 h 331788"/>
                <a:gd name="connsiteX83" fmla="*/ 173038 w 328613"/>
                <a:gd name="connsiteY83" fmla="*/ 156229 h 331788"/>
                <a:gd name="connsiteX84" fmla="*/ 184561 w 328613"/>
                <a:gd name="connsiteY84" fmla="*/ 144463 h 331788"/>
                <a:gd name="connsiteX85" fmla="*/ 130585 w 328613"/>
                <a:gd name="connsiteY85" fmla="*/ 144463 h 331788"/>
                <a:gd name="connsiteX86" fmla="*/ 148509 w 328613"/>
                <a:gd name="connsiteY86" fmla="*/ 144463 h 331788"/>
                <a:gd name="connsiteX87" fmla="*/ 158751 w 328613"/>
                <a:gd name="connsiteY87" fmla="*/ 156229 h 331788"/>
                <a:gd name="connsiteX88" fmla="*/ 148509 w 328613"/>
                <a:gd name="connsiteY88" fmla="*/ 166688 h 331788"/>
                <a:gd name="connsiteX89" fmla="*/ 130585 w 328613"/>
                <a:gd name="connsiteY89" fmla="*/ 166688 h 331788"/>
                <a:gd name="connsiteX90" fmla="*/ 119063 w 328613"/>
                <a:gd name="connsiteY90" fmla="*/ 156229 h 331788"/>
                <a:gd name="connsiteX91" fmla="*/ 130585 w 328613"/>
                <a:gd name="connsiteY91" fmla="*/ 144463 h 331788"/>
                <a:gd name="connsiteX92" fmla="*/ 165100 w 328613"/>
                <a:gd name="connsiteY92" fmla="*/ 95250 h 331788"/>
                <a:gd name="connsiteX93" fmla="*/ 103188 w 328613"/>
                <a:gd name="connsiteY93" fmla="*/ 127000 h 331788"/>
                <a:gd name="connsiteX94" fmla="*/ 103188 w 328613"/>
                <a:gd name="connsiteY94" fmla="*/ 309563 h 331788"/>
                <a:gd name="connsiteX95" fmla="*/ 227013 w 328613"/>
                <a:gd name="connsiteY95" fmla="*/ 309563 h 331788"/>
                <a:gd name="connsiteX96" fmla="*/ 227013 w 328613"/>
                <a:gd name="connsiteY96" fmla="*/ 127000 h 331788"/>
                <a:gd name="connsiteX97" fmla="*/ 176213 w 328613"/>
                <a:gd name="connsiteY97" fmla="*/ 23813 h 331788"/>
                <a:gd name="connsiteX98" fmla="*/ 176213 w 328613"/>
                <a:gd name="connsiteY98" fmla="*/ 34926 h 331788"/>
                <a:gd name="connsiteX99" fmla="*/ 200026 w 328613"/>
                <a:gd name="connsiteY99" fmla="*/ 30163 h 331788"/>
                <a:gd name="connsiteX100" fmla="*/ 168852 w 328613"/>
                <a:gd name="connsiteY100" fmla="*/ 0 h 331788"/>
                <a:gd name="connsiteX101" fmla="*/ 223405 w 328613"/>
                <a:gd name="connsiteY101" fmla="*/ 18145 h 331788"/>
                <a:gd name="connsiteX102" fmla="*/ 231198 w 328613"/>
                <a:gd name="connsiteY102" fmla="*/ 29809 h 331788"/>
                <a:gd name="connsiteX103" fmla="*/ 223405 w 328613"/>
                <a:gd name="connsiteY103" fmla="*/ 40177 h 331788"/>
                <a:gd name="connsiteX104" fmla="*/ 176646 w 328613"/>
                <a:gd name="connsiteY104" fmla="*/ 55730 h 331788"/>
                <a:gd name="connsiteX105" fmla="*/ 176646 w 328613"/>
                <a:gd name="connsiteY105" fmla="*/ 76467 h 331788"/>
                <a:gd name="connsiteX106" fmla="*/ 242888 w 328613"/>
                <a:gd name="connsiteY106" fmla="*/ 110164 h 331788"/>
                <a:gd name="connsiteX107" fmla="*/ 249382 w 328613"/>
                <a:gd name="connsiteY107" fmla="*/ 120532 h 331788"/>
                <a:gd name="connsiteX108" fmla="*/ 249382 w 328613"/>
                <a:gd name="connsiteY108" fmla="*/ 127013 h 331788"/>
                <a:gd name="connsiteX109" fmla="*/ 316923 w 328613"/>
                <a:gd name="connsiteY109" fmla="*/ 127013 h 331788"/>
                <a:gd name="connsiteX110" fmla="*/ 328613 w 328613"/>
                <a:gd name="connsiteY110" fmla="*/ 138677 h 331788"/>
                <a:gd name="connsiteX111" fmla="*/ 328613 w 328613"/>
                <a:gd name="connsiteY111" fmla="*/ 320124 h 331788"/>
                <a:gd name="connsiteX112" fmla="*/ 316923 w 328613"/>
                <a:gd name="connsiteY112" fmla="*/ 331788 h 331788"/>
                <a:gd name="connsiteX113" fmla="*/ 11690 w 328613"/>
                <a:gd name="connsiteY113" fmla="*/ 331788 h 331788"/>
                <a:gd name="connsiteX114" fmla="*/ 0 w 328613"/>
                <a:gd name="connsiteY114" fmla="*/ 320124 h 331788"/>
                <a:gd name="connsiteX115" fmla="*/ 0 w 328613"/>
                <a:gd name="connsiteY115" fmla="*/ 138677 h 331788"/>
                <a:gd name="connsiteX116" fmla="*/ 11690 w 328613"/>
                <a:gd name="connsiteY116" fmla="*/ 127013 h 331788"/>
                <a:gd name="connsiteX117" fmla="*/ 80529 w 328613"/>
                <a:gd name="connsiteY117" fmla="*/ 127013 h 331788"/>
                <a:gd name="connsiteX118" fmla="*/ 80529 w 328613"/>
                <a:gd name="connsiteY118" fmla="*/ 120532 h 331788"/>
                <a:gd name="connsiteX119" fmla="*/ 87024 w 328613"/>
                <a:gd name="connsiteY119" fmla="*/ 110164 h 331788"/>
                <a:gd name="connsiteX120" fmla="*/ 154565 w 328613"/>
                <a:gd name="connsiteY120" fmla="*/ 76467 h 331788"/>
                <a:gd name="connsiteX121" fmla="*/ 154565 w 328613"/>
                <a:gd name="connsiteY121" fmla="*/ 11664 h 331788"/>
                <a:gd name="connsiteX122" fmla="*/ 158461 w 328613"/>
                <a:gd name="connsiteY122" fmla="*/ 2592 h 331788"/>
                <a:gd name="connsiteX123" fmla="*/ 168852 w 328613"/>
                <a:gd name="connsiteY123" fmla="*/ 0 h 331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328613" h="331788">
                  <a:moveTo>
                    <a:pt x="270286" y="234950"/>
                  </a:moveTo>
                  <a:cubicBezTo>
                    <a:pt x="270286" y="234950"/>
                    <a:pt x="270286" y="234950"/>
                    <a:pt x="288209" y="234950"/>
                  </a:cubicBezTo>
                  <a:cubicBezTo>
                    <a:pt x="293330" y="234950"/>
                    <a:pt x="298451" y="240179"/>
                    <a:pt x="298451" y="246716"/>
                  </a:cubicBezTo>
                  <a:cubicBezTo>
                    <a:pt x="298451" y="253253"/>
                    <a:pt x="293330" y="257175"/>
                    <a:pt x="288209" y="257175"/>
                  </a:cubicBezTo>
                  <a:cubicBezTo>
                    <a:pt x="288209" y="257175"/>
                    <a:pt x="288209" y="257175"/>
                    <a:pt x="270286" y="257175"/>
                  </a:cubicBezTo>
                  <a:cubicBezTo>
                    <a:pt x="263884" y="257175"/>
                    <a:pt x="258763" y="253253"/>
                    <a:pt x="258763" y="246716"/>
                  </a:cubicBezTo>
                  <a:cubicBezTo>
                    <a:pt x="258763" y="240179"/>
                    <a:pt x="263884" y="234950"/>
                    <a:pt x="270286" y="234950"/>
                  </a:cubicBezTo>
                  <a:close/>
                  <a:moveTo>
                    <a:pt x="45167" y="234950"/>
                  </a:moveTo>
                  <a:cubicBezTo>
                    <a:pt x="45167" y="234950"/>
                    <a:pt x="45167" y="234950"/>
                    <a:pt x="63090" y="234950"/>
                  </a:cubicBezTo>
                  <a:cubicBezTo>
                    <a:pt x="69492" y="234950"/>
                    <a:pt x="74613" y="240179"/>
                    <a:pt x="74613" y="246716"/>
                  </a:cubicBezTo>
                  <a:cubicBezTo>
                    <a:pt x="74613" y="253253"/>
                    <a:pt x="69492" y="257175"/>
                    <a:pt x="63090" y="257175"/>
                  </a:cubicBezTo>
                  <a:cubicBezTo>
                    <a:pt x="63090" y="257175"/>
                    <a:pt x="63090" y="257175"/>
                    <a:pt x="45167" y="257175"/>
                  </a:cubicBezTo>
                  <a:cubicBezTo>
                    <a:pt x="38766" y="257175"/>
                    <a:pt x="34925" y="253253"/>
                    <a:pt x="34925" y="246716"/>
                  </a:cubicBezTo>
                  <a:cubicBezTo>
                    <a:pt x="34925" y="240179"/>
                    <a:pt x="38766" y="234950"/>
                    <a:pt x="45167" y="234950"/>
                  </a:cubicBezTo>
                  <a:close/>
                  <a:moveTo>
                    <a:pt x="184561" y="217488"/>
                  </a:moveTo>
                  <a:cubicBezTo>
                    <a:pt x="184561" y="217488"/>
                    <a:pt x="184561" y="217488"/>
                    <a:pt x="202484" y="217488"/>
                  </a:cubicBezTo>
                  <a:cubicBezTo>
                    <a:pt x="208885" y="217488"/>
                    <a:pt x="212726" y="222717"/>
                    <a:pt x="212726" y="229254"/>
                  </a:cubicBezTo>
                  <a:cubicBezTo>
                    <a:pt x="212726" y="235791"/>
                    <a:pt x="208885" y="239713"/>
                    <a:pt x="202484" y="239713"/>
                  </a:cubicBezTo>
                  <a:cubicBezTo>
                    <a:pt x="202484" y="239713"/>
                    <a:pt x="202484" y="239713"/>
                    <a:pt x="184561" y="239713"/>
                  </a:cubicBezTo>
                  <a:cubicBezTo>
                    <a:pt x="178159" y="239713"/>
                    <a:pt x="173038" y="235791"/>
                    <a:pt x="173038" y="229254"/>
                  </a:cubicBezTo>
                  <a:cubicBezTo>
                    <a:pt x="173038" y="222717"/>
                    <a:pt x="178159" y="217488"/>
                    <a:pt x="184561" y="217488"/>
                  </a:cubicBezTo>
                  <a:close/>
                  <a:moveTo>
                    <a:pt x="130585" y="217488"/>
                  </a:moveTo>
                  <a:cubicBezTo>
                    <a:pt x="130585" y="217488"/>
                    <a:pt x="130585" y="217488"/>
                    <a:pt x="148509" y="217488"/>
                  </a:cubicBezTo>
                  <a:cubicBezTo>
                    <a:pt x="154910" y="217488"/>
                    <a:pt x="158751" y="222717"/>
                    <a:pt x="158751" y="229254"/>
                  </a:cubicBezTo>
                  <a:cubicBezTo>
                    <a:pt x="158751" y="235791"/>
                    <a:pt x="154910" y="239713"/>
                    <a:pt x="148509" y="239713"/>
                  </a:cubicBezTo>
                  <a:cubicBezTo>
                    <a:pt x="148509" y="239713"/>
                    <a:pt x="148509" y="239713"/>
                    <a:pt x="130585" y="239713"/>
                  </a:cubicBezTo>
                  <a:cubicBezTo>
                    <a:pt x="124184" y="239713"/>
                    <a:pt x="119063" y="235791"/>
                    <a:pt x="119063" y="229254"/>
                  </a:cubicBezTo>
                  <a:cubicBezTo>
                    <a:pt x="119063" y="222717"/>
                    <a:pt x="124184" y="217488"/>
                    <a:pt x="130585" y="217488"/>
                  </a:cubicBezTo>
                  <a:close/>
                  <a:moveTo>
                    <a:pt x="270286" y="200025"/>
                  </a:moveTo>
                  <a:cubicBezTo>
                    <a:pt x="270286" y="200025"/>
                    <a:pt x="270286" y="200025"/>
                    <a:pt x="288209" y="200025"/>
                  </a:cubicBezTo>
                  <a:cubicBezTo>
                    <a:pt x="293330" y="200025"/>
                    <a:pt x="298451" y="204881"/>
                    <a:pt x="298451" y="210951"/>
                  </a:cubicBezTo>
                  <a:cubicBezTo>
                    <a:pt x="298451" y="217021"/>
                    <a:pt x="293330" y="220663"/>
                    <a:pt x="288209" y="220663"/>
                  </a:cubicBezTo>
                  <a:cubicBezTo>
                    <a:pt x="288209" y="220663"/>
                    <a:pt x="288209" y="220663"/>
                    <a:pt x="270286" y="220663"/>
                  </a:cubicBezTo>
                  <a:cubicBezTo>
                    <a:pt x="263884" y="220663"/>
                    <a:pt x="258763" y="217021"/>
                    <a:pt x="258763" y="210951"/>
                  </a:cubicBezTo>
                  <a:cubicBezTo>
                    <a:pt x="258763" y="204881"/>
                    <a:pt x="263884" y="200025"/>
                    <a:pt x="270286" y="200025"/>
                  </a:cubicBezTo>
                  <a:close/>
                  <a:moveTo>
                    <a:pt x="45167" y="200025"/>
                  </a:moveTo>
                  <a:cubicBezTo>
                    <a:pt x="45167" y="200025"/>
                    <a:pt x="45167" y="200025"/>
                    <a:pt x="63090" y="200025"/>
                  </a:cubicBezTo>
                  <a:cubicBezTo>
                    <a:pt x="69492" y="200025"/>
                    <a:pt x="74613" y="204881"/>
                    <a:pt x="74613" y="210951"/>
                  </a:cubicBezTo>
                  <a:cubicBezTo>
                    <a:pt x="74613" y="217021"/>
                    <a:pt x="69492" y="220663"/>
                    <a:pt x="63090" y="220663"/>
                  </a:cubicBezTo>
                  <a:cubicBezTo>
                    <a:pt x="63090" y="220663"/>
                    <a:pt x="63090" y="220663"/>
                    <a:pt x="45167" y="220663"/>
                  </a:cubicBezTo>
                  <a:cubicBezTo>
                    <a:pt x="38766" y="220663"/>
                    <a:pt x="34925" y="217021"/>
                    <a:pt x="34925" y="210951"/>
                  </a:cubicBezTo>
                  <a:cubicBezTo>
                    <a:pt x="34925" y="204881"/>
                    <a:pt x="38766" y="200025"/>
                    <a:pt x="45167" y="200025"/>
                  </a:cubicBezTo>
                  <a:close/>
                  <a:moveTo>
                    <a:pt x="184561" y="180975"/>
                  </a:moveTo>
                  <a:cubicBezTo>
                    <a:pt x="184561" y="180975"/>
                    <a:pt x="184561" y="180975"/>
                    <a:pt x="202484" y="180975"/>
                  </a:cubicBezTo>
                  <a:cubicBezTo>
                    <a:pt x="208885" y="180975"/>
                    <a:pt x="212726" y="186204"/>
                    <a:pt x="212726" y="192741"/>
                  </a:cubicBezTo>
                  <a:cubicBezTo>
                    <a:pt x="212726" y="199278"/>
                    <a:pt x="208885" y="203200"/>
                    <a:pt x="202484" y="203200"/>
                  </a:cubicBezTo>
                  <a:cubicBezTo>
                    <a:pt x="202484" y="203200"/>
                    <a:pt x="202484" y="203200"/>
                    <a:pt x="184561" y="203200"/>
                  </a:cubicBezTo>
                  <a:cubicBezTo>
                    <a:pt x="178159" y="203200"/>
                    <a:pt x="173038" y="199278"/>
                    <a:pt x="173038" y="192741"/>
                  </a:cubicBezTo>
                  <a:cubicBezTo>
                    <a:pt x="173038" y="186204"/>
                    <a:pt x="178159" y="180975"/>
                    <a:pt x="184561" y="180975"/>
                  </a:cubicBezTo>
                  <a:close/>
                  <a:moveTo>
                    <a:pt x="130585" y="180975"/>
                  </a:moveTo>
                  <a:cubicBezTo>
                    <a:pt x="130585" y="180975"/>
                    <a:pt x="130585" y="180975"/>
                    <a:pt x="148509" y="180975"/>
                  </a:cubicBezTo>
                  <a:cubicBezTo>
                    <a:pt x="154910" y="180975"/>
                    <a:pt x="158751" y="186204"/>
                    <a:pt x="158751" y="192741"/>
                  </a:cubicBezTo>
                  <a:cubicBezTo>
                    <a:pt x="158751" y="199278"/>
                    <a:pt x="154910" y="203200"/>
                    <a:pt x="148509" y="203200"/>
                  </a:cubicBezTo>
                  <a:cubicBezTo>
                    <a:pt x="148509" y="203200"/>
                    <a:pt x="148509" y="203200"/>
                    <a:pt x="130585" y="203200"/>
                  </a:cubicBezTo>
                  <a:cubicBezTo>
                    <a:pt x="124184" y="203200"/>
                    <a:pt x="119063" y="199278"/>
                    <a:pt x="119063" y="192741"/>
                  </a:cubicBezTo>
                  <a:cubicBezTo>
                    <a:pt x="119063" y="186204"/>
                    <a:pt x="124184" y="180975"/>
                    <a:pt x="130585" y="180975"/>
                  </a:cubicBezTo>
                  <a:close/>
                  <a:moveTo>
                    <a:pt x="270286" y="163513"/>
                  </a:moveTo>
                  <a:cubicBezTo>
                    <a:pt x="270286" y="163513"/>
                    <a:pt x="270286" y="163513"/>
                    <a:pt x="288209" y="163513"/>
                  </a:cubicBezTo>
                  <a:cubicBezTo>
                    <a:pt x="293330" y="163513"/>
                    <a:pt x="298451" y="168742"/>
                    <a:pt x="298451" y="175279"/>
                  </a:cubicBezTo>
                  <a:cubicBezTo>
                    <a:pt x="298451" y="180509"/>
                    <a:pt x="293330" y="185738"/>
                    <a:pt x="288209" y="185738"/>
                  </a:cubicBezTo>
                  <a:cubicBezTo>
                    <a:pt x="288209" y="185738"/>
                    <a:pt x="288209" y="185738"/>
                    <a:pt x="270286" y="185738"/>
                  </a:cubicBezTo>
                  <a:cubicBezTo>
                    <a:pt x="263884" y="185738"/>
                    <a:pt x="258763" y="180509"/>
                    <a:pt x="258763" y="175279"/>
                  </a:cubicBezTo>
                  <a:cubicBezTo>
                    <a:pt x="258763" y="168742"/>
                    <a:pt x="263884" y="163513"/>
                    <a:pt x="270286" y="163513"/>
                  </a:cubicBezTo>
                  <a:close/>
                  <a:moveTo>
                    <a:pt x="45167" y="163513"/>
                  </a:moveTo>
                  <a:cubicBezTo>
                    <a:pt x="45167" y="163513"/>
                    <a:pt x="45167" y="163513"/>
                    <a:pt x="63090" y="163513"/>
                  </a:cubicBezTo>
                  <a:cubicBezTo>
                    <a:pt x="69492" y="163513"/>
                    <a:pt x="74613" y="168742"/>
                    <a:pt x="74613" y="175279"/>
                  </a:cubicBezTo>
                  <a:cubicBezTo>
                    <a:pt x="74613" y="180509"/>
                    <a:pt x="69492" y="185738"/>
                    <a:pt x="63090" y="185738"/>
                  </a:cubicBezTo>
                  <a:cubicBezTo>
                    <a:pt x="63090" y="185738"/>
                    <a:pt x="63090" y="185738"/>
                    <a:pt x="45167" y="185738"/>
                  </a:cubicBezTo>
                  <a:cubicBezTo>
                    <a:pt x="38766" y="185738"/>
                    <a:pt x="34925" y="180509"/>
                    <a:pt x="34925" y="175279"/>
                  </a:cubicBezTo>
                  <a:cubicBezTo>
                    <a:pt x="34925" y="168742"/>
                    <a:pt x="38766" y="163513"/>
                    <a:pt x="45167" y="163513"/>
                  </a:cubicBezTo>
                  <a:close/>
                  <a:moveTo>
                    <a:pt x="249238" y="149225"/>
                  </a:moveTo>
                  <a:lnTo>
                    <a:pt x="249238" y="309563"/>
                  </a:lnTo>
                  <a:lnTo>
                    <a:pt x="306388" y="309563"/>
                  </a:lnTo>
                  <a:lnTo>
                    <a:pt x="306388" y="149225"/>
                  </a:lnTo>
                  <a:close/>
                  <a:moveTo>
                    <a:pt x="22225" y="149225"/>
                  </a:moveTo>
                  <a:lnTo>
                    <a:pt x="22225" y="309563"/>
                  </a:lnTo>
                  <a:lnTo>
                    <a:pt x="80963" y="309563"/>
                  </a:lnTo>
                  <a:lnTo>
                    <a:pt x="80963" y="149225"/>
                  </a:lnTo>
                  <a:close/>
                  <a:moveTo>
                    <a:pt x="184561" y="144463"/>
                  </a:moveTo>
                  <a:cubicBezTo>
                    <a:pt x="184561" y="144463"/>
                    <a:pt x="184561" y="144463"/>
                    <a:pt x="202484" y="144463"/>
                  </a:cubicBezTo>
                  <a:cubicBezTo>
                    <a:pt x="208885" y="144463"/>
                    <a:pt x="212726" y="149692"/>
                    <a:pt x="212726" y="156229"/>
                  </a:cubicBezTo>
                  <a:cubicBezTo>
                    <a:pt x="212726" y="161459"/>
                    <a:pt x="208885" y="166688"/>
                    <a:pt x="202484" y="166688"/>
                  </a:cubicBezTo>
                  <a:cubicBezTo>
                    <a:pt x="202484" y="166688"/>
                    <a:pt x="202484" y="166688"/>
                    <a:pt x="184561" y="166688"/>
                  </a:cubicBezTo>
                  <a:cubicBezTo>
                    <a:pt x="178159" y="166688"/>
                    <a:pt x="173038" y="161459"/>
                    <a:pt x="173038" y="156229"/>
                  </a:cubicBezTo>
                  <a:cubicBezTo>
                    <a:pt x="173038" y="149692"/>
                    <a:pt x="178159" y="144463"/>
                    <a:pt x="184561" y="144463"/>
                  </a:cubicBezTo>
                  <a:close/>
                  <a:moveTo>
                    <a:pt x="130585" y="144463"/>
                  </a:moveTo>
                  <a:cubicBezTo>
                    <a:pt x="130585" y="144463"/>
                    <a:pt x="130585" y="144463"/>
                    <a:pt x="148509" y="144463"/>
                  </a:cubicBezTo>
                  <a:cubicBezTo>
                    <a:pt x="154910" y="144463"/>
                    <a:pt x="158751" y="149692"/>
                    <a:pt x="158751" y="156229"/>
                  </a:cubicBezTo>
                  <a:cubicBezTo>
                    <a:pt x="158751" y="161459"/>
                    <a:pt x="154910" y="166688"/>
                    <a:pt x="148509" y="166688"/>
                  </a:cubicBezTo>
                  <a:cubicBezTo>
                    <a:pt x="148509" y="166688"/>
                    <a:pt x="148509" y="166688"/>
                    <a:pt x="130585" y="166688"/>
                  </a:cubicBezTo>
                  <a:cubicBezTo>
                    <a:pt x="124184" y="166688"/>
                    <a:pt x="119063" y="161459"/>
                    <a:pt x="119063" y="156229"/>
                  </a:cubicBezTo>
                  <a:cubicBezTo>
                    <a:pt x="119063" y="149692"/>
                    <a:pt x="124184" y="144463"/>
                    <a:pt x="130585" y="144463"/>
                  </a:cubicBezTo>
                  <a:close/>
                  <a:moveTo>
                    <a:pt x="165100" y="95250"/>
                  </a:moveTo>
                  <a:lnTo>
                    <a:pt x="103188" y="127000"/>
                  </a:lnTo>
                  <a:lnTo>
                    <a:pt x="103188" y="309563"/>
                  </a:lnTo>
                  <a:lnTo>
                    <a:pt x="227013" y="309563"/>
                  </a:lnTo>
                  <a:lnTo>
                    <a:pt x="227013" y="127000"/>
                  </a:lnTo>
                  <a:close/>
                  <a:moveTo>
                    <a:pt x="176213" y="23813"/>
                  </a:moveTo>
                  <a:lnTo>
                    <a:pt x="176213" y="34926"/>
                  </a:lnTo>
                  <a:lnTo>
                    <a:pt x="200026" y="30163"/>
                  </a:lnTo>
                  <a:close/>
                  <a:moveTo>
                    <a:pt x="168852" y="0"/>
                  </a:moveTo>
                  <a:cubicBezTo>
                    <a:pt x="168852" y="0"/>
                    <a:pt x="168852" y="0"/>
                    <a:pt x="223405" y="18145"/>
                  </a:cubicBezTo>
                  <a:cubicBezTo>
                    <a:pt x="227302" y="20737"/>
                    <a:pt x="231198" y="24625"/>
                    <a:pt x="231198" y="29809"/>
                  </a:cubicBezTo>
                  <a:cubicBezTo>
                    <a:pt x="231198" y="33697"/>
                    <a:pt x="227302" y="37585"/>
                    <a:pt x="223405" y="40177"/>
                  </a:cubicBezTo>
                  <a:cubicBezTo>
                    <a:pt x="223405" y="40177"/>
                    <a:pt x="223405" y="40177"/>
                    <a:pt x="176646" y="55730"/>
                  </a:cubicBezTo>
                  <a:cubicBezTo>
                    <a:pt x="176646" y="55730"/>
                    <a:pt x="176646" y="55730"/>
                    <a:pt x="176646" y="76467"/>
                  </a:cubicBezTo>
                  <a:cubicBezTo>
                    <a:pt x="176646" y="76467"/>
                    <a:pt x="176646" y="76467"/>
                    <a:pt x="242888" y="110164"/>
                  </a:cubicBezTo>
                  <a:cubicBezTo>
                    <a:pt x="246785" y="112756"/>
                    <a:pt x="249382" y="115348"/>
                    <a:pt x="249382" y="120532"/>
                  </a:cubicBezTo>
                  <a:cubicBezTo>
                    <a:pt x="249382" y="120532"/>
                    <a:pt x="249382" y="120532"/>
                    <a:pt x="249382" y="127013"/>
                  </a:cubicBezTo>
                  <a:cubicBezTo>
                    <a:pt x="249382" y="127013"/>
                    <a:pt x="249382" y="127013"/>
                    <a:pt x="316923" y="127013"/>
                  </a:cubicBezTo>
                  <a:cubicBezTo>
                    <a:pt x="323418" y="127013"/>
                    <a:pt x="328613" y="132197"/>
                    <a:pt x="328613" y="138677"/>
                  </a:cubicBezTo>
                  <a:cubicBezTo>
                    <a:pt x="328613" y="138677"/>
                    <a:pt x="328613" y="138677"/>
                    <a:pt x="328613" y="320124"/>
                  </a:cubicBezTo>
                  <a:cubicBezTo>
                    <a:pt x="328613" y="326604"/>
                    <a:pt x="323418" y="331788"/>
                    <a:pt x="316923" y="331788"/>
                  </a:cubicBezTo>
                  <a:lnTo>
                    <a:pt x="11690" y="331788"/>
                  </a:lnTo>
                  <a:cubicBezTo>
                    <a:pt x="5195" y="331788"/>
                    <a:pt x="0" y="326604"/>
                    <a:pt x="0" y="320124"/>
                  </a:cubicBezTo>
                  <a:cubicBezTo>
                    <a:pt x="0" y="320124"/>
                    <a:pt x="0" y="320124"/>
                    <a:pt x="0" y="138677"/>
                  </a:cubicBezTo>
                  <a:cubicBezTo>
                    <a:pt x="0" y="132197"/>
                    <a:pt x="5195" y="127013"/>
                    <a:pt x="11690" y="127013"/>
                  </a:cubicBezTo>
                  <a:cubicBezTo>
                    <a:pt x="11690" y="127013"/>
                    <a:pt x="11690" y="127013"/>
                    <a:pt x="80529" y="127013"/>
                  </a:cubicBezTo>
                  <a:cubicBezTo>
                    <a:pt x="80529" y="127013"/>
                    <a:pt x="80529" y="127013"/>
                    <a:pt x="80529" y="120532"/>
                  </a:cubicBezTo>
                  <a:cubicBezTo>
                    <a:pt x="80529" y="115348"/>
                    <a:pt x="83127" y="112756"/>
                    <a:pt x="87024" y="110164"/>
                  </a:cubicBezTo>
                  <a:cubicBezTo>
                    <a:pt x="87024" y="110164"/>
                    <a:pt x="87024" y="110164"/>
                    <a:pt x="154565" y="76467"/>
                  </a:cubicBezTo>
                  <a:cubicBezTo>
                    <a:pt x="154565" y="76467"/>
                    <a:pt x="154565" y="76467"/>
                    <a:pt x="154565" y="11664"/>
                  </a:cubicBezTo>
                  <a:cubicBezTo>
                    <a:pt x="154565" y="7776"/>
                    <a:pt x="155864" y="3888"/>
                    <a:pt x="158461" y="2592"/>
                  </a:cubicBezTo>
                  <a:cubicBezTo>
                    <a:pt x="161059" y="0"/>
                    <a:pt x="164956" y="0"/>
                    <a:pt x="168852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25" name="千图PPT彼岸天：ID 8661124库_组合 24"/>
          <p:cNvGrpSpPr/>
          <p:nvPr>
            <p:custDataLst>
              <p:tags r:id="rId3"/>
            </p:custDataLst>
          </p:nvPr>
        </p:nvGrpSpPr>
        <p:grpSpPr>
          <a:xfrm>
            <a:off x="8469500" y="2186452"/>
            <a:ext cx="2225612" cy="2324801"/>
            <a:chOff x="8469500" y="2186452"/>
            <a:chExt cx="2225612" cy="2324801"/>
          </a:xfrm>
        </p:grpSpPr>
        <p:grpSp>
          <p:nvGrpSpPr>
            <p:cNvPr id="9" name="组合 8"/>
            <p:cNvGrpSpPr/>
            <p:nvPr/>
          </p:nvGrpSpPr>
          <p:grpSpPr>
            <a:xfrm>
              <a:off x="9830880" y="2186452"/>
              <a:ext cx="864232" cy="1332765"/>
              <a:chOff x="9830880" y="2883635"/>
              <a:chExt cx="864232" cy="1332765"/>
            </a:xfrm>
          </p:grpSpPr>
          <p:sp>
            <p:nvSpPr>
              <p:cNvPr id="22" name="椭圆 21"/>
              <p:cNvSpPr/>
              <p:nvPr/>
            </p:nvSpPr>
            <p:spPr>
              <a:xfrm>
                <a:off x="9830880" y="2883635"/>
                <a:ext cx="864232" cy="86423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  <a:headEnd type="oval" w="med" len="med"/>
                <a:tailEnd type="oval" w="med" len="med"/>
              </a:ln>
              <a:effectLst>
                <a:outerShdw blurRad="76200" dir="18900000" sy="23000" kx="-1200000" algn="bl" rotWithShape="0">
                  <a:prstClr val="black">
                    <a:alpha val="1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cxnSp>
            <p:nvCxnSpPr>
              <p:cNvPr id="23" name="直接连接符 22"/>
              <p:cNvCxnSpPr/>
              <p:nvPr/>
            </p:nvCxnSpPr>
            <p:spPr>
              <a:xfrm>
                <a:off x="10262996" y="3742725"/>
                <a:ext cx="0" cy="47367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矩形 9"/>
            <p:cNvSpPr/>
            <p:nvPr/>
          </p:nvSpPr>
          <p:spPr>
            <a:xfrm>
              <a:off x="8993238" y="3720900"/>
              <a:ext cx="1415772" cy="338554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r"/>
              <a:r>
                <a:rPr lang="zh-CN" altLang="en-US" sz="1600" b="1" noProof="1">
                  <a:solidFill>
                    <a:schemeClr val="accent3"/>
                  </a:solidFill>
                </a:rPr>
                <a:t>Enter the title text</a:t>
              </a:r>
            </a:p>
          </p:txBody>
        </p:sp>
        <p:sp>
          <p:nvSpPr>
            <p:cNvPr id="11" name="矩形 10"/>
            <p:cNvSpPr/>
            <p:nvPr/>
          </p:nvSpPr>
          <p:spPr>
            <a:xfrm>
              <a:off x="8469500" y="4065490"/>
              <a:ext cx="1939510" cy="445763"/>
            </a:xfrm>
            <a:prstGeom prst="rect">
              <a:avLst/>
            </a:prstGeom>
          </p:spPr>
          <p:txBody>
            <a:bodyPr wrap="square">
              <a:normAutofit lnSpcReduction="10000"/>
            </a:bodyPr>
            <a:lstStyle/>
            <a:p>
              <a:pPr algn="r">
                <a:lnSpc>
                  <a:spcPct val="130000"/>
                </a:lnSpc>
                <a:buClr>
                  <a:srgbClr val="E24848"/>
                </a:buClr>
              </a:pPr>
              <a:r>
                <a:rPr lang="zh-CN" altLang="en-US" sz="1000" noProof="1"/>
                <a:t>Please replace the text content to copy your content to this.</a:t>
              </a:r>
            </a:p>
          </p:txBody>
        </p:sp>
        <p:sp>
          <p:nvSpPr>
            <p:cNvPr id="15" name="任意多边形 45"/>
            <p:cNvSpPr/>
            <p:nvPr/>
          </p:nvSpPr>
          <p:spPr>
            <a:xfrm>
              <a:off x="10040156" y="2393575"/>
              <a:ext cx="445680" cy="449986"/>
            </a:xfrm>
            <a:custGeom>
              <a:avLst/>
              <a:gdLst>
                <a:gd name="connsiteX0" fmla="*/ 270286 w 328613"/>
                <a:gd name="connsiteY0" fmla="*/ 234950 h 331788"/>
                <a:gd name="connsiteX1" fmla="*/ 288209 w 328613"/>
                <a:gd name="connsiteY1" fmla="*/ 234950 h 331788"/>
                <a:gd name="connsiteX2" fmla="*/ 298451 w 328613"/>
                <a:gd name="connsiteY2" fmla="*/ 246716 h 331788"/>
                <a:gd name="connsiteX3" fmla="*/ 288209 w 328613"/>
                <a:gd name="connsiteY3" fmla="*/ 257175 h 331788"/>
                <a:gd name="connsiteX4" fmla="*/ 270286 w 328613"/>
                <a:gd name="connsiteY4" fmla="*/ 257175 h 331788"/>
                <a:gd name="connsiteX5" fmla="*/ 258763 w 328613"/>
                <a:gd name="connsiteY5" fmla="*/ 246716 h 331788"/>
                <a:gd name="connsiteX6" fmla="*/ 270286 w 328613"/>
                <a:gd name="connsiteY6" fmla="*/ 234950 h 331788"/>
                <a:gd name="connsiteX7" fmla="*/ 45167 w 328613"/>
                <a:gd name="connsiteY7" fmla="*/ 234950 h 331788"/>
                <a:gd name="connsiteX8" fmla="*/ 63090 w 328613"/>
                <a:gd name="connsiteY8" fmla="*/ 234950 h 331788"/>
                <a:gd name="connsiteX9" fmla="*/ 74613 w 328613"/>
                <a:gd name="connsiteY9" fmla="*/ 246716 h 331788"/>
                <a:gd name="connsiteX10" fmla="*/ 63090 w 328613"/>
                <a:gd name="connsiteY10" fmla="*/ 257175 h 331788"/>
                <a:gd name="connsiteX11" fmla="*/ 45167 w 328613"/>
                <a:gd name="connsiteY11" fmla="*/ 257175 h 331788"/>
                <a:gd name="connsiteX12" fmla="*/ 34925 w 328613"/>
                <a:gd name="connsiteY12" fmla="*/ 246716 h 331788"/>
                <a:gd name="connsiteX13" fmla="*/ 45167 w 328613"/>
                <a:gd name="connsiteY13" fmla="*/ 234950 h 331788"/>
                <a:gd name="connsiteX14" fmla="*/ 184561 w 328613"/>
                <a:gd name="connsiteY14" fmla="*/ 217488 h 331788"/>
                <a:gd name="connsiteX15" fmla="*/ 202484 w 328613"/>
                <a:gd name="connsiteY15" fmla="*/ 217488 h 331788"/>
                <a:gd name="connsiteX16" fmla="*/ 212726 w 328613"/>
                <a:gd name="connsiteY16" fmla="*/ 229254 h 331788"/>
                <a:gd name="connsiteX17" fmla="*/ 202484 w 328613"/>
                <a:gd name="connsiteY17" fmla="*/ 239713 h 331788"/>
                <a:gd name="connsiteX18" fmla="*/ 184561 w 328613"/>
                <a:gd name="connsiteY18" fmla="*/ 239713 h 331788"/>
                <a:gd name="connsiteX19" fmla="*/ 173038 w 328613"/>
                <a:gd name="connsiteY19" fmla="*/ 229254 h 331788"/>
                <a:gd name="connsiteX20" fmla="*/ 184561 w 328613"/>
                <a:gd name="connsiteY20" fmla="*/ 217488 h 331788"/>
                <a:gd name="connsiteX21" fmla="*/ 130585 w 328613"/>
                <a:gd name="connsiteY21" fmla="*/ 217488 h 331788"/>
                <a:gd name="connsiteX22" fmla="*/ 148509 w 328613"/>
                <a:gd name="connsiteY22" fmla="*/ 217488 h 331788"/>
                <a:gd name="connsiteX23" fmla="*/ 158751 w 328613"/>
                <a:gd name="connsiteY23" fmla="*/ 229254 h 331788"/>
                <a:gd name="connsiteX24" fmla="*/ 148509 w 328613"/>
                <a:gd name="connsiteY24" fmla="*/ 239713 h 331788"/>
                <a:gd name="connsiteX25" fmla="*/ 130585 w 328613"/>
                <a:gd name="connsiteY25" fmla="*/ 239713 h 331788"/>
                <a:gd name="connsiteX26" fmla="*/ 119063 w 328613"/>
                <a:gd name="connsiteY26" fmla="*/ 229254 h 331788"/>
                <a:gd name="connsiteX27" fmla="*/ 130585 w 328613"/>
                <a:gd name="connsiteY27" fmla="*/ 217488 h 331788"/>
                <a:gd name="connsiteX28" fmla="*/ 270286 w 328613"/>
                <a:gd name="connsiteY28" fmla="*/ 200025 h 331788"/>
                <a:gd name="connsiteX29" fmla="*/ 288209 w 328613"/>
                <a:gd name="connsiteY29" fmla="*/ 200025 h 331788"/>
                <a:gd name="connsiteX30" fmla="*/ 298451 w 328613"/>
                <a:gd name="connsiteY30" fmla="*/ 210951 h 331788"/>
                <a:gd name="connsiteX31" fmla="*/ 288209 w 328613"/>
                <a:gd name="connsiteY31" fmla="*/ 220663 h 331788"/>
                <a:gd name="connsiteX32" fmla="*/ 270286 w 328613"/>
                <a:gd name="connsiteY32" fmla="*/ 220663 h 331788"/>
                <a:gd name="connsiteX33" fmla="*/ 258763 w 328613"/>
                <a:gd name="connsiteY33" fmla="*/ 210951 h 331788"/>
                <a:gd name="connsiteX34" fmla="*/ 270286 w 328613"/>
                <a:gd name="connsiteY34" fmla="*/ 200025 h 331788"/>
                <a:gd name="connsiteX35" fmla="*/ 45167 w 328613"/>
                <a:gd name="connsiteY35" fmla="*/ 200025 h 331788"/>
                <a:gd name="connsiteX36" fmla="*/ 63090 w 328613"/>
                <a:gd name="connsiteY36" fmla="*/ 200025 h 331788"/>
                <a:gd name="connsiteX37" fmla="*/ 74613 w 328613"/>
                <a:gd name="connsiteY37" fmla="*/ 210951 h 331788"/>
                <a:gd name="connsiteX38" fmla="*/ 63090 w 328613"/>
                <a:gd name="connsiteY38" fmla="*/ 220663 h 331788"/>
                <a:gd name="connsiteX39" fmla="*/ 45167 w 328613"/>
                <a:gd name="connsiteY39" fmla="*/ 220663 h 331788"/>
                <a:gd name="connsiteX40" fmla="*/ 34925 w 328613"/>
                <a:gd name="connsiteY40" fmla="*/ 210951 h 331788"/>
                <a:gd name="connsiteX41" fmla="*/ 45167 w 328613"/>
                <a:gd name="connsiteY41" fmla="*/ 200025 h 331788"/>
                <a:gd name="connsiteX42" fmla="*/ 184561 w 328613"/>
                <a:gd name="connsiteY42" fmla="*/ 180975 h 331788"/>
                <a:gd name="connsiteX43" fmla="*/ 202484 w 328613"/>
                <a:gd name="connsiteY43" fmla="*/ 180975 h 331788"/>
                <a:gd name="connsiteX44" fmla="*/ 212726 w 328613"/>
                <a:gd name="connsiteY44" fmla="*/ 192741 h 331788"/>
                <a:gd name="connsiteX45" fmla="*/ 202484 w 328613"/>
                <a:gd name="connsiteY45" fmla="*/ 203200 h 331788"/>
                <a:gd name="connsiteX46" fmla="*/ 184561 w 328613"/>
                <a:gd name="connsiteY46" fmla="*/ 203200 h 331788"/>
                <a:gd name="connsiteX47" fmla="*/ 173038 w 328613"/>
                <a:gd name="connsiteY47" fmla="*/ 192741 h 331788"/>
                <a:gd name="connsiteX48" fmla="*/ 184561 w 328613"/>
                <a:gd name="connsiteY48" fmla="*/ 180975 h 331788"/>
                <a:gd name="connsiteX49" fmla="*/ 130585 w 328613"/>
                <a:gd name="connsiteY49" fmla="*/ 180975 h 331788"/>
                <a:gd name="connsiteX50" fmla="*/ 148509 w 328613"/>
                <a:gd name="connsiteY50" fmla="*/ 180975 h 331788"/>
                <a:gd name="connsiteX51" fmla="*/ 158751 w 328613"/>
                <a:gd name="connsiteY51" fmla="*/ 192741 h 331788"/>
                <a:gd name="connsiteX52" fmla="*/ 148509 w 328613"/>
                <a:gd name="connsiteY52" fmla="*/ 203200 h 331788"/>
                <a:gd name="connsiteX53" fmla="*/ 130585 w 328613"/>
                <a:gd name="connsiteY53" fmla="*/ 203200 h 331788"/>
                <a:gd name="connsiteX54" fmla="*/ 119063 w 328613"/>
                <a:gd name="connsiteY54" fmla="*/ 192741 h 331788"/>
                <a:gd name="connsiteX55" fmla="*/ 130585 w 328613"/>
                <a:gd name="connsiteY55" fmla="*/ 180975 h 331788"/>
                <a:gd name="connsiteX56" fmla="*/ 270286 w 328613"/>
                <a:gd name="connsiteY56" fmla="*/ 163513 h 331788"/>
                <a:gd name="connsiteX57" fmla="*/ 288209 w 328613"/>
                <a:gd name="connsiteY57" fmla="*/ 163513 h 331788"/>
                <a:gd name="connsiteX58" fmla="*/ 298451 w 328613"/>
                <a:gd name="connsiteY58" fmla="*/ 175279 h 331788"/>
                <a:gd name="connsiteX59" fmla="*/ 288209 w 328613"/>
                <a:gd name="connsiteY59" fmla="*/ 185738 h 331788"/>
                <a:gd name="connsiteX60" fmla="*/ 270286 w 328613"/>
                <a:gd name="connsiteY60" fmla="*/ 185738 h 331788"/>
                <a:gd name="connsiteX61" fmla="*/ 258763 w 328613"/>
                <a:gd name="connsiteY61" fmla="*/ 175279 h 331788"/>
                <a:gd name="connsiteX62" fmla="*/ 270286 w 328613"/>
                <a:gd name="connsiteY62" fmla="*/ 163513 h 331788"/>
                <a:gd name="connsiteX63" fmla="*/ 45167 w 328613"/>
                <a:gd name="connsiteY63" fmla="*/ 163513 h 331788"/>
                <a:gd name="connsiteX64" fmla="*/ 63090 w 328613"/>
                <a:gd name="connsiteY64" fmla="*/ 163513 h 331788"/>
                <a:gd name="connsiteX65" fmla="*/ 74613 w 328613"/>
                <a:gd name="connsiteY65" fmla="*/ 175279 h 331788"/>
                <a:gd name="connsiteX66" fmla="*/ 63090 w 328613"/>
                <a:gd name="connsiteY66" fmla="*/ 185738 h 331788"/>
                <a:gd name="connsiteX67" fmla="*/ 45167 w 328613"/>
                <a:gd name="connsiteY67" fmla="*/ 185738 h 331788"/>
                <a:gd name="connsiteX68" fmla="*/ 34925 w 328613"/>
                <a:gd name="connsiteY68" fmla="*/ 175279 h 331788"/>
                <a:gd name="connsiteX69" fmla="*/ 45167 w 328613"/>
                <a:gd name="connsiteY69" fmla="*/ 163513 h 331788"/>
                <a:gd name="connsiteX70" fmla="*/ 249238 w 328613"/>
                <a:gd name="connsiteY70" fmla="*/ 149225 h 331788"/>
                <a:gd name="connsiteX71" fmla="*/ 249238 w 328613"/>
                <a:gd name="connsiteY71" fmla="*/ 309563 h 331788"/>
                <a:gd name="connsiteX72" fmla="*/ 306388 w 328613"/>
                <a:gd name="connsiteY72" fmla="*/ 309563 h 331788"/>
                <a:gd name="connsiteX73" fmla="*/ 306388 w 328613"/>
                <a:gd name="connsiteY73" fmla="*/ 149225 h 331788"/>
                <a:gd name="connsiteX74" fmla="*/ 22225 w 328613"/>
                <a:gd name="connsiteY74" fmla="*/ 149225 h 331788"/>
                <a:gd name="connsiteX75" fmla="*/ 22225 w 328613"/>
                <a:gd name="connsiteY75" fmla="*/ 309563 h 331788"/>
                <a:gd name="connsiteX76" fmla="*/ 80963 w 328613"/>
                <a:gd name="connsiteY76" fmla="*/ 309563 h 331788"/>
                <a:gd name="connsiteX77" fmla="*/ 80963 w 328613"/>
                <a:gd name="connsiteY77" fmla="*/ 149225 h 331788"/>
                <a:gd name="connsiteX78" fmla="*/ 184561 w 328613"/>
                <a:gd name="connsiteY78" fmla="*/ 144463 h 331788"/>
                <a:gd name="connsiteX79" fmla="*/ 202484 w 328613"/>
                <a:gd name="connsiteY79" fmla="*/ 144463 h 331788"/>
                <a:gd name="connsiteX80" fmla="*/ 212726 w 328613"/>
                <a:gd name="connsiteY80" fmla="*/ 156229 h 331788"/>
                <a:gd name="connsiteX81" fmla="*/ 202484 w 328613"/>
                <a:gd name="connsiteY81" fmla="*/ 166688 h 331788"/>
                <a:gd name="connsiteX82" fmla="*/ 184561 w 328613"/>
                <a:gd name="connsiteY82" fmla="*/ 166688 h 331788"/>
                <a:gd name="connsiteX83" fmla="*/ 173038 w 328613"/>
                <a:gd name="connsiteY83" fmla="*/ 156229 h 331788"/>
                <a:gd name="connsiteX84" fmla="*/ 184561 w 328613"/>
                <a:gd name="connsiteY84" fmla="*/ 144463 h 331788"/>
                <a:gd name="connsiteX85" fmla="*/ 130585 w 328613"/>
                <a:gd name="connsiteY85" fmla="*/ 144463 h 331788"/>
                <a:gd name="connsiteX86" fmla="*/ 148509 w 328613"/>
                <a:gd name="connsiteY86" fmla="*/ 144463 h 331788"/>
                <a:gd name="connsiteX87" fmla="*/ 158751 w 328613"/>
                <a:gd name="connsiteY87" fmla="*/ 156229 h 331788"/>
                <a:gd name="connsiteX88" fmla="*/ 148509 w 328613"/>
                <a:gd name="connsiteY88" fmla="*/ 166688 h 331788"/>
                <a:gd name="connsiteX89" fmla="*/ 130585 w 328613"/>
                <a:gd name="connsiteY89" fmla="*/ 166688 h 331788"/>
                <a:gd name="connsiteX90" fmla="*/ 119063 w 328613"/>
                <a:gd name="connsiteY90" fmla="*/ 156229 h 331788"/>
                <a:gd name="connsiteX91" fmla="*/ 130585 w 328613"/>
                <a:gd name="connsiteY91" fmla="*/ 144463 h 331788"/>
                <a:gd name="connsiteX92" fmla="*/ 165100 w 328613"/>
                <a:gd name="connsiteY92" fmla="*/ 95250 h 331788"/>
                <a:gd name="connsiteX93" fmla="*/ 103188 w 328613"/>
                <a:gd name="connsiteY93" fmla="*/ 127000 h 331788"/>
                <a:gd name="connsiteX94" fmla="*/ 103188 w 328613"/>
                <a:gd name="connsiteY94" fmla="*/ 309563 h 331788"/>
                <a:gd name="connsiteX95" fmla="*/ 227013 w 328613"/>
                <a:gd name="connsiteY95" fmla="*/ 309563 h 331788"/>
                <a:gd name="connsiteX96" fmla="*/ 227013 w 328613"/>
                <a:gd name="connsiteY96" fmla="*/ 127000 h 331788"/>
                <a:gd name="connsiteX97" fmla="*/ 176213 w 328613"/>
                <a:gd name="connsiteY97" fmla="*/ 23813 h 331788"/>
                <a:gd name="connsiteX98" fmla="*/ 176213 w 328613"/>
                <a:gd name="connsiteY98" fmla="*/ 34926 h 331788"/>
                <a:gd name="connsiteX99" fmla="*/ 200026 w 328613"/>
                <a:gd name="connsiteY99" fmla="*/ 30163 h 331788"/>
                <a:gd name="connsiteX100" fmla="*/ 168852 w 328613"/>
                <a:gd name="connsiteY100" fmla="*/ 0 h 331788"/>
                <a:gd name="connsiteX101" fmla="*/ 223405 w 328613"/>
                <a:gd name="connsiteY101" fmla="*/ 18145 h 331788"/>
                <a:gd name="connsiteX102" fmla="*/ 231198 w 328613"/>
                <a:gd name="connsiteY102" fmla="*/ 29809 h 331788"/>
                <a:gd name="connsiteX103" fmla="*/ 223405 w 328613"/>
                <a:gd name="connsiteY103" fmla="*/ 40177 h 331788"/>
                <a:gd name="connsiteX104" fmla="*/ 176646 w 328613"/>
                <a:gd name="connsiteY104" fmla="*/ 55730 h 331788"/>
                <a:gd name="connsiteX105" fmla="*/ 176646 w 328613"/>
                <a:gd name="connsiteY105" fmla="*/ 76467 h 331788"/>
                <a:gd name="connsiteX106" fmla="*/ 242888 w 328613"/>
                <a:gd name="connsiteY106" fmla="*/ 110164 h 331788"/>
                <a:gd name="connsiteX107" fmla="*/ 249382 w 328613"/>
                <a:gd name="connsiteY107" fmla="*/ 120532 h 331788"/>
                <a:gd name="connsiteX108" fmla="*/ 249382 w 328613"/>
                <a:gd name="connsiteY108" fmla="*/ 127013 h 331788"/>
                <a:gd name="connsiteX109" fmla="*/ 316923 w 328613"/>
                <a:gd name="connsiteY109" fmla="*/ 127013 h 331788"/>
                <a:gd name="connsiteX110" fmla="*/ 328613 w 328613"/>
                <a:gd name="connsiteY110" fmla="*/ 138677 h 331788"/>
                <a:gd name="connsiteX111" fmla="*/ 328613 w 328613"/>
                <a:gd name="connsiteY111" fmla="*/ 320124 h 331788"/>
                <a:gd name="connsiteX112" fmla="*/ 316923 w 328613"/>
                <a:gd name="connsiteY112" fmla="*/ 331788 h 331788"/>
                <a:gd name="connsiteX113" fmla="*/ 11690 w 328613"/>
                <a:gd name="connsiteY113" fmla="*/ 331788 h 331788"/>
                <a:gd name="connsiteX114" fmla="*/ 0 w 328613"/>
                <a:gd name="connsiteY114" fmla="*/ 320124 h 331788"/>
                <a:gd name="connsiteX115" fmla="*/ 0 w 328613"/>
                <a:gd name="connsiteY115" fmla="*/ 138677 h 331788"/>
                <a:gd name="connsiteX116" fmla="*/ 11690 w 328613"/>
                <a:gd name="connsiteY116" fmla="*/ 127013 h 331788"/>
                <a:gd name="connsiteX117" fmla="*/ 80529 w 328613"/>
                <a:gd name="connsiteY117" fmla="*/ 127013 h 331788"/>
                <a:gd name="connsiteX118" fmla="*/ 80529 w 328613"/>
                <a:gd name="connsiteY118" fmla="*/ 120532 h 331788"/>
                <a:gd name="connsiteX119" fmla="*/ 87024 w 328613"/>
                <a:gd name="connsiteY119" fmla="*/ 110164 h 331788"/>
                <a:gd name="connsiteX120" fmla="*/ 154565 w 328613"/>
                <a:gd name="connsiteY120" fmla="*/ 76467 h 331788"/>
                <a:gd name="connsiteX121" fmla="*/ 154565 w 328613"/>
                <a:gd name="connsiteY121" fmla="*/ 11664 h 331788"/>
                <a:gd name="connsiteX122" fmla="*/ 158461 w 328613"/>
                <a:gd name="connsiteY122" fmla="*/ 2592 h 331788"/>
                <a:gd name="connsiteX123" fmla="*/ 168852 w 328613"/>
                <a:gd name="connsiteY123" fmla="*/ 0 h 331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328613" h="331788">
                  <a:moveTo>
                    <a:pt x="270286" y="234950"/>
                  </a:moveTo>
                  <a:cubicBezTo>
                    <a:pt x="270286" y="234950"/>
                    <a:pt x="270286" y="234950"/>
                    <a:pt x="288209" y="234950"/>
                  </a:cubicBezTo>
                  <a:cubicBezTo>
                    <a:pt x="293330" y="234950"/>
                    <a:pt x="298451" y="240179"/>
                    <a:pt x="298451" y="246716"/>
                  </a:cubicBezTo>
                  <a:cubicBezTo>
                    <a:pt x="298451" y="253253"/>
                    <a:pt x="293330" y="257175"/>
                    <a:pt x="288209" y="257175"/>
                  </a:cubicBezTo>
                  <a:cubicBezTo>
                    <a:pt x="288209" y="257175"/>
                    <a:pt x="288209" y="257175"/>
                    <a:pt x="270286" y="257175"/>
                  </a:cubicBezTo>
                  <a:cubicBezTo>
                    <a:pt x="263884" y="257175"/>
                    <a:pt x="258763" y="253253"/>
                    <a:pt x="258763" y="246716"/>
                  </a:cubicBezTo>
                  <a:cubicBezTo>
                    <a:pt x="258763" y="240179"/>
                    <a:pt x="263884" y="234950"/>
                    <a:pt x="270286" y="234950"/>
                  </a:cubicBezTo>
                  <a:close/>
                  <a:moveTo>
                    <a:pt x="45167" y="234950"/>
                  </a:moveTo>
                  <a:cubicBezTo>
                    <a:pt x="45167" y="234950"/>
                    <a:pt x="45167" y="234950"/>
                    <a:pt x="63090" y="234950"/>
                  </a:cubicBezTo>
                  <a:cubicBezTo>
                    <a:pt x="69492" y="234950"/>
                    <a:pt x="74613" y="240179"/>
                    <a:pt x="74613" y="246716"/>
                  </a:cubicBezTo>
                  <a:cubicBezTo>
                    <a:pt x="74613" y="253253"/>
                    <a:pt x="69492" y="257175"/>
                    <a:pt x="63090" y="257175"/>
                  </a:cubicBezTo>
                  <a:cubicBezTo>
                    <a:pt x="63090" y="257175"/>
                    <a:pt x="63090" y="257175"/>
                    <a:pt x="45167" y="257175"/>
                  </a:cubicBezTo>
                  <a:cubicBezTo>
                    <a:pt x="38766" y="257175"/>
                    <a:pt x="34925" y="253253"/>
                    <a:pt x="34925" y="246716"/>
                  </a:cubicBezTo>
                  <a:cubicBezTo>
                    <a:pt x="34925" y="240179"/>
                    <a:pt x="38766" y="234950"/>
                    <a:pt x="45167" y="234950"/>
                  </a:cubicBezTo>
                  <a:close/>
                  <a:moveTo>
                    <a:pt x="184561" y="217488"/>
                  </a:moveTo>
                  <a:cubicBezTo>
                    <a:pt x="184561" y="217488"/>
                    <a:pt x="184561" y="217488"/>
                    <a:pt x="202484" y="217488"/>
                  </a:cubicBezTo>
                  <a:cubicBezTo>
                    <a:pt x="208885" y="217488"/>
                    <a:pt x="212726" y="222717"/>
                    <a:pt x="212726" y="229254"/>
                  </a:cubicBezTo>
                  <a:cubicBezTo>
                    <a:pt x="212726" y="235791"/>
                    <a:pt x="208885" y="239713"/>
                    <a:pt x="202484" y="239713"/>
                  </a:cubicBezTo>
                  <a:cubicBezTo>
                    <a:pt x="202484" y="239713"/>
                    <a:pt x="202484" y="239713"/>
                    <a:pt x="184561" y="239713"/>
                  </a:cubicBezTo>
                  <a:cubicBezTo>
                    <a:pt x="178159" y="239713"/>
                    <a:pt x="173038" y="235791"/>
                    <a:pt x="173038" y="229254"/>
                  </a:cubicBezTo>
                  <a:cubicBezTo>
                    <a:pt x="173038" y="222717"/>
                    <a:pt x="178159" y="217488"/>
                    <a:pt x="184561" y="217488"/>
                  </a:cubicBezTo>
                  <a:close/>
                  <a:moveTo>
                    <a:pt x="130585" y="217488"/>
                  </a:moveTo>
                  <a:cubicBezTo>
                    <a:pt x="130585" y="217488"/>
                    <a:pt x="130585" y="217488"/>
                    <a:pt x="148509" y="217488"/>
                  </a:cubicBezTo>
                  <a:cubicBezTo>
                    <a:pt x="154910" y="217488"/>
                    <a:pt x="158751" y="222717"/>
                    <a:pt x="158751" y="229254"/>
                  </a:cubicBezTo>
                  <a:cubicBezTo>
                    <a:pt x="158751" y="235791"/>
                    <a:pt x="154910" y="239713"/>
                    <a:pt x="148509" y="239713"/>
                  </a:cubicBezTo>
                  <a:cubicBezTo>
                    <a:pt x="148509" y="239713"/>
                    <a:pt x="148509" y="239713"/>
                    <a:pt x="130585" y="239713"/>
                  </a:cubicBezTo>
                  <a:cubicBezTo>
                    <a:pt x="124184" y="239713"/>
                    <a:pt x="119063" y="235791"/>
                    <a:pt x="119063" y="229254"/>
                  </a:cubicBezTo>
                  <a:cubicBezTo>
                    <a:pt x="119063" y="222717"/>
                    <a:pt x="124184" y="217488"/>
                    <a:pt x="130585" y="217488"/>
                  </a:cubicBezTo>
                  <a:close/>
                  <a:moveTo>
                    <a:pt x="270286" y="200025"/>
                  </a:moveTo>
                  <a:cubicBezTo>
                    <a:pt x="270286" y="200025"/>
                    <a:pt x="270286" y="200025"/>
                    <a:pt x="288209" y="200025"/>
                  </a:cubicBezTo>
                  <a:cubicBezTo>
                    <a:pt x="293330" y="200025"/>
                    <a:pt x="298451" y="204881"/>
                    <a:pt x="298451" y="210951"/>
                  </a:cubicBezTo>
                  <a:cubicBezTo>
                    <a:pt x="298451" y="217021"/>
                    <a:pt x="293330" y="220663"/>
                    <a:pt x="288209" y="220663"/>
                  </a:cubicBezTo>
                  <a:cubicBezTo>
                    <a:pt x="288209" y="220663"/>
                    <a:pt x="288209" y="220663"/>
                    <a:pt x="270286" y="220663"/>
                  </a:cubicBezTo>
                  <a:cubicBezTo>
                    <a:pt x="263884" y="220663"/>
                    <a:pt x="258763" y="217021"/>
                    <a:pt x="258763" y="210951"/>
                  </a:cubicBezTo>
                  <a:cubicBezTo>
                    <a:pt x="258763" y="204881"/>
                    <a:pt x="263884" y="200025"/>
                    <a:pt x="270286" y="200025"/>
                  </a:cubicBezTo>
                  <a:close/>
                  <a:moveTo>
                    <a:pt x="45167" y="200025"/>
                  </a:moveTo>
                  <a:cubicBezTo>
                    <a:pt x="45167" y="200025"/>
                    <a:pt x="45167" y="200025"/>
                    <a:pt x="63090" y="200025"/>
                  </a:cubicBezTo>
                  <a:cubicBezTo>
                    <a:pt x="69492" y="200025"/>
                    <a:pt x="74613" y="204881"/>
                    <a:pt x="74613" y="210951"/>
                  </a:cubicBezTo>
                  <a:cubicBezTo>
                    <a:pt x="74613" y="217021"/>
                    <a:pt x="69492" y="220663"/>
                    <a:pt x="63090" y="220663"/>
                  </a:cubicBezTo>
                  <a:cubicBezTo>
                    <a:pt x="63090" y="220663"/>
                    <a:pt x="63090" y="220663"/>
                    <a:pt x="45167" y="220663"/>
                  </a:cubicBezTo>
                  <a:cubicBezTo>
                    <a:pt x="38766" y="220663"/>
                    <a:pt x="34925" y="217021"/>
                    <a:pt x="34925" y="210951"/>
                  </a:cubicBezTo>
                  <a:cubicBezTo>
                    <a:pt x="34925" y="204881"/>
                    <a:pt x="38766" y="200025"/>
                    <a:pt x="45167" y="200025"/>
                  </a:cubicBezTo>
                  <a:close/>
                  <a:moveTo>
                    <a:pt x="184561" y="180975"/>
                  </a:moveTo>
                  <a:cubicBezTo>
                    <a:pt x="184561" y="180975"/>
                    <a:pt x="184561" y="180975"/>
                    <a:pt x="202484" y="180975"/>
                  </a:cubicBezTo>
                  <a:cubicBezTo>
                    <a:pt x="208885" y="180975"/>
                    <a:pt x="212726" y="186204"/>
                    <a:pt x="212726" y="192741"/>
                  </a:cubicBezTo>
                  <a:cubicBezTo>
                    <a:pt x="212726" y="199278"/>
                    <a:pt x="208885" y="203200"/>
                    <a:pt x="202484" y="203200"/>
                  </a:cubicBezTo>
                  <a:cubicBezTo>
                    <a:pt x="202484" y="203200"/>
                    <a:pt x="202484" y="203200"/>
                    <a:pt x="184561" y="203200"/>
                  </a:cubicBezTo>
                  <a:cubicBezTo>
                    <a:pt x="178159" y="203200"/>
                    <a:pt x="173038" y="199278"/>
                    <a:pt x="173038" y="192741"/>
                  </a:cubicBezTo>
                  <a:cubicBezTo>
                    <a:pt x="173038" y="186204"/>
                    <a:pt x="178159" y="180975"/>
                    <a:pt x="184561" y="180975"/>
                  </a:cubicBezTo>
                  <a:close/>
                  <a:moveTo>
                    <a:pt x="130585" y="180975"/>
                  </a:moveTo>
                  <a:cubicBezTo>
                    <a:pt x="130585" y="180975"/>
                    <a:pt x="130585" y="180975"/>
                    <a:pt x="148509" y="180975"/>
                  </a:cubicBezTo>
                  <a:cubicBezTo>
                    <a:pt x="154910" y="180975"/>
                    <a:pt x="158751" y="186204"/>
                    <a:pt x="158751" y="192741"/>
                  </a:cubicBezTo>
                  <a:cubicBezTo>
                    <a:pt x="158751" y="199278"/>
                    <a:pt x="154910" y="203200"/>
                    <a:pt x="148509" y="203200"/>
                  </a:cubicBezTo>
                  <a:cubicBezTo>
                    <a:pt x="148509" y="203200"/>
                    <a:pt x="148509" y="203200"/>
                    <a:pt x="130585" y="203200"/>
                  </a:cubicBezTo>
                  <a:cubicBezTo>
                    <a:pt x="124184" y="203200"/>
                    <a:pt x="119063" y="199278"/>
                    <a:pt x="119063" y="192741"/>
                  </a:cubicBezTo>
                  <a:cubicBezTo>
                    <a:pt x="119063" y="186204"/>
                    <a:pt x="124184" y="180975"/>
                    <a:pt x="130585" y="180975"/>
                  </a:cubicBezTo>
                  <a:close/>
                  <a:moveTo>
                    <a:pt x="270286" y="163513"/>
                  </a:moveTo>
                  <a:cubicBezTo>
                    <a:pt x="270286" y="163513"/>
                    <a:pt x="270286" y="163513"/>
                    <a:pt x="288209" y="163513"/>
                  </a:cubicBezTo>
                  <a:cubicBezTo>
                    <a:pt x="293330" y="163513"/>
                    <a:pt x="298451" y="168742"/>
                    <a:pt x="298451" y="175279"/>
                  </a:cubicBezTo>
                  <a:cubicBezTo>
                    <a:pt x="298451" y="180509"/>
                    <a:pt x="293330" y="185738"/>
                    <a:pt x="288209" y="185738"/>
                  </a:cubicBezTo>
                  <a:cubicBezTo>
                    <a:pt x="288209" y="185738"/>
                    <a:pt x="288209" y="185738"/>
                    <a:pt x="270286" y="185738"/>
                  </a:cubicBezTo>
                  <a:cubicBezTo>
                    <a:pt x="263884" y="185738"/>
                    <a:pt x="258763" y="180509"/>
                    <a:pt x="258763" y="175279"/>
                  </a:cubicBezTo>
                  <a:cubicBezTo>
                    <a:pt x="258763" y="168742"/>
                    <a:pt x="263884" y="163513"/>
                    <a:pt x="270286" y="163513"/>
                  </a:cubicBezTo>
                  <a:close/>
                  <a:moveTo>
                    <a:pt x="45167" y="163513"/>
                  </a:moveTo>
                  <a:cubicBezTo>
                    <a:pt x="45167" y="163513"/>
                    <a:pt x="45167" y="163513"/>
                    <a:pt x="63090" y="163513"/>
                  </a:cubicBezTo>
                  <a:cubicBezTo>
                    <a:pt x="69492" y="163513"/>
                    <a:pt x="74613" y="168742"/>
                    <a:pt x="74613" y="175279"/>
                  </a:cubicBezTo>
                  <a:cubicBezTo>
                    <a:pt x="74613" y="180509"/>
                    <a:pt x="69492" y="185738"/>
                    <a:pt x="63090" y="185738"/>
                  </a:cubicBezTo>
                  <a:cubicBezTo>
                    <a:pt x="63090" y="185738"/>
                    <a:pt x="63090" y="185738"/>
                    <a:pt x="45167" y="185738"/>
                  </a:cubicBezTo>
                  <a:cubicBezTo>
                    <a:pt x="38766" y="185738"/>
                    <a:pt x="34925" y="180509"/>
                    <a:pt x="34925" y="175279"/>
                  </a:cubicBezTo>
                  <a:cubicBezTo>
                    <a:pt x="34925" y="168742"/>
                    <a:pt x="38766" y="163513"/>
                    <a:pt x="45167" y="163513"/>
                  </a:cubicBezTo>
                  <a:close/>
                  <a:moveTo>
                    <a:pt x="249238" y="149225"/>
                  </a:moveTo>
                  <a:lnTo>
                    <a:pt x="249238" y="309563"/>
                  </a:lnTo>
                  <a:lnTo>
                    <a:pt x="306388" y="309563"/>
                  </a:lnTo>
                  <a:lnTo>
                    <a:pt x="306388" y="149225"/>
                  </a:lnTo>
                  <a:close/>
                  <a:moveTo>
                    <a:pt x="22225" y="149225"/>
                  </a:moveTo>
                  <a:lnTo>
                    <a:pt x="22225" y="309563"/>
                  </a:lnTo>
                  <a:lnTo>
                    <a:pt x="80963" y="309563"/>
                  </a:lnTo>
                  <a:lnTo>
                    <a:pt x="80963" y="149225"/>
                  </a:lnTo>
                  <a:close/>
                  <a:moveTo>
                    <a:pt x="184561" y="144463"/>
                  </a:moveTo>
                  <a:cubicBezTo>
                    <a:pt x="184561" y="144463"/>
                    <a:pt x="184561" y="144463"/>
                    <a:pt x="202484" y="144463"/>
                  </a:cubicBezTo>
                  <a:cubicBezTo>
                    <a:pt x="208885" y="144463"/>
                    <a:pt x="212726" y="149692"/>
                    <a:pt x="212726" y="156229"/>
                  </a:cubicBezTo>
                  <a:cubicBezTo>
                    <a:pt x="212726" y="161459"/>
                    <a:pt x="208885" y="166688"/>
                    <a:pt x="202484" y="166688"/>
                  </a:cubicBezTo>
                  <a:cubicBezTo>
                    <a:pt x="202484" y="166688"/>
                    <a:pt x="202484" y="166688"/>
                    <a:pt x="184561" y="166688"/>
                  </a:cubicBezTo>
                  <a:cubicBezTo>
                    <a:pt x="178159" y="166688"/>
                    <a:pt x="173038" y="161459"/>
                    <a:pt x="173038" y="156229"/>
                  </a:cubicBezTo>
                  <a:cubicBezTo>
                    <a:pt x="173038" y="149692"/>
                    <a:pt x="178159" y="144463"/>
                    <a:pt x="184561" y="144463"/>
                  </a:cubicBezTo>
                  <a:close/>
                  <a:moveTo>
                    <a:pt x="130585" y="144463"/>
                  </a:moveTo>
                  <a:cubicBezTo>
                    <a:pt x="130585" y="144463"/>
                    <a:pt x="130585" y="144463"/>
                    <a:pt x="148509" y="144463"/>
                  </a:cubicBezTo>
                  <a:cubicBezTo>
                    <a:pt x="154910" y="144463"/>
                    <a:pt x="158751" y="149692"/>
                    <a:pt x="158751" y="156229"/>
                  </a:cubicBezTo>
                  <a:cubicBezTo>
                    <a:pt x="158751" y="161459"/>
                    <a:pt x="154910" y="166688"/>
                    <a:pt x="148509" y="166688"/>
                  </a:cubicBezTo>
                  <a:cubicBezTo>
                    <a:pt x="148509" y="166688"/>
                    <a:pt x="148509" y="166688"/>
                    <a:pt x="130585" y="166688"/>
                  </a:cubicBezTo>
                  <a:cubicBezTo>
                    <a:pt x="124184" y="166688"/>
                    <a:pt x="119063" y="161459"/>
                    <a:pt x="119063" y="156229"/>
                  </a:cubicBezTo>
                  <a:cubicBezTo>
                    <a:pt x="119063" y="149692"/>
                    <a:pt x="124184" y="144463"/>
                    <a:pt x="130585" y="144463"/>
                  </a:cubicBezTo>
                  <a:close/>
                  <a:moveTo>
                    <a:pt x="165100" y="95250"/>
                  </a:moveTo>
                  <a:lnTo>
                    <a:pt x="103188" y="127000"/>
                  </a:lnTo>
                  <a:lnTo>
                    <a:pt x="103188" y="309563"/>
                  </a:lnTo>
                  <a:lnTo>
                    <a:pt x="227013" y="309563"/>
                  </a:lnTo>
                  <a:lnTo>
                    <a:pt x="227013" y="127000"/>
                  </a:lnTo>
                  <a:close/>
                  <a:moveTo>
                    <a:pt x="176213" y="23813"/>
                  </a:moveTo>
                  <a:lnTo>
                    <a:pt x="176213" y="34926"/>
                  </a:lnTo>
                  <a:lnTo>
                    <a:pt x="200026" y="30163"/>
                  </a:lnTo>
                  <a:close/>
                  <a:moveTo>
                    <a:pt x="168852" y="0"/>
                  </a:moveTo>
                  <a:cubicBezTo>
                    <a:pt x="168852" y="0"/>
                    <a:pt x="168852" y="0"/>
                    <a:pt x="223405" y="18145"/>
                  </a:cubicBezTo>
                  <a:cubicBezTo>
                    <a:pt x="227302" y="20737"/>
                    <a:pt x="231198" y="24625"/>
                    <a:pt x="231198" y="29809"/>
                  </a:cubicBezTo>
                  <a:cubicBezTo>
                    <a:pt x="231198" y="33697"/>
                    <a:pt x="227302" y="37585"/>
                    <a:pt x="223405" y="40177"/>
                  </a:cubicBezTo>
                  <a:cubicBezTo>
                    <a:pt x="223405" y="40177"/>
                    <a:pt x="223405" y="40177"/>
                    <a:pt x="176646" y="55730"/>
                  </a:cubicBezTo>
                  <a:cubicBezTo>
                    <a:pt x="176646" y="55730"/>
                    <a:pt x="176646" y="55730"/>
                    <a:pt x="176646" y="76467"/>
                  </a:cubicBezTo>
                  <a:cubicBezTo>
                    <a:pt x="176646" y="76467"/>
                    <a:pt x="176646" y="76467"/>
                    <a:pt x="242888" y="110164"/>
                  </a:cubicBezTo>
                  <a:cubicBezTo>
                    <a:pt x="246785" y="112756"/>
                    <a:pt x="249382" y="115348"/>
                    <a:pt x="249382" y="120532"/>
                  </a:cubicBezTo>
                  <a:cubicBezTo>
                    <a:pt x="249382" y="120532"/>
                    <a:pt x="249382" y="120532"/>
                    <a:pt x="249382" y="127013"/>
                  </a:cubicBezTo>
                  <a:cubicBezTo>
                    <a:pt x="249382" y="127013"/>
                    <a:pt x="249382" y="127013"/>
                    <a:pt x="316923" y="127013"/>
                  </a:cubicBezTo>
                  <a:cubicBezTo>
                    <a:pt x="323418" y="127013"/>
                    <a:pt x="328613" y="132197"/>
                    <a:pt x="328613" y="138677"/>
                  </a:cubicBezTo>
                  <a:cubicBezTo>
                    <a:pt x="328613" y="138677"/>
                    <a:pt x="328613" y="138677"/>
                    <a:pt x="328613" y="320124"/>
                  </a:cubicBezTo>
                  <a:cubicBezTo>
                    <a:pt x="328613" y="326604"/>
                    <a:pt x="323418" y="331788"/>
                    <a:pt x="316923" y="331788"/>
                  </a:cubicBezTo>
                  <a:lnTo>
                    <a:pt x="11690" y="331788"/>
                  </a:lnTo>
                  <a:cubicBezTo>
                    <a:pt x="5195" y="331788"/>
                    <a:pt x="0" y="326604"/>
                    <a:pt x="0" y="320124"/>
                  </a:cubicBezTo>
                  <a:cubicBezTo>
                    <a:pt x="0" y="320124"/>
                    <a:pt x="0" y="320124"/>
                    <a:pt x="0" y="138677"/>
                  </a:cubicBezTo>
                  <a:cubicBezTo>
                    <a:pt x="0" y="132197"/>
                    <a:pt x="5195" y="127013"/>
                    <a:pt x="11690" y="127013"/>
                  </a:cubicBezTo>
                  <a:cubicBezTo>
                    <a:pt x="11690" y="127013"/>
                    <a:pt x="11690" y="127013"/>
                    <a:pt x="80529" y="127013"/>
                  </a:cubicBezTo>
                  <a:cubicBezTo>
                    <a:pt x="80529" y="127013"/>
                    <a:pt x="80529" y="127013"/>
                    <a:pt x="80529" y="120532"/>
                  </a:cubicBezTo>
                  <a:cubicBezTo>
                    <a:pt x="80529" y="115348"/>
                    <a:pt x="83127" y="112756"/>
                    <a:pt x="87024" y="110164"/>
                  </a:cubicBezTo>
                  <a:cubicBezTo>
                    <a:pt x="87024" y="110164"/>
                    <a:pt x="87024" y="110164"/>
                    <a:pt x="154565" y="76467"/>
                  </a:cubicBezTo>
                  <a:cubicBezTo>
                    <a:pt x="154565" y="76467"/>
                    <a:pt x="154565" y="76467"/>
                    <a:pt x="154565" y="11664"/>
                  </a:cubicBezTo>
                  <a:cubicBezTo>
                    <a:pt x="154565" y="7776"/>
                    <a:pt x="155864" y="3888"/>
                    <a:pt x="158461" y="2592"/>
                  </a:cubicBezTo>
                  <a:cubicBezTo>
                    <a:pt x="161059" y="0"/>
                    <a:pt x="164956" y="0"/>
                    <a:pt x="1688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24" name="千图PPT彼岸天：ID 8661124库_组合 23"/>
          <p:cNvGrpSpPr/>
          <p:nvPr>
            <p:custDataLst>
              <p:tags r:id="rId4"/>
            </p:custDataLst>
          </p:nvPr>
        </p:nvGrpSpPr>
        <p:grpSpPr>
          <a:xfrm>
            <a:off x="6887850" y="2240868"/>
            <a:ext cx="2128696" cy="2622394"/>
            <a:chOff x="6887850" y="2240868"/>
            <a:chExt cx="2128696" cy="2622394"/>
          </a:xfrm>
        </p:grpSpPr>
        <p:sp>
          <p:nvSpPr>
            <p:cNvPr id="7" name="矩形 6"/>
            <p:cNvSpPr/>
            <p:nvPr/>
          </p:nvSpPr>
          <p:spPr>
            <a:xfrm>
              <a:off x="7129281" y="2240868"/>
              <a:ext cx="1415772" cy="338554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zh-CN" altLang="en-US" sz="1600" b="1" noProof="1">
                  <a:solidFill>
                    <a:schemeClr val="accent2"/>
                  </a:solidFill>
                </a:rPr>
                <a:t>Enter the title text</a:t>
              </a:r>
            </a:p>
          </p:txBody>
        </p:sp>
        <p:sp>
          <p:nvSpPr>
            <p:cNvPr id="8" name="矩形 7"/>
            <p:cNvSpPr/>
            <p:nvPr/>
          </p:nvSpPr>
          <p:spPr>
            <a:xfrm>
              <a:off x="7129281" y="2585458"/>
              <a:ext cx="1887265" cy="461665"/>
            </a:xfrm>
            <a:prstGeom prst="rect">
              <a:avLst/>
            </a:prstGeom>
          </p:spPr>
          <p:txBody>
            <a:bodyPr wrap="square">
              <a:normAutofit fontScale="92500"/>
            </a:bodyPr>
            <a:lstStyle/>
            <a:p>
              <a:pPr>
                <a:lnSpc>
                  <a:spcPct val="120000"/>
                </a:lnSpc>
                <a:buClr>
                  <a:srgbClr val="E24848"/>
                </a:buClr>
              </a:pPr>
              <a:r>
                <a:rPr lang="zh-CN" altLang="en-US" sz="1000" noProof="1"/>
                <a:t>Please replace the text content copy your content to this</a:t>
              </a: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6887850" y="3517700"/>
              <a:ext cx="864232" cy="1345562"/>
              <a:chOff x="6887850" y="4214883"/>
              <a:chExt cx="864232" cy="1345562"/>
            </a:xfrm>
          </p:grpSpPr>
          <p:sp>
            <p:nvSpPr>
              <p:cNvPr id="18" name="椭圆 17"/>
              <p:cNvSpPr/>
              <p:nvPr/>
            </p:nvSpPr>
            <p:spPr>
              <a:xfrm>
                <a:off x="6887850" y="4696213"/>
                <a:ext cx="864232" cy="86423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  <a:headEnd type="oval" w="med" len="med"/>
                <a:tailEnd type="oval" w="med" len="med"/>
              </a:ln>
              <a:effectLst>
                <a:outerShdw blurRad="76200" dir="18900000" sy="23000" kx="-1200000" algn="bl" rotWithShape="0">
                  <a:prstClr val="black">
                    <a:alpha val="1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cxnSp>
            <p:nvCxnSpPr>
              <p:cNvPr id="19" name="直接连接符 18"/>
              <p:cNvCxnSpPr/>
              <p:nvPr/>
            </p:nvCxnSpPr>
            <p:spPr>
              <a:xfrm>
                <a:off x="7297282" y="4214883"/>
                <a:ext cx="0" cy="47367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任意多边形 46"/>
            <p:cNvSpPr/>
            <p:nvPr/>
          </p:nvSpPr>
          <p:spPr>
            <a:xfrm>
              <a:off x="7097126" y="4206153"/>
              <a:ext cx="445680" cy="449986"/>
            </a:xfrm>
            <a:custGeom>
              <a:avLst/>
              <a:gdLst>
                <a:gd name="connsiteX0" fmla="*/ 270286 w 328613"/>
                <a:gd name="connsiteY0" fmla="*/ 234950 h 331788"/>
                <a:gd name="connsiteX1" fmla="*/ 288209 w 328613"/>
                <a:gd name="connsiteY1" fmla="*/ 234950 h 331788"/>
                <a:gd name="connsiteX2" fmla="*/ 298451 w 328613"/>
                <a:gd name="connsiteY2" fmla="*/ 246716 h 331788"/>
                <a:gd name="connsiteX3" fmla="*/ 288209 w 328613"/>
                <a:gd name="connsiteY3" fmla="*/ 257175 h 331788"/>
                <a:gd name="connsiteX4" fmla="*/ 270286 w 328613"/>
                <a:gd name="connsiteY4" fmla="*/ 257175 h 331788"/>
                <a:gd name="connsiteX5" fmla="*/ 258763 w 328613"/>
                <a:gd name="connsiteY5" fmla="*/ 246716 h 331788"/>
                <a:gd name="connsiteX6" fmla="*/ 270286 w 328613"/>
                <a:gd name="connsiteY6" fmla="*/ 234950 h 331788"/>
                <a:gd name="connsiteX7" fmla="*/ 45167 w 328613"/>
                <a:gd name="connsiteY7" fmla="*/ 234950 h 331788"/>
                <a:gd name="connsiteX8" fmla="*/ 63090 w 328613"/>
                <a:gd name="connsiteY8" fmla="*/ 234950 h 331788"/>
                <a:gd name="connsiteX9" fmla="*/ 74613 w 328613"/>
                <a:gd name="connsiteY9" fmla="*/ 246716 h 331788"/>
                <a:gd name="connsiteX10" fmla="*/ 63090 w 328613"/>
                <a:gd name="connsiteY10" fmla="*/ 257175 h 331788"/>
                <a:gd name="connsiteX11" fmla="*/ 45167 w 328613"/>
                <a:gd name="connsiteY11" fmla="*/ 257175 h 331788"/>
                <a:gd name="connsiteX12" fmla="*/ 34925 w 328613"/>
                <a:gd name="connsiteY12" fmla="*/ 246716 h 331788"/>
                <a:gd name="connsiteX13" fmla="*/ 45167 w 328613"/>
                <a:gd name="connsiteY13" fmla="*/ 234950 h 331788"/>
                <a:gd name="connsiteX14" fmla="*/ 184561 w 328613"/>
                <a:gd name="connsiteY14" fmla="*/ 217488 h 331788"/>
                <a:gd name="connsiteX15" fmla="*/ 202484 w 328613"/>
                <a:gd name="connsiteY15" fmla="*/ 217488 h 331788"/>
                <a:gd name="connsiteX16" fmla="*/ 212726 w 328613"/>
                <a:gd name="connsiteY16" fmla="*/ 229254 h 331788"/>
                <a:gd name="connsiteX17" fmla="*/ 202484 w 328613"/>
                <a:gd name="connsiteY17" fmla="*/ 239713 h 331788"/>
                <a:gd name="connsiteX18" fmla="*/ 184561 w 328613"/>
                <a:gd name="connsiteY18" fmla="*/ 239713 h 331788"/>
                <a:gd name="connsiteX19" fmla="*/ 173038 w 328613"/>
                <a:gd name="connsiteY19" fmla="*/ 229254 h 331788"/>
                <a:gd name="connsiteX20" fmla="*/ 184561 w 328613"/>
                <a:gd name="connsiteY20" fmla="*/ 217488 h 331788"/>
                <a:gd name="connsiteX21" fmla="*/ 130585 w 328613"/>
                <a:gd name="connsiteY21" fmla="*/ 217488 h 331788"/>
                <a:gd name="connsiteX22" fmla="*/ 148509 w 328613"/>
                <a:gd name="connsiteY22" fmla="*/ 217488 h 331788"/>
                <a:gd name="connsiteX23" fmla="*/ 158751 w 328613"/>
                <a:gd name="connsiteY23" fmla="*/ 229254 h 331788"/>
                <a:gd name="connsiteX24" fmla="*/ 148509 w 328613"/>
                <a:gd name="connsiteY24" fmla="*/ 239713 h 331788"/>
                <a:gd name="connsiteX25" fmla="*/ 130585 w 328613"/>
                <a:gd name="connsiteY25" fmla="*/ 239713 h 331788"/>
                <a:gd name="connsiteX26" fmla="*/ 119063 w 328613"/>
                <a:gd name="connsiteY26" fmla="*/ 229254 h 331788"/>
                <a:gd name="connsiteX27" fmla="*/ 130585 w 328613"/>
                <a:gd name="connsiteY27" fmla="*/ 217488 h 331788"/>
                <a:gd name="connsiteX28" fmla="*/ 270286 w 328613"/>
                <a:gd name="connsiteY28" fmla="*/ 200025 h 331788"/>
                <a:gd name="connsiteX29" fmla="*/ 288209 w 328613"/>
                <a:gd name="connsiteY29" fmla="*/ 200025 h 331788"/>
                <a:gd name="connsiteX30" fmla="*/ 298451 w 328613"/>
                <a:gd name="connsiteY30" fmla="*/ 210951 h 331788"/>
                <a:gd name="connsiteX31" fmla="*/ 288209 w 328613"/>
                <a:gd name="connsiteY31" fmla="*/ 220663 h 331788"/>
                <a:gd name="connsiteX32" fmla="*/ 270286 w 328613"/>
                <a:gd name="connsiteY32" fmla="*/ 220663 h 331788"/>
                <a:gd name="connsiteX33" fmla="*/ 258763 w 328613"/>
                <a:gd name="connsiteY33" fmla="*/ 210951 h 331788"/>
                <a:gd name="connsiteX34" fmla="*/ 270286 w 328613"/>
                <a:gd name="connsiteY34" fmla="*/ 200025 h 331788"/>
                <a:gd name="connsiteX35" fmla="*/ 45167 w 328613"/>
                <a:gd name="connsiteY35" fmla="*/ 200025 h 331788"/>
                <a:gd name="connsiteX36" fmla="*/ 63090 w 328613"/>
                <a:gd name="connsiteY36" fmla="*/ 200025 h 331788"/>
                <a:gd name="connsiteX37" fmla="*/ 74613 w 328613"/>
                <a:gd name="connsiteY37" fmla="*/ 210951 h 331788"/>
                <a:gd name="connsiteX38" fmla="*/ 63090 w 328613"/>
                <a:gd name="connsiteY38" fmla="*/ 220663 h 331788"/>
                <a:gd name="connsiteX39" fmla="*/ 45167 w 328613"/>
                <a:gd name="connsiteY39" fmla="*/ 220663 h 331788"/>
                <a:gd name="connsiteX40" fmla="*/ 34925 w 328613"/>
                <a:gd name="connsiteY40" fmla="*/ 210951 h 331788"/>
                <a:gd name="connsiteX41" fmla="*/ 45167 w 328613"/>
                <a:gd name="connsiteY41" fmla="*/ 200025 h 331788"/>
                <a:gd name="connsiteX42" fmla="*/ 184561 w 328613"/>
                <a:gd name="connsiteY42" fmla="*/ 180975 h 331788"/>
                <a:gd name="connsiteX43" fmla="*/ 202484 w 328613"/>
                <a:gd name="connsiteY43" fmla="*/ 180975 h 331788"/>
                <a:gd name="connsiteX44" fmla="*/ 212726 w 328613"/>
                <a:gd name="connsiteY44" fmla="*/ 192741 h 331788"/>
                <a:gd name="connsiteX45" fmla="*/ 202484 w 328613"/>
                <a:gd name="connsiteY45" fmla="*/ 203200 h 331788"/>
                <a:gd name="connsiteX46" fmla="*/ 184561 w 328613"/>
                <a:gd name="connsiteY46" fmla="*/ 203200 h 331788"/>
                <a:gd name="connsiteX47" fmla="*/ 173038 w 328613"/>
                <a:gd name="connsiteY47" fmla="*/ 192741 h 331788"/>
                <a:gd name="connsiteX48" fmla="*/ 184561 w 328613"/>
                <a:gd name="connsiteY48" fmla="*/ 180975 h 331788"/>
                <a:gd name="connsiteX49" fmla="*/ 130585 w 328613"/>
                <a:gd name="connsiteY49" fmla="*/ 180975 h 331788"/>
                <a:gd name="connsiteX50" fmla="*/ 148509 w 328613"/>
                <a:gd name="connsiteY50" fmla="*/ 180975 h 331788"/>
                <a:gd name="connsiteX51" fmla="*/ 158751 w 328613"/>
                <a:gd name="connsiteY51" fmla="*/ 192741 h 331788"/>
                <a:gd name="connsiteX52" fmla="*/ 148509 w 328613"/>
                <a:gd name="connsiteY52" fmla="*/ 203200 h 331788"/>
                <a:gd name="connsiteX53" fmla="*/ 130585 w 328613"/>
                <a:gd name="connsiteY53" fmla="*/ 203200 h 331788"/>
                <a:gd name="connsiteX54" fmla="*/ 119063 w 328613"/>
                <a:gd name="connsiteY54" fmla="*/ 192741 h 331788"/>
                <a:gd name="connsiteX55" fmla="*/ 130585 w 328613"/>
                <a:gd name="connsiteY55" fmla="*/ 180975 h 331788"/>
                <a:gd name="connsiteX56" fmla="*/ 270286 w 328613"/>
                <a:gd name="connsiteY56" fmla="*/ 163513 h 331788"/>
                <a:gd name="connsiteX57" fmla="*/ 288209 w 328613"/>
                <a:gd name="connsiteY57" fmla="*/ 163513 h 331788"/>
                <a:gd name="connsiteX58" fmla="*/ 298451 w 328613"/>
                <a:gd name="connsiteY58" fmla="*/ 175279 h 331788"/>
                <a:gd name="connsiteX59" fmla="*/ 288209 w 328613"/>
                <a:gd name="connsiteY59" fmla="*/ 185738 h 331788"/>
                <a:gd name="connsiteX60" fmla="*/ 270286 w 328613"/>
                <a:gd name="connsiteY60" fmla="*/ 185738 h 331788"/>
                <a:gd name="connsiteX61" fmla="*/ 258763 w 328613"/>
                <a:gd name="connsiteY61" fmla="*/ 175279 h 331788"/>
                <a:gd name="connsiteX62" fmla="*/ 270286 w 328613"/>
                <a:gd name="connsiteY62" fmla="*/ 163513 h 331788"/>
                <a:gd name="connsiteX63" fmla="*/ 45167 w 328613"/>
                <a:gd name="connsiteY63" fmla="*/ 163513 h 331788"/>
                <a:gd name="connsiteX64" fmla="*/ 63090 w 328613"/>
                <a:gd name="connsiteY64" fmla="*/ 163513 h 331788"/>
                <a:gd name="connsiteX65" fmla="*/ 74613 w 328613"/>
                <a:gd name="connsiteY65" fmla="*/ 175279 h 331788"/>
                <a:gd name="connsiteX66" fmla="*/ 63090 w 328613"/>
                <a:gd name="connsiteY66" fmla="*/ 185738 h 331788"/>
                <a:gd name="connsiteX67" fmla="*/ 45167 w 328613"/>
                <a:gd name="connsiteY67" fmla="*/ 185738 h 331788"/>
                <a:gd name="connsiteX68" fmla="*/ 34925 w 328613"/>
                <a:gd name="connsiteY68" fmla="*/ 175279 h 331788"/>
                <a:gd name="connsiteX69" fmla="*/ 45167 w 328613"/>
                <a:gd name="connsiteY69" fmla="*/ 163513 h 331788"/>
                <a:gd name="connsiteX70" fmla="*/ 249238 w 328613"/>
                <a:gd name="connsiteY70" fmla="*/ 149225 h 331788"/>
                <a:gd name="connsiteX71" fmla="*/ 249238 w 328613"/>
                <a:gd name="connsiteY71" fmla="*/ 309563 h 331788"/>
                <a:gd name="connsiteX72" fmla="*/ 306388 w 328613"/>
                <a:gd name="connsiteY72" fmla="*/ 309563 h 331788"/>
                <a:gd name="connsiteX73" fmla="*/ 306388 w 328613"/>
                <a:gd name="connsiteY73" fmla="*/ 149225 h 331788"/>
                <a:gd name="connsiteX74" fmla="*/ 22225 w 328613"/>
                <a:gd name="connsiteY74" fmla="*/ 149225 h 331788"/>
                <a:gd name="connsiteX75" fmla="*/ 22225 w 328613"/>
                <a:gd name="connsiteY75" fmla="*/ 309563 h 331788"/>
                <a:gd name="connsiteX76" fmla="*/ 80963 w 328613"/>
                <a:gd name="connsiteY76" fmla="*/ 309563 h 331788"/>
                <a:gd name="connsiteX77" fmla="*/ 80963 w 328613"/>
                <a:gd name="connsiteY77" fmla="*/ 149225 h 331788"/>
                <a:gd name="connsiteX78" fmla="*/ 184561 w 328613"/>
                <a:gd name="connsiteY78" fmla="*/ 144463 h 331788"/>
                <a:gd name="connsiteX79" fmla="*/ 202484 w 328613"/>
                <a:gd name="connsiteY79" fmla="*/ 144463 h 331788"/>
                <a:gd name="connsiteX80" fmla="*/ 212726 w 328613"/>
                <a:gd name="connsiteY80" fmla="*/ 156229 h 331788"/>
                <a:gd name="connsiteX81" fmla="*/ 202484 w 328613"/>
                <a:gd name="connsiteY81" fmla="*/ 166688 h 331788"/>
                <a:gd name="connsiteX82" fmla="*/ 184561 w 328613"/>
                <a:gd name="connsiteY82" fmla="*/ 166688 h 331788"/>
                <a:gd name="connsiteX83" fmla="*/ 173038 w 328613"/>
                <a:gd name="connsiteY83" fmla="*/ 156229 h 331788"/>
                <a:gd name="connsiteX84" fmla="*/ 184561 w 328613"/>
                <a:gd name="connsiteY84" fmla="*/ 144463 h 331788"/>
                <a:gd name="connsiteX85" fmla="*/ 130585 w 328613"/>
                <a:gd name="connsiteY85" fmla="*/ 144463 h 331788"/>
                <a:gd name="connsiteX86" fmla="*/ 148509 w 328613"/>
                <a:gd name="connsiteY86" fmla="*/ 144463 h 331788"/>
                <a:gd name="connsiteX87" fmla="*/ 158751 w 328613"/>
                <a:gd name="connsiteY87" fmla="*/ 156229 h 331788"/>
                <a:gd name="connsiteX88" fmla="*/ 148509 w 328613"/>
                <a:gd name="connsiteY88" fmla="*/ 166688 h 331788"/>
                <a:gd name="connsiteX89" fmla="*/ 130585 w 328613"/>
                <a:gd name="connsiteY89" fmla="*/ 166688 h 331788"/>
                <a:gd name="connsiteX90" fmla="*/ 119063 w 328613"/>
                <a:gd name="connsiteY90" fmla="*/ 156229 h 331788"/>
                <a:gd name="connsiteX91" fmla="*/ 130585 w 328613"/>
                <a:gd name="connsiteY91" fmla="*/ 144463 h 331788"/>
                <a:gd name="connsiteX92" fmla="*/ 165100 w 328613"/>
                <a:gd name="connsiteY92" fmla="*/ 95250 h 331788"/>
                <a:gd name="connsiteX93" fmla="*/ 103188 w 328613"/>
                <a:gd name="connsiteY93" fmla="*/ 127000 h 331788"/>
                <a:gd name="connsiteX94" fmla="*/ 103188 w 328613"/>
                <a:gd name="connsiteY94" fmla="*/ 309563 h 331788"/>
                <a:gd name="connsiteX95" fmla="*/ 227013 w 328613"/>
                <a:gd name="connsiteY95" fmla="*/ 309563 h 331788"/>
                <a:gd name="connsiteX96" fmla="*/ 227013 w 328613"/>
                <a:gd name="connsiteY96" fmla="*/ 127000 h 331788"/>
                <a:gd name="connsiteX97" fmla="*/ 176213 w 328613"/>
                <a:gd name="connsiteY97" fmla="*/ 23813 h 331788"/>
                <a:gd name="connsiteX98" fmla="*/ 176213 w 328613"/>
                <a:gd name="connsiteY98" fmla="*/ 34926 h 331788"/>
                <a:gd name="connsiteX99" fmla="*/ 200026 w 328613"/>
                <a:gd name="connsiteY99" fmla="*/ 30163 h 331788"/>
                <a:gd name="connsiteX100" fmla="*/ 168852 w 328613"/>
                <a:gd name="connsiteY100" fmla="*/ 0 h 331788"/>
                <a:gd name="connsiteX101" fmla="*/ 223405 w 328613"/>
                <a:gd name="connsiteY101" fmla="*/ 18145 h 331788"/>
                <a:gd name="connsiteX102" fmla="*/ 231198 w 328613"/>
                <a:gd name="connsiteY102" fmla="*/ 29809 h 331788"/>
                <a:gd name="connsiteX103" fmla="*/ 223405 w 328613"/>
                <a:gd name="connsiteY103" fmla="*/ 40177 h 331788"/>
                <a:gd name="connsiteX104" fmla="*/ 176646 w 328613"/>
                <a:gd name="connsiteY104" fmla="*/ 55730 h 331788"/>
                <a:gd name="connsiteX105" fmla="*/ 176646 w 328613"/>
                <a:gd name="connsiteY105" fmla="*/ 76467 h 331788"/>
                <a:gd name="connsiteX106" fmla="*/ 242888 w 328613"/>
                <a:gd name="connsiteY106" fmla="*/ 110164 h 331788"/>
                <a:gd name="connsiteX107" fmla="*/ 249382 w 328613"/>
                <a:gd name="connsiteY107" fmla="*/ 120532 h 331788"/>
                <a:gd name="connsiteX108" fmla="*/ 249382 w 328613"/>
                <a:gd name="connsiteY108" fmla="*/ 127013 h 331788"/>
                <a:gd name="connsiteX109" fmla="*/ 316923 w 328613"/>
                <a:gd name="connsiteY109" fmla="*/ 127013 h 331788"/>
                <a:gd name="connsiteX110" fmla="*/ 328613 w 328613"/>
                <a:gd name="connsiteY110" fmla="*/ 138677 h 331788"/>
                <a:gd name="connsiteX111" fmla="*/ 328613 w 328613"/>
                <a:gd name="connsiteY111" fmla="*/ 320124 h 331788"/>
                <a:gd name="connsiteX112" fmla="*/ 316923 w 328613"/>
                <a:gd name="connsiteY112" fmla="*/ 331788 h 331788"/>
                <a:gd name="connsiteX113" fmla="*/ 11690 w 328613"/>
                <a:gd name="connsiteY113" fmla="*/ 331788 h 331788"/>
                <a:gd name="connsiteX114" fmla="*/ 0 w 328613"/>
                <a:gd name="connsiteY114" fmla="*/ 320124 h 331788"/>
                <a:gd name="connsiteX115" fmla="*/ 0 w 328613"/>
                <a:gd name="connsiteY115" fmla="*/ 138677 h 331788"/>
                <a:gd name="connsiteX116" fmla="*/ 11690 w 328613"/>
                <a:gd name="connsiteY116" fmla="*/ 127013 h 331788"/>
                <a:gd name="connsiteX117" fmla="*/ 80529 w 328613"/>
                <a:gd name="connsiteY117" fmla="*/ 127013 h 331788"/>
                <a:gd name="connsiteX118" fmla="*/ 80529 w 328613"/>
                <a:gd name="connsiteY118" fmla="*/ 120532 h 331788"/>
                <a:gd name="connsiteX119" fmla="*/ 87024 w 328613"/>
                <a:gd name="connsiteY119" fmla="*/ 110164 h 331788"/>
                <a:gd name="connsiteX120" fmla="*/ 154565 w 328613"/>
                <a:gd name="connsiteY120" fmla="*/ 76467 h 331788"/>
                <a:gd name="connsiteX121" fmla="*/ 154565 w 328613"/>
                <a:gd name="connsiteY121" fmla="*/ 11664 h 331788"/>
                <a:gd name="connsiteX122" fmla="*/ 158461 w 328613"/>
                <a:gd name="connsiteY122" fmla="*/ 2592 h 331788"/>
                <a:gd name="connsiteX123" fmla="*/ 168852 w 328613"/>
                <a:gd name="connsiteY123" fmla="*/ 0 h 331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328613" h="331788">
                  <a:moveTo>
                    <a:pt x="270286" y="234950"/>
                  </a:moveTo>
                  <a:cubicBezTo>
                    <a:pt x="270286" y="234950"/>
                    <a:pt x="270286" y="234950"/>
                    <a:pt x="288209" y="234950"/>
                  </a:cubicBezTo>
                  <a:cubicBezTo>
                    <a:pt x="293330" y="234950"/>
                    <a:pt x="298451" y="240179"/>
                    <a:pt x="298451" y="246716"/>
                  </a:cubicBezTo>
                  <a:cubicBezTo>
                    <a:pt x="298451" y="253253"/>
                    <a:pt x="293330" y="257175"/>
                    <a:pt x="288209" y="257175"/>
                  </a:cubicBezTo>
                  <a:cubicBezTo>
                    <a:pt x="288209" y="257175"/>
                    <a:pt x="288209" y="257175"/>
                    <a:pt x="270286" y="257175"/>
                  </a:cubicBezTo>
                  <a:cubicBezTo>
                    <a:pt x="263884" y="257175"/>
                    <a:pt x="258763" y="253253"/>
                    <a:pt x="258763" y="246716"/>
                  </a:cubicBezTo>
                  <a:cubicBezTo>
                    <a:pt x="258763" y="240179"/>
                    <a:pt x="263884" y="234950"/>
                    <a:pt x="270286" y="234950"/>
                  </a:cubicBezTo>
                  <a:close/>
                  <a:moveTo>
                    <a:pt x="45167" y="234950"/>
                  </a:moveTo>
                  <a:cubicBezTo>
                    <a:pt x="45167" y="234950"/>
                    <a:pt x="45167" y="234950"/>
                    <a:pt x="63090" y="234950"/>
                  </a:cubicBezTo>
                  <a:cubicBezTo>
                    <a:pt x="69492" y="234950"/>
                    <a:pt x="74613" y="240179"/>
                    <a:pt x="74613" y="246716"/>
                  </a:cubicBezTo>
                  <a:cubicBezTo>
                    <a:pt x="74613" y="253253"/>
                    <a:pt x="69492" y="257175"/>
                    <a:pt x="63090" y="257175"/>
                  </a:cubicBezTo>
                  <a:cubicBezTo>
                    <a:pt x="63090" y="257175"/>
                    <a:pt x="63090" y="257175"/>
                    <a:pt x="45167" y="257175"/>
                  </a:cubicBezTo>
                  <a:cubicBezTo>
                    <a:pt x="38766" y="257175"/>
                    <a:pt x="34925" y="253253"/>
                    <a:pt x="34925" y="246716"/>
                  </a:cubicBezTo>
                  <a:cubicBezTo>
                    <a:pt x="34925" y="240179"/>
                    <a:pt x="38766" y="234950"/>
                    <a:pt x="45167" y="234950"/>
                  </a:cubicBezTo>
                  <a:close/>
                  <a:moveTo>
                    <a:pt x="184561" y="217488"/>
                  </a:moveTo>
                  <a:cubicBezTo>
                    <a:pt x="184561" y="217488"/>
                    <a:pt x="184561" y="217488"/>
                    <a:pt x="202484" y="217488"/>
                  </a:cubicBezTo>
                  <a:cubicBezTo>
                    <a:pt x="208885" y="217488"/>
                    <a:pt x="212726" y="222717"/>
                    <a:pt x="212726" y="229254"/>
                  </a:cubicBezTo>
                  <a:cubicBezTo>
                    <a:pt x="212726" y="235791"/>
                    <a:pt x="208885" y="239713"/>
                    <a:pt x="202484" y="239713"/>
                  </a:cubicBezTo>
                  <a:cubicBezTo>
                    <a:pt x="202484" y="239713"/>
                    <a:pt x="202484" y="239713"/>
                    <a:pt x="184561" y="239713"/>
                  </a:cubicBezTo>
                  <a:cubicBezTo>
                    <a:pt x="178159" y="239713"/>
                    <a:pt x="173038" y="235791"/>
                    <a:pt x="173038" y="229254"/>
                  </a:cubicBezTo>
                  <a:cubicBezTo>
                    <a:pt x="173038" y="222717"/>
                    <a:pt x="178159" y="217488"/>
                    <a:pt x="184561" y="217488"/>
                  </a:cubicBezTo>
                  <a:close/>
                  <a:moveTo>
                    <a:pt x="130585" y="217488"/>
                  </a:moveTo>
                  <a:cubicBezTo>
                    <a:pt x="130585" y="217488"/>
                    <a:pt x="130585" y="217488"/>
                    <a:pt x="148509" y="217488"/>
                  </a:cubicBezTo>
                  <a:cubicBezTo>
                    <a:pt x="154910" y="217488"/>
                    <a:pt x="158751" y="222717"/>
                    <a:pt x="158751" y="229254"/>
                  </a:cubicBezTo>
                  <a:cubicBezTo>
                    <a:pt x="158751" y="235791"/>
                    <a:pt x="154910" y="239713"/>
                    <a:pt x="148509" y="239713"/>
                  </a:cubicBezTo>
                  <a:cubicBezTo>
                    <a:pt x="148509" y="239713"/>
                    <a:pt x="148509" y="239713"/>
                    <a:pt x="130585" y="239713"/>
                  </a:cubicBezTo>
                  <a:cubicBezTo>
                    <a:pt x="124184" y="239713"/>
                    <a:pt x="119063" y="235791"/>
                    <a:pt x="119063" y="229254"/>
                  </a:cubicBezTo>
                  <a:cubicBezTo>
                    <a:pt x="119063" y="222717"/>
                    <a:pt x="124184" y="217488"/>
                    <a:pt x="130585" y="217488"/>
                  </a:cubicBezTo>
                  <a:close/>
                  <a:moveTo>
                    <a:pt x="270286" y="200025"/>
                  </a:moveTo>
                  <a:cubicBezTo>
                    <a:pt x="270286" y="200025"/>
                    <a:pt x="270286" y="200025"/>
                    <a:pt x="288209" y="200025"/>
                  </a:cubicBezTo>
                  <a:cubicBezTo>
                    <a:pt x="293330" y="200025"/>
                    <a:pt x="298451" y="204881"/>
                    <a:pt x="298451" y="210951"/>
                  </a:cubicBezTo>
                  <a:cubicBezTo>
                    <a:pt x="298451" y="217021"/>
                    <a:pt x="293330" y="220663"/>
                    <a:pt x="288209" y="220663"/>
                  </a:cubicBezTo>
                  <a:cubicBezTo>
                    <a:pt x="288209" y="220663"/>
                    <a:pt x="288209" y="220663"/>
                    <a:pt x="270286" y="220663"/>
                  </a:cubicBezTo>
                  <a:cubicBezTo>
                    <a:pt x="263884" y="220663"/>
                    <a:pt x="258763" y="217021"/>
                    <a:pt x="258763" y="210951"/>
                  </a:cubicBezTo>
                  <a:cubicBezTo>
                    <a:pt x="258763" y="204881"/>
                    <a:pt x="263884" y="200025"/>
                    <a:pt x="270286" y="200025"/>
                  </a:cubicBezTo>
                  <a:close/>
                  <a:moveTo>
                    <a:pt x="45167" y="200025"/>
                  </a:moveTo>
                  <a:cubicBezTo>
                    <a:pt x="45167" y="200025"/>
                    <a:pt x="45167" y="200025"/>
                    <a:pt x="63090" y="200025"/>
                  </a:cubicBezTo>
                  <a:cubicBezTo>
                    <a:pt x="69492" y="200025"/>
                    <a:pt x="74613" y="204881"/>
                    <a:pt x="74613" y="210951"/>
                  </a:cubicBezTo>
                  <a:cubicBezTo>
                    <a:pt x="74613" y="217021"/>
                    <a:pt x="69492" y="220663"/>
                    <a:pt x="63090" y="220663"/>
                  </a:cubicBezTo>
                  <a:cubicBezTo>
                    <a:pt x="63090" y="220663"/>
                    <a:pt x="63090" y="220663"/>
                    <a:pt x="45167" y="220663"/>
                  </a:cubicBezTo>
                  <a:cubicBezTo>
                    <a:pt x="38766" y="220663"/>
                    <a:pt x="34925" y="217021"/>
                    <a:pt x="34925" y="210951"/>
                  </a:cubicBezTo>
                  <a:cubicBezTo>
                    <a:pt x="34925" y="204881"/>
                    <a:pt x="38766" y="200025"/>
                    <a:pt x="45167" y="200025"/>
                  </a:cubicBezTo>
                  <a:close/>
                  <a:moveTo>
                    <a:pt x="184561" y="180975"/>
                  </a:moveTo>
                  <a:cubicBezTo>
                    <a:pt x="184561" y="180975"/>
                    <a:pt x="184561" y="180975"/>
                    <a:pt x="202484" y="180975"/>
                  </a:cubicBezTo>
                  <a:cubicBezTo>
                    <a:pt x="208885" y="180975"/>
                    <a:pt x="212726" y="186204"/>
                    <a:pt x="212726" y="192741"/>
                  </a:cubicBezTo>
                  <a:cubicBezTo>
                    <a:pt x="212726" y="199278"/>
                    <a:pt x="208885" y="203200"/>
                    <a:pt x="202484" y="203200"/>
                  </a:cubicBezTo>
                  <a:cubicBezTo>
                    <a:pt x="202484" y="203200"/>
                    <a:pt x="202484" y="203200"/>
                    <a:pt x="184561" y="203200"/>
                  </a:cubicBezTo>
                  <a:cubicBezTo>
                    <a:pt x="178159" y="203200"/>
                    <a:pt x="173038" y="199278"/>
                    <a:pt x="173038" y="192741"/>
                  </a:cubicBezTo>
                  <a:cubicBezTo>
                    <a:pt x="173038" y="186204"/>
                    <a:pt x="178159" y="180975"/>
                    <a:pt x="184561" y="180975"/>
                  </a:cubicBezTo>
                  <a:close/>
                  <a:moveTo>
                    <a:pt x="130585" y="180975"/>
                  </a:moveTo>
                  <a:cubicBezTo>
                    <a:pt x="130585" y="180975"/>
                    <a:pt x="130585" y="180975"/>
                    <a:pt x="148509" y="180975"/>
                  </a:cubicBezTo>
                  <a:cubicBezTo>
                    <a:pt x="154910" y="180975"/>
                    <a:pt x="158751" y="186204"/>
                    <a:pt x="158751" y="192741"/>
                  </a:cubicBezTo>
                  <a:cubicBezTo>
                    <a:pt x="158751" y="199278"/>
                    <a:pt x="154910" y="203200"/>
                    <a:pt x="148509" y="203200"/>
                  </a:cubicBezTo>
                  <a:cubicBezTo>
                    <a:pt x="148509" y="203200"/>
                    <a:pt x="148509" y="203200"/>
                    <a:pt x="130585" y="203200"/>
                  </a:cubicBezTo>
                  <a:cubicBezTo>
                    <a:pt x="124184" y="203200"/>
                    <a:pt x="119063" y="199278"/>
                    <a:pt x="119063" y="192741"/>
                  </a:cubicBezTo>
                  <a:cubicBezTo>
                    <a:pt x="119063" y="186204"/>
                    <a:pt x="124184" y="180975"/>
                    <a:pt x="130585" y="180975"/>
                  </a:cubicBezTo>
                  <a:close/>
                  <a:moveTo>
                    <a:pt x="270286" y="163513"/>
                  </a:moveTo>
                  <a:cubicBezTo>
                    <a:pt x="270286" y="163513"/>
                    <a:pt x="270286" y="163513"/>
                    <a:pt x="288209" y="163513"/>
                  </a:cubicBezTo>
                  <a:cubicBezTo>
                    <a:pt x="293330" y="163513"/>
                    <a:pt x="298451" y="168742"/>
                    <a:pt x="298451" y="175279"/>
                  </a:cubicBezTo>
                  <a:cubicBezTo>
                    <a:pt x="298451" y="180509"/>
                    <a:pt x="293330" y="185738"/>
                    <a:pt x="288209" y="185738"/>
                  </a:cubicBezTo>
                  <a:cubicBezTo>
                    <a:pt x="288209" y="185738"/>
                    <a:pt x="288209" y="185738"/>
                    <a:pt x="270286" y="185738"/>
                  </a:cubicBezTo>
                  <a:cubicBezTo>
                    <a:pt x="263884" y="185738"/>
                    <a:pt x="258763" y="180509"/>
                    <a:pt x="258763" y="175279"/>
                  </a:cubicBezTo>
                  <a:cubicBezTo>
                    <a:pt x="258763" y="168742"/>
                    <a:pt x="263884" y="163513"/>
                    <a:pt x="270286" y="163513"/>
                  </a:cubicBezTo>
                  <a:close/>
                  <a:moveTo>
                    <a:pt x="45167" y="163513"/>
                  </a:moveTo>
                  <a:cubicBezTo>
                    <a:pt x="45167" y="163513"/>
                    <a:pt x="45167" y="163513"/>
                    <a:pt x="63090" y="163513"/>
                  </a:cubicBezTo>
                  <a:cubicBezTo>
                    <a:pt x="69492" y="163513"/>
                    <a:pt x="74613" y="168742"/>
                    <a:pt x="74613" y="175279"/>
                  </a:cubicBezTo>
                  <a:cubicBezTo>
                    <a:pt x="74613" y="180509"/>
                    <a:pt x="69492" y="185738"/>
                    <a:pt x="63090" y="185738"/>
                  </a:cubicBezTo>
                  <a:cubicBezTo>
                    <a:pt x="63090" y="185738"/>
                    <a:pt x="63090" y="185738"/>
                    <a:pt x="45167" y="185738"/>
                  </a:cubicBezTo>
                  <a:cubicBezTo>
                    <a:pt x="38766" y="185738"/>
                    <a:pt x="34925" y="180509"/>
                    <a:pt x="34925" y="175279"/>
                  </a:cubicBezTo>
                  <a:cubicBezTo>
                    <a:pt x="34925" y="168742"/>
                    <a:pt x="38766" y="163513"/>
                    <a:pt x="45167" y="163513"/>
                  </a:cubicBezTo>
                  <a:close/>
                  <a:moveTo>
                    <a:pt x="249238" y="149225"/>
                  </a:moveTo>
                  <a:lnTo>
                    <a:pt x="249238" y="309563"/>
                  </a:lnTo>
                  <a:lnTo>
                    <a:pt x="306388" y="309563"/>
                  </a:lnTo>
                  <a:lnTo>
                    <a:pt x="306388" y="149225"/>
                  </a:lnTo>
                  <a:close/>
                  <a:moveTo>
                    <a:pt x="22225" y="149225"/>
                  </a:moveTo>
                  <a:lnTo>
                    <a:pt x="22225" y="309563"/>
                  </a:lnTo>
                  <a:lnTo>
                    <a:pt x="80963" y="309563"/>
                  </a:lnTo>
                  <a:lnTo>
                    <a:pt x="80963" y="149225"/>
                  </a:lnTo>
                  <a:close/>
                  <a:moveTo>
                    <a:pt x="184561" y="144463"/>
                  </a:moveTo>
                  <a:cubicBezTo>
                    <a:pt x="184561" y="144463"/>
                    <a:pt x="184561" y="144463"/>
                    <a:pt x="202484" y="144463"/>
                  </a:cubicBezTo>
                  <a:cubicBezTo>
                    <a:pt x="208885" y="144463"/>
                    <a:pt x="212726" y="149692"/>
                    <a:pt x="212726" y="156229"/>
                  </a:cubicBezTo>
                  <a:cubicBezTo>
                    <a:pt x="212726" y="161459"/>
                    <a:pt x="208885" y="166688"/>
                    <a:pt x="202484" y="166688"/>
                  </a:cubicBezTo>
                  <a:cubicBezTo>
                    <a:pt x="202484" y="166688"/>
                    <a:pt x="202484" y="166688"/>
                    <a:pt x="184561" y="166688"/>
                  </a:cubicBezTo>
                  <a:cubicBezTo>
                    <a:pt x="178159" y="166688"/>
                    <a:pt x="173038" y="161459"/>
                    <a:pt x="173038" y="156229"/>
                  </a:cubicBezTo>
                  <a:cubicBezTo>
                    <a:pt x="173038" y="149692"/>
                    <a:pt x="178159" y="144463"/>
                    <a:pt x="184561" y="144463"/>
                  </a:cubicBezTo>
                  <a:close/>
                  <a:moveTo>
                    <a:pt x="130585" y="144463"/>
                  </a:moveTo>
                  <a:cubicBezTo>
                    <a:pt x="130585" y="144463"/>
                    <a:pt x="130585" y="144463"/>
                    <a:pt x="148509" y="144463"/>
                  </a:cubicBezTo>
                  <a:cubicBezTo>
                    <a:pt x="154910" y="144463"/>
                    <a:pt x="158751" y="149692"/>
                    <a:pt x="158751" y="156229"/>
                  </a:cubicBezTo>
                  <a:cubicBezTo>
                    <a:pt x="158751" y="161459"/>
                    <a:pt x="154910" y="166688"/>
                    <a:pt x="148509" y="166688"/>
                  </a:cubicBezTo>
                  <a:cubicBezTo>
                    <a:pt x="148509" y="166688"/>
                    <a:pt x="148509" y="166688"/>
                    <a:pt x="130585" y="166688"/>
                  </a:cubicBezTo>
                  <a:cubicBezTo>
                    <a:pt x="124184" y="166688"/>
                    <a:pt x="119063" y="161459"/>
                    <a:pt x="119063" y="156229"/>
                  </a:cubicBezTo>
                  <a:cubicBezTo>
                    <a:pt x="119063" y="149692"/>
                    <a:pt x="124184" y="144463"/>
                    <a:pt x="130585" y="144463"/>
                  </a:cubicBezTo>
                  <a:close/>
                  <a:moveTo>
                    <a:pt x="165100" y="95250"/>
                  </a:moveTo>
                  <a:lnTo>
                    <a:pt x="103188" y="127000"/>
                  </a:lnTo>
                  <a:lnTo>
                    <a:pt x="103188" y="309563"/>
                  </a:lnTo>
                  <a:lnTo>
                    <a:pt x="227013" y="309563"/>
                  </a:lnTo>
                  <a:lnTo>
                    <a:pt x="227013" y="127000"/>
                  </a:lnTo>
                  <a:close/>
                  <a:moveTo>
                    <a:pt x="176213" y="23813"/>
                  </a:moveTo>
                  <a:lnTo>
                    <a:pt x="176213" y="34926"/>
                  </a:lnTo>
                  <a:lnTo>
                    <a:pt x="200026" y="30163"/>
                  </a:lnTo>
                  <a:close/>
                  <a:moveTo>
                    <a:pt x="168852" y="0"/>
                  </a:moveTo>
                  <a:cubicBezTo>
                    <a:pt x="168852" y="0"/>
                    <a:pt x="168852" y="0"/>
                    <a:pt x="223405" y="18145"/>
                  </a:cubicBezTo>
                  <a:cubicBezTo>
                    <a:pt x="227302" y="20737"/>
                    <a:pt x="231198" y="24625"/>
                    <a:pt x="231198" y="29809"/>
                  </a:cubicBezTo>
                  <a:cubicBezTo>
                    <a:pt x="231198" y="33697"/>
                    <a:pt x="227302" y="37585"/>
                    <a:pt x="223405" y="40177"/>
                  </a:cubicBezTo>
                  <a:cubicBezTo>
                    <a:pt x="223405" y="40177"/>
                    <a:pt x="223405" y="40177"/>
                    <a:pt x="176646" y="55730"/>
                  </a:cubicBezTo>
                  <a:cubicBezTo>
                    <a:pt x="176646" y="55730"/>
                    <a:pt x="176646" y="55730"/>
                    <a:pt x="176646" y="76467"/>
                  </a:cubicBezTo>
                  <a:cubicBezTo>
                    <a:pt x="176646" y="76467"/>
                    <a:pt x="176646" y="76467"/>
                    <a:pt x="242888" y="110164"/>
                  </a:cubicBezTo>
                  <a:cubicBezTo>
                    <a:pt x="246785" y="112756"/>
                    <a:pt x="249382" y="115348"/>
                    <a:pt x="249382" y="120532"/>
                  </a:cubicBezTo>
                  <a:cubicBezTo>
                    <a:pt x="249382" y="120532"/>
                    <a:pt x="249382" y="120532"/>
                    <a:pt x="249382" y="127013"/>
                  </a:cubicBezTo>
                  <a:cubicBezTo>
                    <a:pt x="249382" y="127013"/>
                    <a:pt x="249382" y="127013"/>
                    <a:pt x="316923" y="127013"/>
                  </a:cubicBezTo>
                  <a:cubicBezTo>
                    <a:pt x="323418" y="127013"/>
                    <a:pt x="328613" y="132197"/>
                    <a:pt x="328613" y="138677"/>
                  </a:cubicBezTo>
                  <a:cubicBezTo>
                    <a:pt x="328613" y="138677"/>
                    <a:pt x="328613" y="138677"/>
                    <a:pt x="328613" y="320124"/>
                  </a:cubicBezTo>
                  <a:cubicBezTo>
                    <a:pt x="328613" y="326604"/>
                    <a:pt x="323418" y="331788"/>
                    <a:pt x="316923" y="331788"/>
                  </a:cubicBezTo>
                  <a:lnTo>
                    <a:pt x="11690" y="331788"/>
                  </a:lnTo>
                  <a:cubicBezTo>
                    <a:pt x="5195" y="331788"/>
                    <a:pt x="0" y="326604"/>
                    <a:pt x="0" y="320124"/>
                  </a:cubicBezTo>
                  <a:cubicBezTo>
                    <a:pt x="0" y="320124"/>
                    <a:pt x="0" y="320124"/>
                    <a:pt x="0" y="138677"/>
                  </a:cubicBezTo>
                  <a:cubicBezTo>
                    <a:pt x="0" y="132197"/>
                    <a:pt x="5195" y="127013"/>
                    <a:pt x="11690" y="127013"/>
                  </a:cubicBezTo>
                  <a:cubicBezTo>
                    <a:pt x="11690" y="127013"/>
                    <a:pt x="11690" y="127013"/>
                    <a:pt x="80529" y="127013"/>
                  </a:cubicBezTo>
                  <a:cubicBezTo>
                    <a:pt x="80529" y="127013"/>
                    <a:pt x="80529" y="127013"/>
                    <a:pt x="80529" y="120532"/>
                  </a:cubicBezTo>
                  <a:cubicBezTo>
                    <a:pt x="80529" y="115348"/>
                    <a:pt x="83127" y="112756"/>
                    <a:pt x="87024" y="110164"/>
                  </a:cubicBezTo>
                  <a:cubicBezTo>
                    <a:pt x="87024" y="110164"/>
                    <a:pt x="87024" y="110164"/>
                    <a:pt x="154565" y="76467"/>
                  </a:cubicBezTo>
                  <a:cubicBezTo>
                    <a:pt x="154565" y="76467"/>
                    <a:pt x="154565" y="76467"/>
                    <a:pt x="154565" y="11664"/>
                  </a:cubicBezTo>
                  <a:cubicBezTo>
                    <a:pt x="154565" y="7776"/>
                    <a:pt x="155864" y="3888"/>
                    <a:pt x="158461" y="2592"/>
                  </a:cubicBezTo>
                  <a:cubicBezTo>
                    <a:pt x="161059" y="0"/>
                    <a:pt x="164956" y="0"/>
                    <a:pt x="168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17" name="千图PPT彼岸天：ID 8661124库_任意多边形 47"/>
          <p:cNvSpPr>
            <a:spLocks noChangeAspect="1"/>
          </p:cNvSpPr>
          <p:nvPr>
            <p:custDataLst>
              <p:tags r:id="rId5"/>
            </p:custDataLst>
          </p:nvPr>
        </p:nvSpPr>
        <p:spPr bwMode="auto">
          <a:xfrm>
            <a:off x="922921" y="2070545"/>
            <a:ext cx="2582608" cy="2813690"/>
          </a:xfrm>
          <a:custGeom>
            <a:avLst/>
            <a:gdLst>
              <a:gd name="connsiteX0" fmla="*/ 175170 w 301625"/>
              <a:gd name="connsiteY0" fmla="*/ 203200 h 328613"/>
              <a:gd name="connsiteX1" fmla="*/ 133078 w 301625"/>
              <a:gd name="connsiteY1" fmla="*/ 207076 h 328613"/>
              <a:gd name="connsiteX2" fmla="*/ 131763 w 301625"/>
              <a:gd name="connsiteY2" fmla="*/ 208369 h 328613"/>
              <a:gd name="connsiteX3" fmla="*/ 131763 w 301625"/>
              <a:gd name="connsiteY3" fmla="*/ 311741 h 328613"/>
              <a:gd name="connsiteX4" fmla="*/ 131763 w 301625"/>
              <a:gd name="connsiteY4" fmla="*/ 313033 h 328613"/>
              <a:gd name="connsiteX5" fmla="*/ 133078 w 301625"/>
              <a:gd name="connsiteY5" fmla="*/ 314325 h 328613"/>
              <a:gd name="connsiteX6" fmla="*/ 134394 w 301625"/>
              <a:gd name="connsiteY6" fmla="*/ 313033 h 328613"/>
              <a:gd name="connsiteX7" fmla="*/ 176486 w 301625"/>
              <a:gd name="connsiteY7" fmla="*/ 297527 h 328613"/>
              <a:gd name="connsiteX8" fmla="*/ 177801 w 301625"/>
              <a:gd name="connsiteY8" fmla="*/ 296235 h 328613"/>
              <a:gd name="connsiteX9" fmla="*/ 177801 w 301625"/>
              <a:gd name="connsiteY9" fmla="*/ 205784 h 328613"/>
              <a:gd name="connsiteX10" fmla="*/ 176486 w 301625"/>
              <a:gd name="connsiteY10" fmla="*/ 204492 h 328613"/>
              <a:gd name="connsiteX11" fmla="*/ 175170 w 301625"/>
              <a:gd name="connsiteY11" fmla="*/ 203200 h 328613"/>
              <a:gd name="connsiteX12" fmla="*/ 67595 w 301625"/>
              <a:gd name="connsiteY12" fmla="*/ 203200 h 328613"/>
              <a:gd name="connsiteX13" fmla="*/ 66341 w 301625"/>
              <a:gd name="connsiteY13" fmla="*/ 204495 h 328613"/>
              <a:gd name="connsiteX14" fmla="*/ 65088 w 301625"/>
              <a:gd name="connsiteY14" fmla="*/ 205790 h 328613"/>
              <a:gd name="connsiteX15" fmla="*/ 65088 w 301625"/>
              <a:gd name="connsiteY15" fmla="*/ 244643 h 328613"/>
              <a:gd name="connsiteX16" fmla="*/ 66341 w 301625"/>
              <a:gd name="connsiteY16" fmla="*/ 245938 h 328613"/>
              <a:gd name="connsiteX17" fmla="*/ 86394 w 301625"/>
              <a:gd name="connsiteY17" fmla="*/ 252413 h 328613"/>
              <a:gd name="connsiteX18" fmla="*/ 88901 w 301625"/>
              <a:gd name="connsiteY18" fmla="*/ 251118 h 328613"/>
              <a:gd name="connsiteX19" fmla="*/ 88901 w 301625"/>
              <a:gd name="connsiteY19" fmla="*/ 249823 h 328613"/>
              <a:gd name="connsiteX20" fmla="*/ 88901 w 301625"/>
              <a:gd name="connsiteY20" fmla="*/ 207085 h 328613"/>
              <a:gd name="connsiteX21" fmla="*/ 87648 w 301625"/>
              <a:gd name="connsiteY21" fmla="*/ 205790 h 328613"/>
              <a:gd name="connsiteX22" fmla="*/ 67595 w 301625"/>
              <a:gd name="connsiteY22" fmla="*/ 203200 h 328613"/>
              <a:gd name="connsiteX23" fmla="*/ 33111 w 301625"/>
              <a:gd name="connsiteY23" fmla="*/ 201613 h 328613"/>
              <a:gd name="connsiteX24" fmla="*/ 31750 w 301625"/>
              <a:gd name="connsiteY24" fmla="*/ 202893 h 328613"/>
              <a:gd name="connsiteX25" fmla="*/ 31750 w 301625"/>
              <a:gd name="connsiteY25" fmla="*/ 236180 h 328613"/>
              <a:gd name="connsiteX26" fmla="*/ 33111 w 301625"/>
              <a:gd name="connsiteY26" fmla="*/ 237460 h 328613"/>
              <a:gd name="connsiteX27" fmla="*/ 49439 w 301625"/>
              <a:gd name="connsiteY27" fmla="*/ 241301 h 328613"/>
              <a:gd name="connsiteX28" fmla="*/ 50800 w 301625"/>
              <a:gd name="connsiteY28" fmla="*/ 241301 h 328613"/>
              <a:gd name="connsiteX29" fmla="*/ 50800 w 301625"/>
              <a:gd name="connsiteY29" fmla="*/ 240021 h 328613"/>
              <a:gd name="connsiteX30" fmla="*/ 50800 w 301625"/>
              <a:gd name="connsiteY30" fmla="*/ 205454 h 328613"/>
              <a:gd name="connsiteX31" fmla="*/ 49439 w 301625"/>
              <a:gd name="connsiteY31" fmla="*/ 202893 h 328613"/>
              <a:gd name="connsiteX32" fmla="*/ 34471 w 301625"/>
              <a:gd name="connsiteY32" fmla="*/ 201613 h 328613"/>
              <a:gd name="connsiteX33" fmla="*/ 33111 w 301625"/>
              <a:gd name="connsiteY33" fmla="*/ 201613 h 328613"/>
              <a:gd name="connsiteX34" fmla="*/ 225690 w 301625"/>
              <a:gd name="connsiteY34" fmla="*/ 200025 h 328613"/>
              <a:gd name="connsiteX35" fmla="*/ 196586 w 301625"/>
              <a:gd name="connsiteY35" fmla="*/ 201313 h 328613"/>
              <a:gd name="connsiteX36" fmla="*/ 195263 w 301625"/>
              <a:gd name="connsiteY36" fmla="*/ 203890 h 328613"/>
              <a:gd name="connsiteX37" fmla="*/ 195263 w 301625"/>
              <a:gd name="connsiteY37" fmla="*/ 286348 h 328613"/>
              <a:gd name="connsiteX38" fmla="*/ 196586 w 301625"/>
              <a:gd name="connsiteY38" fmla="*/ 287637 h 328613"/>
              <a:gd name="connsiteX39" fmla="*/ 196586 w 301625"/>
              <a:gd name="connsiteY39" fmla="*/ 288925 h 328613"/>
              <a:gd name="connsiteX40" fmla="*/ 197909 w 301625"/>
              <a:gd name="connsiteY40" fmla="*/ 288925 h 328613"/>
              <a:gd name="connsiteX41" fmla="*/ 225690 w 301625"/>
              <a:gd name="connsiteY41" fmla="*/ 278618 h 328613"/>
              <a:gd name="connsiteX42" fmla="*/ 227013 w 301625"/>
              <a:gd name="connsiteY42" fmla="*/ 276041 h 328613"/>
              <a:gd name="connsiteX43" fmla="*/ 227013 w 301625"/>
              <a:gd name="connsiteY43" fmla="*/ 201313 h 328613"/>
              <a:gd name="connsiteX44" fmla="*/ 227013 w 301625"/>
              <a:gd name="connsiteY44" fmla="*/ 200025 h 328613"/>
              <a:gd name="connsiteX45" fmla="*/ 225690 w 301625"/>
              <a:gd name="connsiteY45" fmla="*/ 200025 h 328613"/>
              <a:gd name="connsiteX46" fmla="*/ 10824 w 301625"/>
              <a:gd name="connsiteY46" fmla="*/ 198438 h 328613"/>
              <a:gd name="connsiteX47" fmla="*/ 9525 w 301625"/>
              <a:gd name="connsiteY47" fmla="*/ 199732 h 328613"/>
              <a:gd name="connsiteX48" fmla="*/ 9525 w 301625"/>
              <a:gd name="connsiteY48" fmla="*/ 201025 h 328613"/>
              <a:gd name="connsiteX49" fmla="*/ 9525 w 301625"/>
              <a:gd name="connsiteY49" fmla="*/ 229482 h 328613"/>
              <a:gd name="connsiteX50" fmla="*/ 10824 w 301625"/>
              <a:gd name="connsiteY50" fmla="*/ 230776 h 328613"/>
              <a:gd name="connsiteX51" fmla="*/ 21215 w 301625"/>
              <a:gd name="connsiteY51" fmla="*/ 233363 h 328613"/>
              <a:gd name="connsiteX52" fmla="*/ 22514 w 301625"/>
              <a:gd name="connsiteY52" fmla="*/ 233363 h 328613"/>
              <a:gd name="connsiteX53" fmla="*/ 23813 w 301625"/>
              <a:gd name="connsiteY53" fmla="*/ 232070 h 328613"/>
              <a:gd name="connsiteX54" fmla="*/ 23813 w 301625"/>
              <a:gd name="connsiteY54" fmla="*/ 201025 h 328613"/>
              <a:gd name="connsiteX55" fmla="*/ 22514 w 301625"/>
              <a:gd name="connsiteY55" fmla="*/ 199732 h 328613"/>
              <a:gd name="connsiteX56" fmla="*/ 10824 w 301625"/>
              <a:gd name="connsiteY56" fmla="*/ 198438 h 328613"/>
              <a:gd name="connsiteX57" fmla="*/ 277495 w 301625"/>
              <a:gd name="connsiteY57" fmla="*/ 196850 h 328613"/>
              <a:gd name="connsiteX58" fmla="*/ 276225 w 301625"/>
              <a:gd name="connsiteY58" fmla="*/ 198135 h 328613"/>
              <a:gd name="connsiteX59" fmla="*/ 276225 w 301625"/>
              <a:gd name="connsiteY59" fmla="*/ 222553 h 328613"/>
              <a:gd name="connsiteX60" fmla="*/ 276225 w 301625"/>
              <a:gd name="connsiteY60" fmla="*/ 223838 h 328613"/>
              <a:gd name="connsiteX61" fmla="*/ 277495 w 301625"/>
              <a:gd name="connsiteY61" fmla="*/ 223838 h 328613"/>
              <a:gd name="connsiteX62" fmla="*/ 287655 w 301625"/>
              <a:gd name="connsiteY62" fmla="*/ 222553 h 328613"/>
              <a:gd name="connsiteX63" fmla="*/ 288925 w 301625"/>
              <a:gd name="connsiteY63" fmla="*/ 219983 h 328613"/>
              <a:gd name="connsiteX64" fmla="*/ 288925 w 301625"/>
              <a:gd name="connsiteY64" fmla="*/ 198135 h 328613"/>
              <a:gd name="connsiteX65" fmla="*/ 288925 w 301625"/>
              <a:gd name="connsiteY65" fmla="*/ 196850 h 328613"/>
              <a:gd name="connsiteX66" fmla="*/ 287655 w 301625"/>
              <a:gd name="connsiteY66" fmla="*/ 196850 h 328613"/>
              <a:gd name="connsiteX67" fmla="*/ 277495 w 301625"/>
              <a:gd name="connsiteY67" fmla="*/ 196850 h 328613"/>
              <a:gd name="connsiteX68" fmla="*/ 253736 w 301625"/>
              <a:gd name="connsiteY68" fmla="*/ 196850 h 328613"/>
              <a:gd name="connsiteX69" fmla="*/ 252413 w 301625"/>
              <a:gd name="connsiteY69" fmla="*/ 199496 h 328613"/>
              <a:gd name="connsiteX70" fmla="*/ 252413 w 301625"/>
              <a:gd name="connsiteY70" fmla="*/ 225954 h 328613"/>
              <a:gd name="connsiteX71" fmla="*/ 253736 w 301625"/>
              <a:gd name="connsiteY71" fmla="*/ 227277 h 328613"/>
              <a:gd name="connsiteX72" fmla="*/ 255059 w 301625"/>
              <a:gd name="connsiteY72" fmla="*/ 228600 h 328613"/>
              <a:gd name="connsiteX73" fmla="*/ 255059 w 301625"/>
              <a:gd name="connsiteY73" fmla="*/ 227277 h 328613"/>
              <a:gd name="connsiteX74" fmla="*/ 266965 w 301625"/>
              <a:gd name="connsiteY74" fmla="*/ 225954 h 328613"/>
              <a:gd name="connsiteX75" fmla="*/ 268288 w 301625"/>
              <a:gd name="connsiteY75" fmla="*/ 223308 h 328613"/>
              <a:gd name="connsiteX76" fmla="*/ 268288 w 301625"/>
              <a:gd name="connsiteY76" fmla="*/ 198173 h 328613"/>
              <a:gd name="connsiteX77" fmla="*/ 268288 w 301625"/>
              <a:gd name="connsiteY77" fmla="*/ 196850 h 328613"/>
              <a:gd name="connsiteX78" fmla="*/ 266965 w 301625"/>
              <a:gd name="connsiteY78" fmla="*/ 196850 h 328613"/>
              <a:gd name="connsiteX79" fmla="*/ 253736 w 301625"/>
              <a:gd name="connsiteY79" fmla="*/ 196850 h 328613"/>
              <a:gd name="connsiteX80" fmla="*/ 276225 w 301625"/>
              <a:gd name="connsiteY80" fmla="*/ 149225 h 328613"/>
              <a:gd name="connsiteX81" fmla="*/ 276225 w 301625"/>
              <a:gd name="connsiteY81" fmla="*/ 150510 h 328613"/>
              <a:gd name="connsiteX82" fmla="*/ 276225 w 301625"/>
              <a:gd name="connsiteY82" fmla="*/ 173643 h 328613"/>
              <a:gd name="connsiteX83" fmla="*/ 277495 w 301625"/>
              <a:gd name="connsiteY83" fmla="*/ 176213 h 328613"/>
              <a:gd name="connsiteX84" fmla="*/ 287655 w 301625"/>
              <a:gd name="connsiteY84" fmla="*/ 176213 h 328613"/>
              <a:gd name="connsiteX85" fmla="*/ 288925 w 301625"/>
              <a:gd name="connsiteY85" fmla="*/ 176213 h 328613"/>
              <a:gd name="connsiteX86" fmla="*/ 288925 w 301625"/>
              <a:gd name="connsiteY86" fmla="*/ 174928 h 328613"/>
              <a:gd name="connsiteX87" fmla="*/ 288925 w 301625"/>
              <a:gd name="connsiteY87" fmla="*/ 153080 h 328613"/>
              <a:gd name="connsiteX88" fmla="*/ 287655 w 301625"/>
              <a:gd name="connsiteY88" fmla="*/ 150510 h 328613"/>
              <a:gd name="connsiteX89" fmla="*/ 277495 w 301625"/>
              <a:gd name="connsiteY89" fmla="*/ 149225 h 328613"/>
              <a:gd name="connsiteX90" fmla="*/ 276225 w 301625"/>
              <a:gd name="connsiteY90" fmla="*/ 149225 h 328613"/>
              <a:gd name="connsiteX91" fmla="*/ 253736 w 301625"/>
              <a:gd name="connsiteY91" fmla="*/ 145720 h 328613"/>
              <a:gd name="connsiteX92" fmla="*/ 252413 w 301625"/>
              <a:gd name="connsiteY92" fmla="*/ 146977 h 328613"/>
              <a:gd name="connsiteX93" fmla="*/ 252413 w 301625"/>
              <a:gd name="connsiteY93" fmla="*/ 172112 h 328613"/>
              <a:gd name="connsiteX94" fmla="*/ 253736 w 301625"/>
              <a:gd name="connsiteY94" fmla="*/ 174626 h 328613"/>
              <a:gd name="connsiteX95" fmla="*/ 266965 w 301625"/>
              <a:gd name="connsiteY95" fmla="*/ 174626 h 328613"/>
              <a:gd name="connsiteX96" fmla="*/ 268288 w 301625"/>
              <a:gd name="connsiteY96" fmla="*/ 174626 h 328613"/>
              <a:gd name="connsiteX97" fmla="*/ 268288 w 301625"/>
              <a:gd name="connsiteY97" fmla="*/ 173369 h 328613"/>
              <a:gd name="connsiteX98" fmla="*/ 268288 w 301625"/>
              <a:gd name="connsiteY98" fmla="*/ 149490 h 328613"/>
              <a:gd name="connsiteX99" fmla="*/ 266965 w 301625"/>
              <a:gd name="connsiteY99" fmla="*/ 146977 h 328613"/>
              <a:gd name="connsiteX100" fmla="*/ 255059 w 301625"/>
              <a:gd name="connsiteY100" fmla="*/ 145720 h 328613"/>
              <a:gd name="connsiteX101" fmla="*/ 253736 w 301625"/>
              <a:gd name="connsiteY101" fmla="*/ 145720 h 328613"/>
              <a:gd name="connsiteX102" fmla="*/ 21215 w 301625"/>
              <a:gd name="connsiteY102" fmla="*/ 139700 h 328613"/>
              <a:gd name="connsiteX103" fmla="*/ 10824 w 301625"/>
              <a:gd name="connsiteY103" fmla="*/ 142287 h 328613"/>
              <a:gd name="connsiteX104" fmla="*/ 9525 w 301625"/>
              <a:gd name="connsiteY104" fmla="*/ 144874 h 328613"/>
              <a:gd name="connsiteX105" fmla="*/ 9525 w 301625"/>
              <a:gd name="connsiteY105" fmla="*/ 173332 h 328613"/>
              <a:gd name="connsiteX106" fmla="*/ 9525 w 301625"/>
              <a:gd name="connsiteY106" fmla="*/ 174625 h 328613"/>
              <a:gd name="connsiteX107" fmla="*/ 10824 w 301625"/>
              <a:gd name="connsiteY107" fmla="*/ 174625 h 328613"/>
              <a:gd name="connsiteX108" fmla="*/ 22514 w 301625"/>
              <a:gd name="connsiteY108" fmla="*/ 173332 h 328613"/>
              <a:gd name="connsiteX109" fmla="*/ 23813 w 301625"/>
              <a:gd name="connsiteY109" fmla="*/ 172038 h 328613"/>
              <a:gd name="connsiteX110" fmla="*/ 23813 w 301625"/>
              <a:gd name="connsiteY110" fmla="*/ 140993 h 328613"/>
              <a:gd name="connsiteX111" fmla="*/ 23813 w 301625"/>
              <a:gd name="connsiteY111" fmla="*/ 139700 h 328613"/>
              <a:gd name="connsiteX112" fmla="*/ 21215 w 301625"/>
              <a:gd name="connsiteY112" fmla="*/ 139700 h 328613"/>
              <a:gd name="connsiteX113" fmla="*/ 216893 w 301625"/>
              <a:gd name="connsiteY113" fmla="*/ 138113 h 328613"/>
              <a:gd name="connsiteX114" fmla="*/ 214313 w 301625"/>
              <a:gd name="connsiteY114" fmla="*/ 139417 h 328613"/>
              <a:gd name="connsiteX115" fmla="*/ 214313 w 301625"/>
              <a:gd name="connsiteY115" fmla="*/ 140721 h 328613"/>
              <a:gd name="connsiteX116" fmla="*/ 214313 w 301625"/>
              <a:gd name="connsiteY116" fmla="*/ 172018 h 328613"/>
              <a:gd name="connsiteX117" fmla="*/ 215603 w 301625"/>
              <a:gd name="connsiteY117" fmla="*/ 173322 h 328613"/>
              <a:gd name="connsiteX118" fmla="*/ 232371 w 301625"/>
              <a:gd name="connsiteY118" fmla="*/ 174626 h 328613"/>
              <a:gd name="connsiteX119" fmla="*/ 233661 w 301625"/>
              <a:gd name="connsiteY119" fmla="*/ 173322 h 328613"/>
              <a:gd name="connsiteX120" fmla="*/ 234951 w 301625"/>
              <a:gd name="connsiteY120" fmla="*/ 172018 h 328613"/>
              <a:gd name="connsiteX121" fmla="*/ 234951 w 301625"/>
              <a:gd name="connsiteY121" fmla="*/ 143329 h 328613"/>
              <a:gd name="connsiteX122" fmla="*/ 232371 w 301625"/>
              <a:gd name="connsiteY122" fmla="*/ 142025 h 328613"/>
              <a:gd name="connsiteX123" fmla="*/ 216893 w 301625"/>
              <a:gd name="connsiteY123" fmla="*/ 138113 h 328613"/>
              <a:gd name="connsiteX124" fmla="*/ 49439 w 301625"/>
              <a:gd name="connsiteY124" fmla="*/ 131763 h 328613"/>
              <a:gd name="connsiteX125" fmla="*/ 33111 w 301625"/>
              <a:gd name="connsiteY125" fmla="*/ 135632 h 328613"/>
              <a:gd name="connsiteX126" fmla="*/ 31750 w 301625"/>
              <a:gd name="connsiteY126" fmla="*/ 138212 h 328613"/>
              <a:gd name="connsiteX127" fmla="*/ 31750 w 301625"/>
              <a:gd name="connsiteY127" fmla="*/ 170458 h 328613"/>
              <a:gd name="connsiteX128" fmla="*/ 33111 w 301625"/>
              <a:gd name="connsiteY128" fmla="*/ 171748 h 328613"/>
              <a:gd name="connsiteX129" fmla="*/ 34471 w 301625"/>
              <a:gd name="connsiteY129" fmla="*/ 173038 h 328613"/>
              <a:gd name="connsiteX130" fmla="*/ 49439 w 301625"/>
              <a:gd name="connsiteY130" fmla="*/ 171748 h 328613"/>
              <a:gd name="connsiteX131" fmla="*/ 50800 w 301625"/>
              <a:gd name="connsiteY131" fmla="*/ 169169 h 328613"/>
              <a:gd name="connsiteX132" fmla="*/ 50800 w 301625"/>
              <a:gd name="connsiteY132" fmla="*/ 134343 h 328613"/>
              <a:gd name="connsiteX133" fmla="*/ 50800 w 301625"/>
              <a:gd name="connsiteY133" fmla="*/ 133053 h 328613"/>
              <a:gd name="connsiteX134" fmla="*/ 49439 w 301625"/>
              <a:gd name="connsiteY134" fmla="*/ 131763 h 328613"/>
              <a:gd name="connsiteX135" fmla="*/ 174308 w 301625"/>
              <a:gd name="connsiteY135" fmla="*/ 130175 h 328613"/>
              <a:gd name="connsiteX136" fmla="*/ 173038 w 301625"/>
              <a:gd name="connsiteY136" fmla="*/ 131474 h 328613"/>
              <a:gd name="connsiteX137" fmla="*/ 173038 w 301625"/>
              <a:gd name="connsiteY137" fmla="*/ 132773 h 328613"/>
              <a:gd name="connsiteX138" fmla="*/ 173038 w 301625"/>
              <a:gd name="connsiteY138" fmla="*/ 169141 h 328613"/>
              <a:gd name="connsiteX139" fmla="*/ 174308 w 301625"/>
              <a:gd name="connsiteY139" fmla="*/ 170440 h 328613"/>
              <a:gd name="connsiteX140" fmla="*/ 195898 w 301625"/>
              <a:gd name="connsiteY140" fmla="*/ 173038 h 328613"/>
              <a:gd name="connsiteX141" fmla="*/ 197168 w 301625"/>
              <a:gd name="connsiteY141" fmla="*/ 171739 h 328613"/>
              <a:gd name="connsiteX142" fmla="*/ 198438 w 301625"/>
              <a:gd name="connsiteY142" fmla="*/ 170440 h 328613"/>
              <a:gd name="connsiteX143" fmla="*/ 198438 w 301625"/>
              <a:gd name="connsiteY143" fmla="*/ 136669 h 328613"/>
              <a:gd name="connsiteX144" fmla="*/ 197168 w 301625"/>
              <a:gd name="connsiteY144" fmla="*/ 135370 h 328613"/>
              <a:gd name="connsiteX145" fmla="*/ 174308 w 301625"/>
              <a:gd name="connsiteY145" fmla="*/ 130175 h 328613"/>
              <a:gd name="connsiteX146" fmla="*/ 86394 w 301625"/>
              <a:gd name="connsiteY146" fmla="*/ 120650 h 328613"/>
              <a:gd name="connsiteX147" fmla="*/ 66341 w 301625"/>
              <a:gd name="connsiteY147" fmla="*/ 127086 h 328613"/>
              <a:gd name="connsiteX148" fmla="*/ 65088 w 301625"/>
              <a:gd name="connsiteY148" fmla="*/ 128373 h 328613"/>
              <a:gd name="connsiteX149" fmla="*/ 65088 w 301625"/>
              <a:gd name="connsiteY149" fmla="*/ 166988 h 328613"/>
              <a:gd name="connsiteX150" fmla="*/ 66341 w 301625"/>
              <a:gd name="connsiteY150" fmla="*/ 168275 h 328613"/>
              <a:gd name="connsiteX151" fmla="*/ 67595 w 301625"/>
              <a:gd name="connsiteY151" fmla="*/ 168275 h 328613"/>
              <a:gd name="connsiteX152" fmla="*/ 87648 w 301625"/>
              <a:gd name="connsiteY152" fmla="*/ 166988 h 328613"/>
              <a:gd name="connsiteX153" fmla="*/ 88901 w 301625"/>
              <a:gd name="connsiteY153" fmla="*/ 165701 h 328613"/>
              <a:gd name="connsiteX154" fmla="*/ 88901 w 301625"/>
              <a:gd name="connsiteY154" fmla="*/ 123224 h 328613"/>
              <a:gd name="connsiteX155" fmla="*/ 88901 w 301625"/>
              <a:gd name="connsiteY155" fmla="*/ 121937 h 328613"/>
              <a:gd name="connsiteX156" fmla="*/ 86394 w 301625"/>
              <a:gd name="connsiteY156" fmla="*/ 120650 h 328613"/>
              <a:gd name="connsiteX157" fmla="*/ 114300 w 301625"/>
              <a:gd name="connsiteY157" fmla="*/ 119063 h 328613"/>
              <a:gd name="connsiteX158" fmla="*/ 114300 w 301625"/>
              <a:gd name="connsiteY158" fmla="*/ 121653 h 328613"/>
              <a:gd name="connsiteX159" fmla="*/ 114300 w 301625"/>
              <a:gd name="connsiteY159" fmla="*/ 164391 h 328613"/>
              <a:gd name="connsiteX160" fmla="*/ 115593 w 301625"/>
              <a:gd name="connsiteY160" fmla="*/ 166981 h 328613"/>
              <a:gd name="connsiteX161" fmla="*/ 147931 w 301625"/>
              <a:gd name="connsiteY161" fmla="*/ 168276 h 328613"/>
              <a:gd name="connsiteX162" fmla="*/ 149225 w 301625"/>
              <a:gd name="connsiteY162" fmla="*/ 168276 h 328613"/>
              <a:gd name="connsiteX163" fmla="*/ 149225 w 301625"/>
              <a:gd name="connsiteY163" fmla="*/ 166981 h 328613"/>
              <a:gd name="connsiteX164" fmla="*/ 149225 w 301625"/>
              <a:gd name="connsiteY164" fmla="*/ 126833 h 328613"/>
              <a:gd name="connsiteX165" fmla="*/ 147931 w 301625"/>
              <a:gd name="connsiteY165" fmla="*/ 125538 h 328613"/>
              <a:gd name="connsiteX166" fmla="*/ 115593 w 301625"/>
              <a:gd name="connsiteY166" fmla="*/ 119063 h 328613"/>
              <a:gd name="connsiteX167" fmla="*/ 114300 w 301625"/>
              <a:gd name="connsiteY167" fmla="*/ 119063 h 328613"/>
              <a:gd name="connsiteX168" fmla="*/ 21215 w 301625"/>
              <a:gd name="connsiteY168" fmla="*/ 77788 h 328613"/>
              <a:gd name="connsiteX169" fmla="*/ 9525 w 301625"/>
              <a:gd name="connsiteY169" fmla="*/ 84403 h 328613"/>
              <a:gd name="connsiteX170" fmla="*/ 9525 w 301625"/>
              <a:gd name="connsiteY170" fmla="*/ 87049 h 328613"/>
              <a:gd name="connsiteX171" fmla="*/ 9525 w 301625"/>
              <a:gd name="connsiteY171" fmla="*/ 116153 h 328613"/>
              <a:gd name="connsiteX172" fmla="*/ 9525 w 301625"/>
              <a:gd name="connsiteY172" fmla="*/ 117476 h 328613"/>
              <a:gd name="connsiteX173" fmla="*/ 10824 w 301625"/>
              <a:gd name="connsiteY173" fmla="*/ 117476 h 328613"/>
              <a:gd name="connsiteX174" fmla="*/ 12123 w 301625"/>
              <a:gd name="connsiteY174" fmla="*/ 117476 h 328613"/>
              <a:gd name="connsiteX175" fmla="*/ 22514 w 301625"/>
              <a:gd name="connsiteY175" fmla="*/ 112184 h 328613"/>
              <a:gd name="connsiteX176" fmla="*/ 23813 w 301625"/>
              <a:gd name="connsiteY176" fmla="*/ 110861 h 328613"/>
              <a:gd name="connsiteX177" fmla="*/ 23813 w 301625"/>
              <a:gd name="connsiteY177" fmla="*/ 79111 h 328613"/>
              <a:gd name="connsiteX178" fmla="*/ 22514 w 301625"/>
              <a:gd name="connsiteY178" fmla="*/ 77788 h 328613"/>
              <a:gd name="connsiteX179" fmla="*/ 21215 w 301625"/>
              <a:gd name="connsiteY179" fmla="*/ 77788 h 328613"/>
              <a:gd name="connsiteX180" fmla="*/ 215603 w 301625"/>
              <a:gd name="connsiteY180" fmla="*/ 76200 h 328613"/>
              <a:gd name="connsiteX181" fmla="*/ 214313 w 301625"/>
              <a:gd name="connsiteY181" fmla="*/ 78760 h 328613"/>
              <a:gd name="connsiteX182" fmla="*/ 214313 w 301625"/>
              <a:gd name="connsiteY182" fmla="*/ 109487 h 328613"/>
              <a:gd name="connsiteX183" fmla="*/ 215603 w 301625"/>
              <a:gd name="connsiteY183" fmla="*/ 110767 h 328613"/>
              <a:gd name="connsiteX184" fmla="*/ 232371 w 301625"/>
              <a:gd name="connsiteY184" fmla="*/ 115888 h 328613"/>
              <a:gd name="connsiteX185" fmla="*/ 233661 w 301625"/>
              <a:gd name="connsiteY185" fmla="*/ 115888 h 328613"/>
              <a:gd name="connsiteX186" fmla="*/ 234951 w 301625"/>
              <a:gd name="connsiteY186" fmla="*/ 114608 h 328613"/>
              <a:gd name="connsiteX187" fmla="*/ 234951 w 301625"/>
              <a:gd name="connsiteY187" fmla="*/ 85162 h 328613"/>
              <a:gd name="connsiteX188" fmla="*/ 233661 w 301625"/>
              <a:gd name="connsiteY188" fmla="*/ 83882 h 328613"/>
              <a:gd name="connsiteX189" fmla="*/ 216893 w 301625"/>
              <a:gd name="connsiteY189" fmla="*/ 76200 h 328613"/>
              <a:gd name="connsiteX190" fmla="*/ 215603 w 301625"/>
              <a:gd name="connsiteY190" fmla="*/ 76200 h 328613"/>
              <a:gd name="connsiteX191" fmla="*/ 48079 w 301625"/>
              <a:gd name="connsiteY191" fmla="*/ 61604 h 328613"/>
              <a:gd name="connsiteX192" fmla="*/ 33111 w 301625"/>
              <a:gd name="connsiteY192" fmla="*/ 70556 h 328613"/>
              <a:gd name="connsiteX193" fmla="*/ 31750 w 301625"/>
              <a:gd name="connsiteY193" fmla="*/ 71834 h 328613"/>
              <a:gd name="connsiteX194" fmla="*/ 31750 w 301625"/>
              <a:gd name="connsiteY194" fmla="*/ 103805 h 328613"/>
              <a:gd name="connsiteX195" fmla="*/ 33111 w 301625"/>
              <a:gd name="connsiteY195" fmla="*/ 106363 h 328613"/>
              <a:gd name="connsiteX196" fmla="*/ 34471 w 301625"/>
              <a:gd name="connsiteY196" fmla="*/ 106363 h 328613"/>
              <a:gd name="connsiteX197" fmla="*/ 50800 w 301625"/>
              <a:gd name="connsiteY197" fmla="*/ 99969 h 328613"/>
              <a:gd name="connsiteX198" fmla="*/ 50800 w 301625"/>
              <a:gd name="connsiteY198" fmla="*/ 97411 h 328613"/>
              <a:gd name="connsiteX199" fmla="*/ 50800 w 301625"/>
              <a:gd name="connsiteY199" fmla="*/ 62883 h 328613"/>
              <a:gd name="connsiteX200" fmla="*/ 50800 w 301625"/>
              <a:gd name="connsiteY200" fmla="*/ 61604 h 328613"/>
              <a:gd name="connsiteX201" fmla="*/ 48079 w 301625"/>
              <a:gd name="connsiteY201" fmla="*/ 61604 h 328613"/>
              <a:gd name="connsiteX202" fmla="*/ 175578 w 301625"/>
              <a:gd name="connsiteY202" fmla="*/ 57150 h 328613"/>
              <a:gd name="connsiteX203" fmla="*/ 173038 w 301625"/>
              <a:gd name="connsiteY203" fmla="*/ 58437 h 328613"/>
              <a:gd name="connsiteX204" fmla="*/ 173038 w 301625"/>
              <a:gd name="connsiteY204" fmla="*/ 59724 h 328613"/>
              <a:gd name="connsiteX205" fmla="*/ 173038 w 301625"/>
              <a:gd name="connsiteY205" fmla="*/ 95765 h 328613"/>
              <a:gd name="connsiteX206" fmla="*/ 174308 w 301625"/>
              <a:gd name="connsiteY206" fmla="*/ 97052 h 328613"/>
              <a:gd name="connsiteX207" fmla="*/ 195898 w 301625"/>
              <a:gd name="connsiteY207" fmla="*/ 104775 h 328613"/>
              <a:gd name="connsiteX208" fmla="*/ 197168 w 301625"/>
              <a:gd name="connsiteY208" fmla="*/ 103488 h 328613"/>
              <a:gd name="connsiteX209" fmla="*/ 198438 w 301625"/>
              <a:gd name="connsiteY209" fmla="*/ 102201 h 328613"/>
              <a:gd name="connsiteX210" fmla="*/ 198438 w 301625"/>
              <a:gd name="connsiteY210" fmla="*/ 68734 h 328613"/>
              <a:gd name="connsiteX211" fmla="*/ 197168 w 301625"/>
              <a:gd name="connsiteY211" fmla="*/ 67447 h 328613"/>
              <a:gd name="connsiteX212" fmla="*/ 175578 w 301625"/>
              <a:gd name="connsiteY212" fmla="*/ 57150 h 328613"/>
              <a:gd name="connsiteX213" fmla="*/ 86394 w 301625"/>
              <a:gd name="connsiteY213" fmla="*/ 36513 h 328613"/>
              <a:gd name="connsiteX214" fmla="*/ 66341 w 301625"/>
              <a:gd name="connsiteY214" fmla="*/ 49435 h 328613"/>
              <a:gd name="connsiteX215" fmla="*/ 65088 w 301625"/>
              <a:gd name="connsiteY215" fmla="*/ 50727 h 328613"/>
              <a:gd name="connsiteX216" fmla="*/ 65088 w 301625"/>
              <a:gd name="connsiteY216" fmla="*/ 89492 h 328613"/>
              <a:gd name="connsiteX217" fmla="*/ 66341 w 301625"/>
              <a:gd name="connsiteY217" fmla="*/ 92076 h 328613"/>
              <a:gd name="connsiteX218" fmla="*/ 67595 w 301625"/>
              <a:gd name="connsiteY218" fmla="*/ 92076 h 328613"/>
              <a:gd name="connsiteX219" fmla="*/ 87648 w 301625"/>
              <a:gd name="connsiteY219" fmla="*/ 81739 h 328613"/>
              <a:gd name="connsiteX220" fmla="*/ 88901 w 301625"/>
              <a:gd name="connsiteY220" fmla="*/ 80447 h 328613"/>
              <a:gd name="connsiteX221" fmla="*/ 88901 w 301625"/>
              <a:gd name="connsiteY221" fmla="*/ 37805 h 328613"/>
              <a:gd name="connsiteX222" fmla="*/ 87648 w 301625"/>
              <a:gd name="connsiteY222" fmla="*/ 36513 h 328613"/>
              <a:gd name="connsiteX223" fmla="*/ 86394 w 301625"/>
              <a:gd name="connsiteY223" fmla="*/ 36513 h 328613"/>
              <a:gd name="connsiteX224" fmla="*/ 114300 w 301625"/>
              <a:gd name="connsiteY224" fmla="*/ 33338 h 328613"/>
              <a:gd name="connsiteX225" fmla="*/ 114300 w 301625"/>
              <a:gd name="connsiteY225" fmla="*/ 34637 h 328613"/>
              <a:gd name="connsiteX226" fmla="*/ 114300 w 301625"/>
              <a:gd name="connsiteY226" fmla="*/ 78798 h 328613"/>
              <a:gd name="connsiteX227" fmla="*/ 115593 w 301625"/>
              <a:gd name="connsiteY227" fmla="*/ 80097 h 328613"/>
              <a:gd name="connsiteX228" fmla="*/ 146638 w 301625"/>
              <a:gd name="connsiteY228" fmla="*/ 90488 h 328613"/>
              <a:gd name="connsiteX229" fmla="*/ 147931 w 301625"/>
              <a:gd name="connsiteY229" fmla="*/ 90488 h 328613"/>
              <a:gd name="connsiteX230" fmla="*/ 149225 w 301625"/>
              <a:gd name="connsiteY230" fmla="*/ 90488 h 328613"/>
              <a:gd name="connsiteX231" fmla="*/ 149225 w 301625"/>
              <a:gd name="connsiteY231" fmla="*/ 87890 h 328613"/>
              <a:gd name="connsiteX232" fmla="*/ 149225 w 301625"/>
              <a:gd name="connsiteY232" fmla="*/ 48924 h 328613"/>
              <a:gd name="connsiteX233" fmla="*/ 147931 w 301625"/>
              <a:gd name="connsiteY233" fmla="*/ 47625 h 328613"/>
              <a:gd name="connsiteX234" fmla="*/ 116887 w 301625"/>
              <a:gd name="connsiteY234" fmla="*/ 33338 h 328613"/>
              <a:gd name="connsiteX235" fmla="*/ 114300 w 301625"/>
              <a:gd name="connsiteY235" fmla="*/ 33338 h 328613"/>
              <a:gd name="connsiteX236" fmla="*/ 103562 w 301625"/>
              <a:gd name="connsiteY236" fmla="*/ 0 h 328613"/>
              <a:gd name="connsiteX237" fmla="*/ 106151 w 301625"/>
              <a:gd name="connsiteY237" fmla="*/ 0 h 328613"/>
              <a:gd name="connsiteX238" fmla="*/ 243371 w 301625"/>
              <a:gd name="connsiteY238" fmla="*/ 68840 h 328613"/>
              <a:gd name="connsiteX239" fmla="*/ 245960 w 301625"/>
              <a:gd name="connsiteY239" fmla="*/ 74035 h 328613"/>
              <a:gd name="connsiteX240" fmla="*/ 245960 w 301625"/>
              <a:gd name="connsiteY240" fmla="*/ 111702 h 328613"/>
              <a:gd name="connsiteX241" fmla="*/ 297741 w 301625"/>
              <a:gd name="connsiteY241" fmla="*/ 127289 h 328613"/>
              <a:gd name="connsiteX242" fmla="*/ 301625 w 301625"/>
              <a:gd name="connsiteY242" fmla="*/ 132484 h 328613"/>
              <a:gd name="connsiteX243" fmla="*/ 301625 w 301625"/>
              <a:gd name="connsiteY243" fmla="*/ 249382 h 328613"/>
              <a:gd name="connsiteX244" fmla="*/ 297741 w 301625"/>
              <a:gd name="connsiteY244" fmla="*/ 255877 h 328613"/>
              <a:gd name="connsiteX245" fmla="*/ 243371 w 301625"/>
              <a:gd name="connsiteY245" fmla="*/ 276658 h 328613"/>
              <a:gd name="connsiteX246" fmla="*/ 104857 w 301625"/>
              <a:gd name="connsiteY246" fmla="*/ 328613 h 328613"/>
              <a:gd name="connsiteX247" fmla="*/ 103562 w 301625"/>
              <a:gd name="connsiteY247" fmla="*/ 328613 h 328613"/>
              <a:gd name="connsiteX248" fmla="*/ 100973 w 301625"/>
              <a:gd name="connsiteY248" fmla="*/ 328613 h 328613"/>
              <a:gd name="connsiteX249" fmla="*/ 2589 w 301625"/>
              <a:gd name="connsiteY249" fmla="*/ 274061 h 328613"/>
              <a:gd name="connsiteX250" fmla="*/ 0 w 301625"/>
              <a:gd name="connsiteY250" fmla="*/ 268865 h 328613"/>
              <a:gd name="connsiteX251" fmla="*/ 0 w 301625"/>
              <a:gd name="connsiteY251" fmla="*/ 75334 h 328613"/>
              <a:gd name="connsiteX252" fmla="*/ 2589 w 301625"/>
              <a:gd name="connsiteY252" fmla="*/ 71438 h 328613"/>
              <a:gd name="connsiteX253" fmla="*/ 99679 w 301625"/>
              <a:gd name="connsiteY253" fmla="*/ 1299 h 328613"/>
              <a:gd name="connsiteX254" fmla="*/ 103562 w 301625"/>
              <a:gd name="connsiteY254" fmla="*/ 0 h 32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301625" h="328613">
                <a:moveTo>
                  <a:pt x="175170" y="203200"/>
                </a:moveTo>
                <a:cubicBezTo>
                  <a:pt x="175170" y="203200"/>
                  <a:pt x="175170" y="203200"/>
                  <a:pt x="133078" y="207076"/>
                </a:cubicBezTo>
                <a:cubicBezTo>
                  <a:pt x="131763" y="207076"/>
                  <a:pt x="131763" y="207076"/>
                  <a:pt x="131763" y="208369"/>
                </a:cubicBezTo>
                <a:cubicBezTo>
                  <a:pt x="131763" y="208369"/>
                  <a:pt x="131763" y="208369"/>
                  <a:pt x="131763" y="311741"/>
                </a:cubicBezTo>
                <a:cubicBezTo>
                  <a:pt x="131763" y="313033"/>
                  <a:pt x="131763" y="313033"/>
                  <a:pt x="131763" y="313033"/>
                </a:cubicBezTo>
                <a:cubicBezTo>
                  <a:pt x="131763" y="313033"/>
                  <a:pt x="133078" y="314325"/>
                  <a:pt x="133078" y="314325"/>
                </a:cubicBezTo>
                <a:cubicBezTo>
                  <a:pt x="133078" y="314325"/>
                  <a:pt x="133078" y="314325"/>
                  <a:pt x="134394" y="313033"/>
                </a:cubicBezTo>
                <a:cubicBezTo>
                  <a:pt x="134394" y="313033"/>
                  <a:pt x="134394" y="313033"/>
                  <a:pt x="176486" y="297527"/>
                </a:cubicBezTo>
                <a:cubicBezTo>
                  <a:pt x="176486" y="297527"/>
                  <a:pt x="177801" y="296235"/>
                  <a:pt x="177801" y="296235"/>
                </a:cubicBezTo>
                <a:lnTo>
                  <a:pt x="177801" y="205784"/>
                </a:lnTo>
                <a:cubicBezTo>
                  <a:pt x="177801" y="204492"/>
                  <a:pt x="176486" y="204492"/>
                  <a:pt x="176486" y="204492"/>
                </a:cubicBezTo>
                <a:cubicBezTo>
                  <a:pt x="176486" y="204492"/>
                  <a:pt x="175170" y="203200"/>
                  <a:pt x="175170" y="203200"/>
                </a:cubicBezTo>
                <a:close/>
                <a:moveTo>
                  <a:pt x="67595" y="203200"/>
                </a:moveTo>
                <a:cubicBezTo>
                  <a:pt x="66341" y="203200"/>
                  <a:pt x="66341" y="203200"/>
                  <a:pt x="66341" y="204495"/>
                </a:cubicBezTo>
                <a:cubicBezTo>
                  <a:pt x="65088" y="204495"/>
                  <a:pt x="65088" y="204495"/>
                  <a:pt x="65088" y="205790"/>
                </a:cubicBezTo>
                <a:cubicBezTo>
                  <a:pt x="65088" y="205790"/>
                  <a:pt x="65088" y="205790"/>
                  <a:pt x="65088" y="244643"/>
                </a:cubicBezTo>
                <a:cubicBezTo>
                  <a:pt x="65088" y="244643"/>
                  <a:pt x="66341" y="245938"/>
                  <a:pt x="66341" y="245938"/>
                </a:cubicBezTo>
                <a:cubicBezTo>
                  <a:pt x="68848" y="247233"/>
                  <a:pt x="82634" y="252413"/>
                  <a:pt x="86394" y="252413"/>
                </a:cubicBezTo>
                <a:cubicBezTo>
                  <a:pt x="87648" y="252413"/>
                  <a:pt x="87648" y="252413"/>
                  <a:pt x="88901" y="251118"/>
                </a:cubicBezTo>
                <a:cubicBezTo>
                  <a:pt x="88901" y="251118"/>
                  <a:pt x="88901" y="251118"/>
                  <a:pt x="88901" y="249823"/>
                </a:cubicBezTo>
                <a:cubicBezTo>
                  <a:pt x="88901" y="248528"/>
                  <a:pt x="88901" y="208380"/>
                  <a:pt x="88901" y="207085"/>
                </a:cubicBezTo>
                <a:cubicBezTo>
                  <a:pt x="88901" y="207085"/>
                  <a:pt x="88901" y="205790"/>
                  <a:pt x="87648" y="205790"/>
                </a:cubicBezTo>
                <a:cubicBezTo>
                  <a:pt x="87648" y="205790"/>
                  <a:pt x="87648" y="205790"/>
                  <a:pt x="67595" y="203200"/>
                </a:cubicBezTo>
                <a:close/>
                <a:moveTo>
                  <a:pt x="33111" y="201613"/>
                </a:moveTo>
                <a:cubicBezTo>
                  <a:pt x="31750" y="202893"/>
                  <a:pt x="31750" y="202893"/>
                  <a:pt x="31750" y="202893"/>
                </a:cubicBezTo>
                <a:cubicBezTo>
                  <a:pt x="31750" y="202893"/>
                  <a:pt x="31750" y="202893"/>
                  <a:pt x="31750" y="236180"/>
                </a:cubicBezTo>
                <a:cubicBezTo>
                  <a:pt x="31750" y="236180"/>
                  <a:pt x="31750" y="237460"/>
                  <a:pt x="33111" y="237460"/>
                </a:cubicBezTo>
                <a:cubicBezTo>
                  <a:pt x="33111" y="237460"/>
                  <a:pt x="33111" y="237460"/>
                  <a:pt x="49439" y="241301"/>
                </a:cubicBezTo>
                <a:cubicBezTo>
                  <a:pt x="49439" y="241301"/>
                  <a:pt x="50800" y="241301"/>
                  <a:pt x="50800" y="241301"/>
                </a:cubicBezTo>
                <a:cubicBezTo>
                  <a:pt x="50800" y="241301"/>
                  <a:pt x="50800" y="240021"/>
                  <a:pt x="50800" y="240021"/>
                </a:cubicBezTo>
                <a:lnTo>
                  <a:pt x="50800" y="205454"/>
                </a:lnTo>
                <a:cubicBezTo>
                  <a:pt x="50800" y="204174"/>
                  <a:pt x="50800" y="202893"/>
                  <a:pt x="49439" y="202893"/>
                </a:cubicBezTo>
                <a:cubicBezTo>
                  <a:pt x="49439" y="202893"/>
                  <a:pt x="49439" y="202893"/>
                  <a:pt x="34471" y="201613"/>
                </a:cubicBezTo>
                <a:cubicBezTo>
                  <a:pt x="33111" y="201613"/>
                  <a:pt x="33111" y="201613"/>
                  <a:pt x="33111" y="201613"/>
                </a:cubicBezTo>
                <a:close/>
                <a:moveTo>
                  <a:pt x="225690" y="200025"/>
                </a:moveTo>
                <a:cubicBezTo>
                  <a:pt x="225690" y="200025"/>
                  <a:pt x="225690" y="200025"/>
                  <a:pt x="196586" y="201313"/>
                </a:cubicBezTo>
                <a:cubicBezTo>
                  <a:pt x="196586" y="201313"/>
                  <a:pt x="195263" y="202602"/>
                  <a:pt x="195263" y="203890"/>
                </a:cubicBezTo>
                <a:cubicBezTo>
                  <a:pt x="195263" y="203890"/>
                  <a:pt x="195263" y="203890"/>
                  <a:pt x="195263" y="286348"/>
                </a:cubicBezTo>
                <a:cubicBezTo>
                  <a:pt x="195263" y="287637"/>
                  <a:pt x="195263" y="287637"/>
                  <a:pt x="196586" y="287637"/>
                </a:cubicBezTo>
                <a:cubicBezTo>
                  <a:pt x="196586" y="288925"/>
                  <a:pt x="196586" y="288925"/>
                  <a:pt x="196586" y="288925"/>
                </a:cubicBezTo>
                <a:cubicBezTo>
                  <a:pt x="197909" y="288925"/>
                  <a:pt x="197909" y="288925"/>
                  <a:pt x="197909" y="288925"/>
                </a:cubicBezTo>
                <a:cubicBezTo>
                  <a:pt x="197909" y="288925"/>
                  <a:pt x="197909" y="288925"/>
                  <a:pt x="225690" y="278618"/>
                </a:cubicBezTo>
                <a:cubicBezTo>
                  <a:pt x="227013" y="277329"/>
                  <a:pt x="227013" y="277329"/>
                  <a:pt x="227013" y="276041"/>
                </a:cubicBezTo>
                <a:lnTo>
                  <a:pt x="227013" y="201313"/>
                </a:lnTo>
                <a:cubicBezTo>
                  <a:pt x="227013" y="201313"/>
                  <a:pt x="227013" y="200025"/>
                  <a:pt x="227013" y="200025"/>
                </a:cubicBezTo>
                <a:cubicBezTo>
                  <a:pt x="227013" y="200025"/>
                  <a:pt x="225690" y="200025"/>
                  <a:pt x="225690" y="200025"/>
                </a:cubicBezTo>
                <a:close/>
                <a:moveTo>
                  <a:pt x="10824" y="198438"/>
                </a:moveTo>
                <a:cubicBezTo>
                  <a:pt x="10824" y="198438"/>
                  <a:pt x="9525" y="198438"/>
                  <a:pt x="9525" y="199732"/>
                </a:cubicBezTo>
                <a:cubicBezTo>
                  <a:pt x="9525" y="199732"/>
                  <a:pt x="9525" y="199732"/>
                  <a:pt x="9525" y="201025"/>
                </a:cubicBezTo>
                <a:cubicBezTo>
                  <a:pt x="9525" y="201025"/>
                  <a:pt x="9525" y="201025"/>
                  <a:pt x="9525" y="229482"/>
                </a:cubicBezTo>
                <a:cubicBezTo>
                  <a:pt x="9525" y="229482"/>
                  <a:pt x="9525" y="230776"/>
                  <a:pt x="10824" y="230776"/>
                </a:cubicBezTo>
                <a:cubicBezTo>
                  <a:pt x="10824" y="230776"/>
                  <a:pt x="10824" y="230776"/>
                  <a:pt x="21215" y="233363"/>
                </a:cubicBezTo>
                <a:cubicBezTo>
                  <a:pt x="21215" y="233363"/>
                  <a:pt x="21215" y="233363"/>
                  <a:pt x="22514" y="233363"/>
                </a:cubicBezTo>
                <a:cubicBezTo>
                  <a:pt x="23813" y="233363"/>
                  <a:pt x="23813" y="232070"/>
                  <a:pt x="23813" y="232070"/>
                </a:cubicBezTo>
                <a:lnTo>
                  <a:pt x="23813" y="201025"/>
                </a:lnTo>
                <a:cubicBezTo>
                  <a:pt x="23813" y="201025"/>
                  <a:pt x="23813" y="199732"/>
                  <a:pt x="22514" y="199732"/>
                </a:cubicBezTo>
                <a:cubicBezTo>
                  <a:pt x="22514" y="199732"/>
                  <a:pt x="22514" y="199732"/>
                  <a:pt x="10824" y="198438"/>
                </a:cubicBezTo>
                <a:close/>
                <a:moveTo>
                  <a:pt x="277495" y="196850"/>
                </a:moveTo>
                <a:cubicBezTo>
                  <a:pt x="276225" y="196850"/>
                  <a:pt x="276225" y="198135"/>
                  <a:pt x="276225" y="198135"/>
                </a:cubicBezTo>
                <a:cubicBezTo>
                  <a:pt x="276225" y="198135"/>
                  <a:pt x="276225" y="198135"/>
                  <a:pt x="276225" y="222553"/>
                </a:cubicBezTo>
                <a:cubicBezTo>
                  <a:pt x="276225" y="222553"/>
                  <a:pt x="276225" y="223838"/>
                  <a:pt x="276225" y="223838"/>
                </a:cubicBezTo>
                <a:cubicBezTo>
                  <a:pt x="276225" y="223838"/>
                  <a:pt x="277495" y="223838"/>
                  <a:pt x="277495" y="223838"/>
                </a:cubicBezTo>
                <a:cubicBezTo>
                  <a:pt x="277495" y="223838"/>
                  <a:pt x="277495" y="223838"/>
                  <a:pt x="287655" y="222553"/>
                </a:cubicBezTo>
                <a:cubicBezTo>
                  <a:pt x="288925" y="221268"/>
                  <a:pt x="288925" y="221268"/>
                  <a:pt x="288925" y="219983"/>
                </a:cubicBezTo>
                <a:lnTo>
                  <a:pt x="288925" y="198135"/>
                </a:lnTo>
                <a:cubicBezTo>
                  <a:pt x="288925" y="198135"/>
                  <a:pt x="288925" y="196850"/>
                  <a:pt x="288925" y="196850"/>
                </a:cubicBezTo>
                <a:cubicBezTo>
                  <a:pt x="287655" y="196850"/>
                  <a:pt x="287655" y="196850"/>
                  <a:pt x="287655" y="196850"/>
                </a:cubicBezTo>
                <a:cubicBezTo>
                  <a:pt x="287655" y="196850"/>
                  <a:pt x="287655" y="196850"/>
                  <a:pt x="277495" y="196850"/>
                </a:cubicBezTo>
                <a:close/>
                <a:moveTo>
                  <a:pt x="253736" y="196850"/>
                </a:moveTo>
                <a:cubicBezTo>
                  <a:pt x="253736" y="196850"/>
                  <a:pt x="252413" y="198173"/>
                  <a:pt x="252413" y="199496"/>
                </a:cubicBezTo>
                <a:cubicBezTo>
                  <a:pt x="252413" y="199496"/>
                  <a:pt x="252413" y="199496"/>
                  <a:pt x="252413" y="225954"/>
                </a:cubicBezTo>
                <a:cubicBezTo>
                  <a:pt x="252413" y="225954"/>
                  <a:pt x="252413" y="227277"/>
                  <a:pt x="253736" y="227277"/>
                </a:cubicBezTo>
                <a:cubicBezTo>
                  <a:pt x="253736" y="227277"/>
                  <a:pt x="253736" y="228600"/>
                  <a:pt x="255059" y="228600"/>
                </a:cubicBezTo>
                <a:cubicBezTo>
                  <a:pt x="255059" y="228600"/>
                  <a:pt x="255059" y="228600"/>
                  <a:pt x="255059" y="227277"/>
                </a:cubicBezTo>
                <a:cubicBezTo>
                  <a:pt x="255059" y="227277"/>
                  <a:pt x="255059" y="227277"/>
                  <a:pt x="266965" y="225954"/>
                </a:cubicBezTo>
                <a:cubicBezTo>
                  <a:pt x="268288" y="225954"/>
                  <a:pt x="268288" y="224631"/>
                  <a:pt x="268288" y="223308"/>
                </a:cubicBezTo>
                <a:lnTo>
                  <a:pt x="268288" y="198173"/>
                </a:lnTo>
                <a:cubicBezTo>
                  <a:pt x="268288" y="198173"/>
                  <a:pt x="268288" y="196850"/>
                  <a:pt x="268288" y="196850"/>
                </a:cubicBezTo>
                <a:cubicBezTo>
                  <a:pt x="268288" y="196850"/>
                  <a:pt x="266965" y="196850"/>
                  <a:pt x="266965" y="196850"/>
                </a:cubicBezTo>
                <a:cubicBezTo>
                  <a:pt x="266965" y="196850"/>
                  <a:pt x="266965" y="196850"/>
                  <a:pt x="253736" y="196850"/>
                </a:cubicBezTo>
                <a:close/>
                <a:moveTo>
                  <a:pt x="276225" y="149225"/>
                </a:moveTo>
                <a:cubicBezTo>
                  <a:pt x="276225" y="150510"/>
                  <a:pt x="276225" y="150510"/>
                  <a:pt x="276225" y="150510"/>
                </a:cubicBezTo>
                <a:cubicBezTo>
                  <a:pt x="276225" y="150510"/>
                  <a:pt x="276225" y="150510"/>
                  <a:pt x="276225" y="173643"/>
                </a:cubicBezTo>
                <a:cubicBezTo>
                  <a:pt x="276225" y="174928"/>
                  <a:pt x="276225" y="176213"/>
                  <a:pt x="277495" y="176213"/>
                </a:cubicBezTo>
                <a:cubicBezTo>
                  <a:pt x="277495" y="176213"/>
                  <a:pt x="277495" y="176213"/>
                  <a:pt x="287655" y="176213"/>
                </a:cubicBezTo>
                <a:cubicBezTo>
                  <a:pt x="287655" y="176213"/>
                  <a:pt x="287655" y="176213"/>
                  <a:pt x="288925" y="176213"/>
                </a:cubicBezTo>
                <a:cubicBezTo>
                  <a:pt x="288925" y="176213"/>
                  <a:pt x="288925" y="174928"/>
                  <a:pt x="288925" y="174928"/>
                </a:cubicBezTo>
                <a:lnTo>
                  <a:pt x="288925" y="153080"/>
                </a:lnTo>
                <a:cubicBezTo>
                  <a:pt x="288925" y="151795"/>
                  <a:pt x="288925" y="150510"/>
                  <a:pt x="287655" y="150510"/>
                </a:cubicBezTo>
                <a:cubicBezTo>
                  <a:pt x="287655" y="150510"/>
                  <a:pt x="287655" y="150510"/>
                  <a:pt x="277495" y="149225"/>
                </a:cubicBezTo>
                <a:cubicBezTo>
                  <a:pt x="277495" y="149225"/>
                  <a:pt x="277495" y="149225"/>
                  <a:pt x="276225" y="149225"/>
                </a:cubicBezTo>
                <a:close/>
                <a:moveTo>
                  <a:pt x="253736" y="145720"/>
                </a:moveTo>
                <a:cubicBezTo>
                  <a:pt x="252413" y="145720"/>
                  <a:pt x="252413" y="146977"/>
                  <a:pt x="252413" y="146977"/>
                </a:cubicBezTo>
                <a:cubicBezTo>
                  <a:pt x="252413" y="146977"/>
                  <a:pt x="252413" y="146977"/>
                  <a:pt x="252413" y="172112"/>
                </a:cubicBezTo>
                <a:cubicBezTo>
                  <a:pt x="252413" y="173369"/>
                  <a:pt x="253736" y="174626"/>
                  <a:pt x="253736" y="174626"/>
                </a:cubicBezTo>
                <a:cubicBezTo>
                  <a:pt x="253736" y="174626"/>
                  <a:pt x="253736" y="174626"/>
                  <a:pt x="266965" y="174626"/>
                </a:cubicBezTo>
                <a:cubicBezTo>
                  <a:pt x="266965" y="174626"/>
                  <a:pt x="268288" y="174626"/>
                  <a:pt x="268288" y="174626"/>
                </a:cubicBezTo>
                <a:cubicBezTo>
                  <a:pt x="268288" y="174626"/>
                  <a:pt x="268288" y="173369"/>
                  <a:pt x="268288" y="173369"/>
                </a:cubicBezTo>
                <a:lnTo>
                  <a:pt x="268288" y="149490"/>
                </a:lnTo>
                <a:cubicBezTo>
                  <a:pt x="268288" y="148233"/>
                  <a:pt x="268288" y="146977"/>
                  <a:pt x="266965" y="146977"/>
                </a:cubicBezTo>
                <a:cubicBezTo>
                  <a:pt x="266965" y="146977"/>
                  <a:pt x="266965" y="146977"/>
                  <a:pt x="255059" y="145720"/>
                </a:cubicBezTo>
                <a:cubicBezTo>
                  <a:pt x="253736" y="144463"/>
                  <a:pt x="253736" y="145720"/>
                  <a:pt x="253736" y="145720"/>
                </a:cubicBezTo>
                <a:close/>
                <a:moveTo>
                  <a:pt x="21215" y="139700"/>
                </a:moveTo>
                <a:cubicBezTo>
                  <a:pt x="21215" y="139700"/>
                  <a:pt x="21215" y="139700"/>
                  <a:pt x="10824" y="142287"/>
                </a:cubicBezTo>
                <a:cubicBezTo>
                  <a:pt x="9525" y="142287"/>
                  <a:pt x="9525" y="143581"/>
                  <a:pt x="9525" y="144874"/>
                </a:cubicBezTo>
                <a:cubicBezTo>
                  <a:pt x="9525" y="144874"/>
                  <a:pt x="9525" y="144874"/>
                  <a:pt x="9525" y="173332"/>
                </a:cubicBezTo>
                <a:cubicBezTo>
                  <a:pt x="9525" y="173332"/>
                  <a:pt x="9525" y="173332"/>
                  <a:pt x="9525" y="174625"/>
                </a:cubicBezTo>
                <a:cubicBezTo>
                  <a:pt x="9525" y="174625"/>
                  <a:pt x="10824" y="174625"/>
                  <a:pt x="10824" y="174625"/>
                </a:cubicBezTo>
                <a:cubicBezTo>
                  <a:pt x="10824" y="174625"/>
                  <a:pt x="10824" y="174625"/>
                  <a:pt x="22514" y="173332"/>
                </a:cubicBezTo>
                <a:cubicBezTo>
                  <a:pt x="22514" y="173332"/>
                  <a:pt x="23813" y="173332"/>
                  <a:pt x="23813" y="172038"/>
                </a:cubicBezTo>
                <a:lnTo>
                  <a:pt x="23813" y="140993"/>
                </a:lnTo>
                <a:cubicBezTo>
                  <a:pt x="23813" y="140993"/>
                  <a:pt x="23813" y="139700"/>
                  <a:pt x="23813" y="139700"/>
                </a:cubicBezTo>
                <a:cubicBezTo>
                  <a:pt x="22514" y="139700"/>
                  <a:pt x="22514" y="139700"/>
                  <a:pt x="21215" y="139700"/>
                </a:cubicBezTo>
                <a:close/>
                <a:moveTo>
                  <a:pt x="216893" y="138113"/>
                </a:moveTo>
                <a:cubicBezTo>
                  <a:pt x="215603" y="138113"/>
                  <a:pt x="215603" y="138113"/>
                  <a:pt x="214313" y="139417"/>
                </a:cubicBezTo>
                <a:cubicBezTo>
                  <a:pt x="214313" y="139417"/>
                  <a:pt x="214313" y="139417"/>
                  <a:pt x="214313" y="140721"/>
                </a:cubicBezTo>
                <a:cubicBezTo>
                  <a:pt x="214313" y="140721"/>
                  <a:pt x="214313" y="140721"/>
                  <a:pt x="214313" y="172018"/>
                </a:cubicBezTo>
                <a:cubicBezTo>
                  <a:pt x="214313" y="172018"/>
                  <a:pt x="214313" y="173322"/>
                  <a:pt x="215603" y="173322"/>
                </a:cubicBezTo>
                <a:cubicBezTo>
                  <a:pt x="215603" y="173322"/>
                  <a:pt x="215603" y="173322"/>
                  <a:pt x="232371" y="174626"/>
                </a:cubicBezTo>
                <a:cubicBezTo>
                  <a:pt x="233661" y="174626"/>
                  <a:pt x="233661" y="174626"/>
                  <a:pt x="233661" y="173322"/>
                </a:cubicBezTo>
                <a:cubicBezTo>
                  <a:pt x="233661" y="173322"/>
                  <a:pt x="234951" y="173322"/>
                  <a:pt x="234951" y="172018"/>
                </a:cubicBezTo>
                <a:lnTo>
                  <a:pt x="234951" y="143329"/>
                </a:lnTo>
                <a:cubicBezTo>
                  <a:pt x="234951" y="142025"/>
                  <a:pt x="233661" y="142025"/>
                  <a:pt x="232371" y="142025"/>
                </a:cubicBezTo>
                <a:cubicBezTo>
                  <a:pt x="232371" y="142025"/>
                  <a:pt x="232371" y="142025"/>
                  <a:pt x="216893" y="138113"/>
                </a:cubicBezTo>
                <a:close/>
                <a:moveTo>
                  <a:pt x="49439" y="131763"/>
                </a:moveTo>
                <a:cubicBezTo>
                  <a:pt x="49439" y="131763"/>
                  <a:pt x="49439" y="131763"/>
                  <a:pt x="33111" y="135632"/>
                </a:cubicBezTo>
                <a:cubicBezTo>
                  <a:pt x="31750" y="136922"/>
                  <a:pt x="31750" y="136922"/>
                  <a:pt x="31750" y="138212"/>
                </a:cubicBezTo>
                <a:cubicBezTo>
                  <a:pt x="31750" y="138212"/>
                  <a:pt x="31750" y="138212"/>
                  <a:pt x="31750" y="170458"/>
                </a:cubicBezTo>
                <a:cubicBezTo>
                  <a:pt x="31750" y="170458"/>
                  <a:pt x="31750" y="171748"/>
                  <a:pt x="33111" y="171748"/>
                </a:cubicBezTo>
                <a:cubicBezTo>
                  <a:pt x="33111" y="171748"/>
                  <a:pt x="33111" y="173038"/>
                  <a:pt x="34471" y="173038"/>
                </a:cubicBezTo>
                <a:cubicBezTo>
                  <a:pt x="34471" y="173038"/>
                  <a:pt x="34471" y="173038"/>
                  <a:pt x="49439" y="171748"/>
                </a:cubicBezTo>
                <a:cubicBezTo>
                  <a:pt x="50800" y="171748"/>
                  <a:pt x="50800" y="170458"/>
                  <a:pt x="50800" y="169169"/>
                </a:cubicBezTo>
                <a:lnTo>
                  <a:pt x="50800" y="134343"/>
                </a:lnTo>
                <a:cubicBezTo>
                  <a:pt x="50800" y="133053"/>
                  <a:pt x="50800" y="133053"/>
                  <a:pt x="50800" y="133053"/>
                </a:cubicBezTo>
                <a:cubicBezTo>
                  <a:pt x="50800" y="131763"/>
                  <a:pt x="49439" y="131763"/>
                  <a:pt x="49439" y="131763"/>
                </a:cubicBezTo>
                <a:close/>
                <a:moveTo>
                  <a:pt x="174308" y="130175"/>
                </a:moveTo>
                <a:cubicBezTo>
                  <a:pt x="174308" y="130175"/>
                  <a:pt x="174308" y="130175"/>
                  <a:pt x="173038" y="131474"/>
                </a:cubicBezTo>
                <a:cubicBezTo>
                  <a:pt x="173038" y="131474"/>
                  <a:pt x="173038" y="131474"/>
                  <a:pt x="173038" y="132773"/>
                </a:cubicBezTo>
                <a:lnTo>
                  <a:pt x="173038" y="169141"/>
                </a:lnTo>
                <a:cubicBezTo>
                  <a:pt x="173038" y="170440"/>
                  <a:pt x="173038" y="170440"/>
                  <a:pt x="174308" y="170440"/>
                </a:cubicBezTo>
                <a:cubicBezTo>
                  <a:pt x="174308" y="170440"/>
                  <a:pt x="174308" y="170440"/>
                  <a:pt x="195898" y="173038"/>
                </a:cubicBezTo>
                <a:cubicBezTo>
                  <a:pt x="197168" y="173038"/>
                  <a:pt x="197168" y="171739"/>
                  <a:pt x="197168" y="171739"/>
                </a:cubicBezTo>
                <a:cubicBezTo>
                  <a:pt x="198438" y="171739"/>
                  <a:pt x="198438" y="170440"/>
                  <a:pt x="198438" y="170440"/>
                </a:cubicBezTo>
                <a:cubicBezTo>
                  <a:pt x="198438" y="170440"/>
                  <a:pt x="198438" y="170440"/>
                  <a:pt x="198438" y="136669"/>
                </a:cubicBezTo>
                <a:cubicBezTo>
                  <a:pt x="198438" y="135370"/>
                  <a:pt x="197168" y="135370"/>
                  <a:pt x="197168" y="135370"/>
                </a:cubicBezTo>
                <a:cubicBezTo>
                  <a:pt x="197168" y="135370"/>
                  <a:pt x="197168" y="135370"/>
                  <a:pt x="174308" y="130175"/>
                </a:cubicBezTo>
                <a:close/>
                <a:moveTo>
                  <a:pt x="86394" y="120650"/>
                </a:moveTo>
                <a:cubicBezTo>
                  <a:pt x="86394" y="120650"/>
                  <a:pt x="86394" y="120650"/>
                  <a:pt x="66341" y="127086"/>
                </a:cubicBezTo>
                <a:cubicBezTo>
                  <a:pt x="66341" y="127086"/>
                  <a:pt x="65088" y="127086"/>
                  <a:pt x="65088" y="128373"/>
                </a:cubicBezTo>
                <a:cubicBezTo>
                  <a:pt x="65088" y="128373"/>
                  <a:pt x="65088" y="128373"/>
                  <a:pt x="65088" y="166988"/>
                </a:cubicBezTo>
                <a:cubicBezTo>
                  <a:pt x="65088" y="166988"/>
                  <a:pt x="65088" y="168275"/>
                  <a:pt x="66341" y="168275"/>
                </a:cubicBezTo>
                <a:cubicBezTo>
                  <a:pt x="66341" y="168275"/>
                  <a:pt x="66341" y="168275"/>
                  <a:pt x="67595" y="168275"/>
                </a:cubicBezTo>
                <a:cubicBezTo>
                  <a:pt x="67595" y="168275"/>
                  <a:pt x="67595" y="168275"/>
                  <a:pt x="87648" y="166988"/>
                </a:cubicBezTo>
                <a:cubicBezTo>
                  <a:pt x="88901" y="166988"/>
                  <a:pt x="88901" y="165701"/>
                  <a:pt x="88901" y="165701"/>
                </a:cubicBezTo>
                <a:lnTo>
                  <a:pt x="88901" y="123224"/>
                </a:lnTo>
                <a:cubicBezTo>
                  <a:pt x="88901" y="121937"/>
                  <a:pt x="88901" y="121937"/>
                  <a:pt x="88901" y="121937"/>
                </a:cubicBezTo>
                <a:cubicBezTo>
                  <a:pt x="87648" y="120650"/>
                  <a:pt x="87648" y="120650"/>
                  <a:pt x="86394" y="120650"/>
                </a:cubicBezTo>
                <a:close/>
                <a:moveTo>
                  <a:pt x="114300" y="119063"/>
                </a:moveTo>
                <a:cubicBezTo>
                  <a:pt x="114300" y="120358"/>
                  <a:pt x="114300" y="120358"/>
                  <a:pt x="114300" y="121653"/>
                </a:cubicBezTo>
                <a:cubicBezTo>
                  <a:pt x="114300" y="121653"/>
                  <a:pt x="114300" y="121653"/>
                  <a:pt x="114300" y="164391"/>
                </a:cubicBezTo>
                <a:cubicBezTo>
                  <a:pt x="114300" y="165686"/>
                  <a:pt x="114300" y="166981"/>
                  <a:pt x="115593" y="166981"/>
                </a:cubicBezTo>
                <a:cubicBezTo>
                  <a:pt x="115593" y="166981"/>
                  <a:pt x="115593" y="166981"/>
                  <a:pt x="147931" y="168276"/>
                </a:cubicBezTo>
                <a:cubicBezTo>
                  <a:pt x="147931" y="168276"/>
                  <a:pt x="147931" y="168276"/>
                  <a:pt x="149225" y="168276"/>
                </a:cubicBezTo>
                <a:cubicBezTo>
                  <a:pt x="149225" y="166981"/>
                  <a:pt x="149225" y="166981"/>
                  <a:pt x="149225" y="166981"/>
                </a:cubicBezTo>
                <a:cubicBezTo>
                  <a:pt x="149225" y="166981"/>
                  <a:pt x="149225" y="166981"/>
                  <a:pt x="149225" y="126833"/>
                </a:cubicBezTo>
                <a:cubicBezTo>
                  <a:pt x="149225" y="125538"/>
                  <a:pt x="149225" y="125538"/>
                  <a:pt x="147931" y="125538"/>
                </a:cubicBezTo>
                <a:cubicBezTo>
                  <a:pt x="147931" y="125538"/>
                  <a:pt x="147931" y="125538"/>
                  <a:pt x="115593" y="119063"/>
                </a:cubicBezTo>
                <a:cubicBezTo>
                  <a:pt x="115593" y="119063"/>
                  <a:pt x="115593" y="119063"/>
                  <a:pt x="114300" y="119063"/>
                </a:cubicBezTo>
                <a:close/>
                <a:moveTo>
                  <a:pt x="21215" y="77788"/>
                </a:moveTo>
                <a:cubicBezTo>
                  <a:pt x="21215" y="77788"/>
                  <a:pt x="21215" y="77788"/>
                  <a:pt x="9525" y="84403"/>
                </a:cubicBezTo>
                <a:cubicBezTo>
                  <a:pt x="9525" y="85726"/>
                  <a:pt x="9525" y="85726"/>
                  <a:pt x="9525" y="87049"/>
                </a:cubicBezTo>
                <a:cubicBezTo>
                  <a:pt x="9525" y="87049"/>
                  <a:pt x="9525" y="87049"/>
                  <a:pt x="9525" y="116153"/>
                </a:cubicBezTo>
                <a:cubicBezTo>
                  <a:pt x="9525" y="116153"/>
                  <a:pt x="9525" y="117476"/>
                  <a:pt x="9525" y="117476"/>
                </a:cubicBezTo>
                <a:cubicBezTo>
                  <a:pt x="9525" y="117476"/>
                  <a:pt x="10824" y="117476"/>
                  <a:pt x="10824" y="117476"/>
                </a:cubicBezTo>
                <a:cubicBezTo>
                  <a:pt x="10824" y="117476"/>
                  <a:pt x="10824" y="117476"/>
                  <a:pt x="12123" y="117476"/>
                </a:cubicBezTo>
                <a:cubicBezTo>
                  <a:pt x="12123" y="117476"/>
                  <a:pt x="12123" y="117476"/>
                  <a:pt x="22514" y="112184"/>
                </a:cubicBezTo>
                <a:cubicBezTo>
                  <a:pt x="23813" y="112184"/>
                  <a:pt x="23813" y="110861"/>
                  <a:pt x="23813" y="110861"/>
                </a:cubicBezTo>
                <a:lnTo>
                  <a:pt x="23813" y="79111"/>
                </a:lnTo>
                <a:cubicBezTo>
                  <a:pt x="23813" y="79111"/>
                  <a:pt x="23813" y="77788"/>
                  <a:pt x="22514" y="77788"/>
                </a:cubicBezTo>
                <a:cubicBezTo>
                  <a:pt x="22514" y="77788"/>
                  <a:pt x="21215" y="77788"/>
                  <a:pt x="21215" y="77788"/>
                </a:cubicBezTo>
                <a:close/>
                <a:moveTo>
                  <a:pt x="215603" y="76200"/>
                </a:moveTo>
                <a:cubicBezTo>
                  <a:pt x="214313" y="77480"/>
                  <a:pt x="214313" y="77480"/>
                  <a:pt x="214313" y="78760"/>
                </a:cubicBezTo>
                <a:cubicBezTo>
                  <a:pt x="214313" y="78760"/>
                  <a:pt x="214313" y="78760"/>
                  <a:pt x="214313" y="109487"/>
                </a:cubicBezTo>
                <a:cubicBezTo>
                  <a:pt x="214313" y="109487"/>
                  <a:pt x="214313" y="110767"/>
                  <a:pt x="215603" y="110767"/>
                </a:cubicBezTo>
                <a:cubicBezTo>
                  <a:pt x="215603" y="110767"/>
                  <a:pt x="215603" y="110767"/>
                  <a:pt x="232371" y="115888"/>
                </a:cubicBezTo>
                <a:cubicBezTo>
                  <a:pt x="232371" y="115888"/>
                  <a:pt x="233661" y="115888"/>
                  <a:pt x="233661" y="115888"/>
                </a:cubicBezTo>
                <a:cubicBezTo>
                  <a:pt x="233661" y="115888"/>
                  <a:pt x="234951" y="114608"/>
                  <a:pt x="234951" y="114608"/>
                </a:cubicBezTo>
                <a:lnTo>
                  <a:pt x="234951" y="85162"/>
                </a:lnTo>
                <a:cubicBezTo>
                  <a:pt x="234951" y="85162"/>
                  <a:pt x="233661" y="83882"/>
                  <a:pt x="233661" y="83882"/>
                </a:cubicBezTo>
                <a:cubicBezTo>
                  <a:pt x="233661" y="83882"/>
                  <a:pt x="233661" y="83882"/>
                  <a:pt x="216893" y="76200"/>
                </a:cubicBezTo>
                <a:cubicBezTo>
                  <a:pt x="215603" y="76200"/>
                  <a:pt x="215603" y="76200"/>
                  <a:pt x="215603" y="76200"/>
                </a:cubicBezTo>
                <a:close/>
                <a:moveTo>
                  <a:pt x="48079" y="61604"/>
                </a:moveTo>
                <a:cubicBezTo>
                  <a:pt x="48079" y="61604"/>
                  <a:pt x="48079" y="61604"/>
                  <a:pt x="33111" y="70556"/>
                </a:cubicBezTo>
                <a:cubicBezTo>
                  <a:pt x="31750" y="70556"/>
                  <a:pt x="31750" y="71834"/>
                  <a:pt x="31750" y="71834"/>
                </a:cubicBezTo>
                <a:cubicBezTo>
                  <a:pt x="31750" y="71834"/>
                  <a:pt x="31750" y="71834"/>
                  <a:pt x="31750" y="103805"/>
                </a:cubicBezTo>
                <a:cubicBezTo>
                  <a:pt x="31750" y="105084"/>
                  <a:pt x="31750" y="105084"/>
                  <a:pt x="33111" y="106363"/>
                </a:cubicBezTo>
                <a:cubicBezTo>
                  <a:pt x="33111" y="106363"/>
                  <a:pt x="33111" y="106363"/>
                  <a:pt x="34471" y="106363"/>
                </a:cubicBezTo>
                <a:cubicBezTo>
                  <a:pt x="34471" y="106363"/>
                  <a:pt x="34471" y="106363"/>
                  <a:pt x="50800" y="99969"/>
                </a:cubicBezTo>
                <a:cubicBezTo>
                  <a:pt x="50800" y="98690"/>
                  <a:pt x="50800" y="98690"/>
                  <a:pt x="50800" y="97411"/>
                </a:cubicBezTo>
                <a:lnTo>
                  <a:pt x="50800" y="62883"/>
                </a:lnTo>
                <a:cubicBezTo>
                  <a:pt x="50800" y="61604"/>
                  <a:pt x="50800" y="61604"/>
                  <a:pt x="50800" y="61604"/>
                </a:cubicBezTo>
                <a:cubicBezTo>
                  <a:pt x="49439" y="60325"/>
                  <a:pt x="49439" y="60325"/>
                  <a:pt x="48079" y="61604"/>
                </a:cubicBezTo>
                <a:close/>
                <a:moveTo>
                  <a:pt x="175578" y="57150"/>
                </a:moveTo>
                <a:cubicBezTo>
                  <a:pt x="174308" y="57150"/>
                  <a:pt x="174308" y="57150"/>
                  <a:pt x="173038" y="58437"/>
                </a:cubicBezTo>
                <a:cubicBezTo>
                  <a:pt x="173038" y="58437"/>
                  <a:pt x="173038" y="58437"/>
                  <a:pt x="173038" y="59724"/>
                </a:cubicBezTo>
                <a:lnTo>
                  <a:pt x="173038" y="95765"/>
                </a:lnTo>
                <a:cubicBezTo>
                  <a:pt x="173038" y="95765"/>
                  <a:pt x="173038" y="97052"/>
                  <a:pt x="174308" y="97052"/>
                </a:cubicBezTo>
                <a:cubicBezTo>
                  <a:pt x="174308" y="97052"/>
                  <a:pt x="174308" y="97052"/>
                  <a:pt x="195898" y="104775"/>
                </a:cubicBezTo>
                <a:cubicBezTo>
                  <a:pt x="197168" y="104775"/>
                  <a:pt x="197168" y="103488"/>
                  <a:pt x="197168" y="103488"/>
                </a:cubicBezTo>
                <a:cubicBezTo>
                  <a:pt x="198438" y="103488"/>
                  <a:pt x="198438" y="103488"/>
                  <a:pt x="198438" y="102201"/>
                </a:cubicBezTo>
                <a:cubicBezTo>
                  <a:pt x="198438" y="102201"/>
                  <a:pt x="198438" y="102201"/>
                  <a:pt x="198438" y="68734"/>
                </a:cubicBezTo>
                <a:cubicBezTo>
                  <a:pt x="198438" y="68734"/>
                  <a:pt x="198438" y="67447"/>
                  <a:pt x="197168" y="67447"/>
                </a:cubicBezTo>
                <a:cubicBezTo>
                  <a:pt x="197168" y="67447"/>
                  <a:pt x="197168" y="67447"/>
                  <a:pt x="175578" y="57150"/>
                </a:cubicBezTo>
                <a:close/>
                <a:moveTo>
                  <a:pt x="86394" y="36513"/>
                </a:moveTo>
                <a:cubicBezTo>
                  <a:pt x="86394" y="36513"/>
                  <a:pt x="86394" y="36513"/>
                  <a:pt x="66341" y="49435"/>
                </a:cubicBezTo>
                <a:cubicBezTo>
                  <a:pt x="65088" y="49435"/>
                  <a:pt x="65088" y="50727"/>
                  <a:pt x="65088" y="50727"/>
                </a:cubicBezTo>
                <a:cubicBezTo>
                  <a:pt x="65088" y="50727"/>
                  <a:pt x="65088" y="50727"/>
                  <a:pt x="65088" y="89492"/>
                </a:cubicBezTo>
                <a:cubicBezTo>
                  <a:pt x="65088" y="90784"/>
                  <a:pt x="65088" y="90784"/>
                  <a:pt x="66341" y="92076"/>
                </a:cubicBezTo>
                <a:cubicBezTo>
                  <a:pt x="66341" y="92076"/>
                  <a:pt x="66341" y="92076"/>
                  <a:pt x="67595" y="92076"/>
                </a:cubicBezTo>
                <a:cubicBezTo>
                  <a:pt x="67595" y="92076"/>
                  <a:pt x="67595" y="92076"/>
                  <a:pt x="87648" y="81739"/>
                </a:cubicBezTo>
                <a:cubicBezTo>
                  <a:pt x="88901" y="81739"/>
                  <a:pt x="88901" y="81739"/>
                  <a:pt x="88901" y="80447"/>
                </a:cubicBezTo>
                <a:lnTo>
                  <a:pt x="88901" y="37805"/>
                </a:lnTo>
                <a:cubicBezTo>
                  <a:pt x="88901" y="37805"/>
                  <a:pt x="88901" y="36513"/>
                  <a:pt x="87648" y="36513"/>
                </a:cubicBezTo>
                <a:cubicBezTo>
                  <a:pt x="87648" y="36513"/>
                  <a:pt x="86394" y="36513"/>
                  <a:pt x="86394" y="36513"/>
                </a:cubicBezTo>
                <a:close/>
                <a:moveTo>
                  <a:pt x="114300" y="33338"/>
                </a:moveTo>
                <a:cubicBezTo>
                  <a:pt x="114300" y="33338"/>
                  <a:pt x="114300" y="34637"/>
                  <a:pt x="114300" y="34637"/>
                </a:cubicBezTo>
                <a:cubicBezTo>
                  <a:pt x="114300" y="34637"/>
                  <a:pt x="114300" y="34637"/>
                  <a:pt x="114300" y="78798"/>
                </a:cubicBezTo>
                <a:cubicBezTo>
                  <a:pt x="114300" y="80097"/>
                  <a:pt x="114300" y="80097"/>
                  <a:pt x="115593" y="80097"/>
                </a:cubicBezTo>
                <a:cubicBezTo>
                  <a:pt x="115593" y="80097"/>
                  <a:pt x="115593" y="80097"/>
                  <a:pt x="146638" y="90488"/>
                </a:cubicBezTo>
                <a:cubicBezTo>
                  <a:pt x="146638" y="90488"/>
                  <a:pt x="147931" y="90488"/>
                  <a:pt x="147931" y="90488"/>
                </a:cubicBezTo>
                <a:cubicBezTo>
                  <a:pt x="147931" y="90488"/>
                  <a:pt x="147931" y="90488"/>
                  <a:pt x="149225" y="90488"/>
                </a:cubicBezTo>
                <a:cubicBezTo>
                  <a:pt x="149225" y="89189"/>
                  <a:pt x="149225" y="89189"/>
                  <a:pt x="149225" y="87890"/>
                </a:cubicBezTo>
                <a:cubicBezTo>
                  <a:pt x="149225" y="87890"/>
                  <a:pt x="149225" y="87890"/>
                  <a:pt x="149225" y="48924"/>
                </a:cubicBezTo>
                <a:cubicBezTo>
                  <a:pt x="149225" y="47625"/>
                  <a:pt x="149225" y="47625"/>
                  <a:pt x="147931" y="47625"/>
                </a:cubicBezTo>
                <a:cubicBezTo>
                  <a:pt x="147931" y="47625"/>
                  <a:pt x="147931" y="47625"/>
                  <a:pt x="116887" y="33338"/>
                </a:cubicBezTo>
                <a:cubicBezTo>
                  <a:pt x="115593" y="33338"/>
                  <a:pt x="115593" y="33338"/>
                  <a:pt x="114300" y="33338"/>
                </a:cubicBezTo>
                <a:close/>
                <a:moveTo>
                  <a:pt x="103562" y="0"/>
                </a:moveTo>
                <a:cubicBezTo>
                  <a:pt x="104857" y="0"/>
                  <a:pt x="106151" y="0"/>
                  <a:pt x="106151" y="0"/>
                </a:cubicBezTo>
                <a:cubicBezTo>
                  <a:pt x="106151" y="0"/>
                  <a:pt x="106151" y="0"/>
                  <a:pt x="243371" y="68840"/>
                </a:cubicBezTo>
                <a:cubicBezTo>
                  <a:pt x="244666" y="70139"/>
                  <a:pt x="245960" y="71438"/>
                  <a:pt x="245960" y="74035"/>
                </a:cubicBezTo>
                <a:cubicBezTo>
                  <a:pt x="245960" y="74035"/>
                  <a:pt x="245960" y="74035"/>
                  <a:pt x="245960" y="111702"/>
                </a:cubicBezTo>
                <a:cubicBezTo>
                  <a:pt x="245960" y="111702"/>
                  <a:pt x="245960" y="111702"/>
                  <a:pt x="297741" y="127289"/>
                </a:cubicBezTo>
                <a:cubicBezTo>
                  <a:pt x="299036" y="128588"/>
                  <a:pt x="301625" y="131185"/>
                  <a:pt x="301625" y="132484"/>
                </a:cubicBezTo>
                <a:cubicBezTo>
                  <a:pt x="301625" y="132484"/>
                  <a:pt x="301625" y="132484"/>
                  <a:pt x="301625" y="249382"/>
                </a:cubicBezTo>
                <a:cubicBezTo>
                  <a:pt x="301625" y="251980"/>
                  <a:pt x="300331" y="254578"/>
                  <a:pt x="297741" y="255877"/>
                </a:cubicBezTo>
                <a:cubicBezTo>
                  <a:pt x="297741" y="255877"/>
                  <a:pt x="297741" y="255877"/>
                  <a:pt x="243371" y="276658"/>
                </a:cubicBezTo>
                <a:cubicBezTo>
                  <a:pt x="243371" y="276658"/>
                  <a:pt x="243371" y="276658"/>
                  <a:pt x="104857" y="328613"/>
                </a:cubicBezTo>
                <a:cubicBezTo>
                  <a:pt x="104857" y="328613"/>
                  <a:pt x="104857" y="328613"/>
                  <a:pt x="103562" y="328613"/>
                </a:cubicBezTo>
                <a:cubicBezTo>
                  <a:pt x="102268" y="328613"/>
                  <a:pt x="100973" y="328613"/>
                  <a:pt x="100973" y="328613"/>
                </a:cubicBezTo>
                <a:cubicBezTo>
                  <a:pt x="100973" y="328613"/>
                  <a:pt x="100973" y="328613"/>
                  <a:pt x="2589" y="274061"/>
                </a:cubicBezTo>
                <a:cubicBezTo>
                  <a:pt x="1294" y="274061"/>
                  <a:pt x="0" y="271463"/>
                  <a:pt x="0" y="268865"/>
                </a:cubicBezTo>
                <a:cubicBezTo>
                  <a:pt x="0" y="268865"/>
                  <a:pt x="0" y="268865"/>
                  <a:pt x="0" y="75334"/>
                </a:cubicBezTo>
                <a:cubicBezTo>
                  <a:pt x="0" y="74035"/>
                  <a:pt x="0" y="72736"/>
                  <a:pt x="2589" y="71438"/>
                </a:cubicBezTo>
                <a:cubicBezTo>
                  <a:pt x="2589" y="71438"/>
                  <a:pt x="2589" y="71438"/>
                  <a:pt x="99679" y="1299"/>
                </a:cubicBezTo>
                <a:cubicBezTo>
                  <a:pt x="99679" y="1299"/>
                  <a:pt x="100973" y="0"/>
                  <a:pt x="1035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" name="TextBox 6"/>
          <p:cNvSpPr txBox="1">
            <a:spLocks noChangeArrowheads="1"/>
          </p:cNvSpPr>
          <p:nvPr userDrawn="1"/>
        </p:nvSpPr>
        <p:spPr bwMode="auto">
          <a:xfrm flipH="1">
            <a:off x="3645380" y="292657"/>
            <a:ext cx="6185499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165"/>
            <a:r>
              <a:rPr lang="zh-CN" altLang="en-US" sz="4000" b="1" dirty="0">
                <a:latin typeface="腾祥铁山楷书简繁合集" panose="01010104010101010101" pitchFamily="2" charset="-122"/>
                <a:ea typeface="腾祥铁山楷书简繁合集" panose="01010104010101010101" pitchFamily="2" charset="-122"/>
                <a:cs typeface="+mn-ea"/>
                <a:sym typeface="+mn-lt"/>
              </a:rPr>
              <a:t>Click here to add a title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:a14="http://schemas.microsoft.com/office/drawing/2010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千图PPT彼岸天：ID 8661124库_任意多边形 16"/>
          <p:cNvSpPr/>
          <p:nvPr>
            <p:custDataLst>
              <p:tags r:id="rId1"/>
            </p:custDataLst>
          </p:nvPr>
        </p:nvSpPr>
        <p:spPr bwMode="auto">
          <a:xfrm>
            <a:off x="2476024" y="4420094"/>
            <a:ext cx="254132" cy="392499"/>
          </a:xfrm>
          <a:custGeom>
            <a:avLst/>
            <a:gdLst>
              <a:gd name="T0" fmla="*/ 58 w 175"/>
              <a:gd name="T1" fmla="*/ 0 h 266"/>
              <a:gd name="T2" fmla="*/ 61 w 175"/>
              <a:gd name="T3" fmla="*/ 2 h 266"/>
              <a:gd name="T4" fmla="*/ 66 w 175"/>
              <a:gd name="T5" fmla="*/ 3 h 266"/>
              <a:gd name="T6" fmla="*/ 74 w 175"/>
              <a:gd name="T7" fmla="*/ 7 h 266"/>
              <a:gd name="T8" fmla="*/ 84 w 175"/>
              <a:gd name="T9" fmla="*/ 12 h 266"/>
              <a:gd name="T10" fmla="*/ 96 w 175"/>
              <a:gd name="T11" fmla="*/ 18 h 266"/>
              <a:gd name="T12" fmla="*/ 109 w 175"/>
              <a:gd name="T13" fmla="*/ 28 h 266"/>
              <a:gd name="T14" fmla="*/ 122 w 175"/>
              <a:gd name="T15" fmla="*/ 38 h 266"/>
              <a:gd name="T16" fmla="*/ 135 w 175"/>
              <a:gd name="T17" fmla="*/ 51 h 266"/>
              <a:gd name="T18" fmla="*/ 148 w 175"/>
              <a:gd name="T19" fmla="*/ 65 h 266"/>
              <a:gd name="T20" fmla="*/ 158 w 175"/>
              <a:gd name="T21" fmla="*/ 82 h 266"/>
              <a:gd name="T22" fmla="*/ 167 w 175"/>
              <a:gd name="T23" fmla="*/ 100 h 266"/>
              <a:gd name="T24" fmla="*/ 173 w 175"/>
              <a:gd name="T25" fmla="*/ 121 h 266"/>
              <a:gd name="T26" fmla="*/ 175 w 175"/>
              <a:gd name="T27" fmla="*/ 146 h 266"/>
              <a:gd name="T28" fmla="*/ 174 w 175"/>
              <a:gd name="T29" fmla="*/ 172 h 266"/>
              <a:gd name="T30" fmla="*/ 167 w 175"/>
              <a:gd name="T31" fmla="*/ 200 h 266"/>
              <a:gd name="T32" fmla="*/ 157 w 175"/>
              <a:gd name="T33" fmla="*/ 233 h 266"/>
              <a:gd name="T34" fmla="*/ 140 w 175"/>
              <a:gd name="T35" fmla="*/ 266 h 266"/>
              <a:gd name="T36" fmla="*/ 137 w 175"/>
              <a:gd name="T37" fmla="*/ 266 h 266"/>
              <a:gd name="T38" fmla="*/ 131 w 175"/>
              <a:gd name="T39" fmla="*/ 264 h 266"/>
              <a:gd name="T40" fmla="*/ 122 w 175"/>
              <a:gd name="T41" fmla="*/ 260 h 266"/>
              <a:gd name="T42" fmla="*/ 110 w 175"/>
              <a:gd name="T43" fmla="*/ 255 h 266"/>
              <a:gd name="T44" fmla="*/ 96 w 175"/>
              <a:gd name="T45" fmla="*/ 247 h 266"/>
              <a:gd name="T46" fmla="*/ 80 w 175"/>
              <a:gd name="T47" fmla="*/ 238 h 266"/>
              <a:gd name="T48" fmla="*/ 65 w 175"/>
              <a:gd name="T49" fmla="*/ 226 h 266"/>
              <a:gd name="T50" fmla="*/ 49 w 175"/>
              <a:gd name="T51" fmla="*/ 214 h 266"/>
              <a:gd name="T52" fmla="*/ 35 w 175"/>
              <a:gd name="T53" fmla="*/ 199 h 266"/>
              <a:gd name="T54" fmla="*/ 22 w 175"/>
              <a:gd name="T55" fmla="*/ 183 h 266"/>
              <a:gd name="T56" fmla="*/ 11 w 175"/>
              <a:gd name="T57" fmla="*/ 164 h 266"/>
              <a:gd name="T58" fmla="*/ 4 w 175"/>
              <a:gd name="T59" fmla="*/ 144 h 266"/>
              <a:gd name="T60" fmla="*/ 0 w 175"/>
              <a:gd name="T61" fmla="*/ 121 h 266"/>
              <a:gd name="T62" fmla="*/ 0 w 175"/>
              <a:gd name="T63" fmla="*/ 96 h 266"/>
              <a:gd name="T64" fmla="*/ 6 w 175"/>
              <a:gd name="T65" fmla="*/ 70 h 266"/>
              <a:gd name="T66" fmla="*/ 18 w 175"/>
              <a:gd name="T67" fmla="*/ 41 h 266"/>
              <a:gd name="T68" fmla="*/ 36 w 175"/>
              <a:gd name="T69" fmla="*/ 9 h 266"/>
              <a:gd name="T70" fmla="*/ 35 w 175"/>
              <a:gd name="T71" fmla="*/ 13 h 266"/>
              <a:gd name="T72" fmla="*/ 32 w 175"/>
              <a:gd name="T73" fmla="*/ 21 h 266"/>
              <a:gd name="T74" fmla="*/ 30 w 175"/>
              <a:gd name="T75" fmla="*/ 33 h 266"/>
              <a:gd name="T76" fmla="*/ 26 w 175"/>
              <a:gd name="T77" fmla="*/ 48 h 266"/>
              <a:gd name="T78" fmla="*/ 24 w 175"/>
              <a:gd name="T79" fmla="*/ 66 h 266"/>
              <a:gd name="T80" fmla="*/ 26 w 175"/>
              <a:gd name="T81" fmla="*/ 87 h 266"/>
              <a:gd name="T82" fmla="*/ 30 w 175"/>
              <a:gd name="T83" fmla="*/ 109 h 266"/>
              <a:gd name="T84" fmla="*/ 37 w 175"/>
              <a:gd name="T85" fmla="*/ 131 h 266"/>
              <a:gd name="T86" fmla="*/ 50 w 175"/>
              <a:gd name="T87" fmla="*/ 153 h 266"/>
              <a:gd name="T88" fmla="*/ 49 w 175"/>
              <a:gd name="T89" fmla="*/ 150 h 266"/>
              <a:gd name="T90" fmla="*/ 46 w 175"/>
              <a:gd name="T91" fmla="*/ 142 h 266"/>
              <a:gd name="T92" fmla="*/ 43 w 175"/>
              <a:gd name="T93" fmla="*/ 127 h 266"/>
              <a:gd name="T94" fmla="*/ 40 w 175"/>
              <a:gd name="T95" fmla="*/ 109 h 266"/>
              <a:gd name="T96" fmla="*/ 37 w 175"/>
              <a:gd name="T97" fmla="*/ 89 h 266"/>
              <a:gd name="T98" fmla="*/ 37 w 175"/>
              <a:gd name="T99" fmla="*/ 66 h 266"/>
              <a:gd name="T100" fmla="*/ 40 w 175"/>
              <a:gd name="T101" fmla="*/ 44 h 266"/>
              <a:gd name="T102" fmla="*/ 46 w 175"/>
              <a:gd name="T103" fmla="*/ 22 h 266"/>
              <a:gd name="T104" fmla="*/ 58 w 175"/>
              <a:gd name="T105" fmla="*/ 0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75" h="266">
                <a:moveTo>
                  <a:pt x="58" y="0"/>
                </a:moveTo>
                <a:lnTo>
                  <a:pt x="61" y="2"/>
                </a:lnTo>
                <a:lnTo>
                  <a:pt x="66" y="3"/>
                </a:lnTo>
                <a:lnTo>
                  <a:pt x="74" y="7"/>
                </a:lnTo>
                <a:lnTo>
                  <a:pt x="84" y="12"/>
                </a:lnTo>
                <a:lnTo>
                  <a:pt x="96" y="18"/>
                </a:lnTo>
                <a:lnTo>
                  <a:pt x="109" y="28"/>
                </a:lnTo>
                <a:lnTo>
                  <a:pt x="122" y="38"/>
                </a:lnTo>
                <a:lnTo>
                  <a:pt x="135" y="51"/>
                </a:lnTo>
                <a:lnTo>
                  <a:pt x="148" y="65"/>
                </a:lnTo>
                <a:lnTo>
                  <a:pt x="158" y="82"/>
                </a:lnTo>
                <a:lnTo>
                  <a:pt x="167" y="100"/>
                </a:lnTo>
                <a:lnTo>
                  <a:pt x="173" y="121"/>
                </a:lnTo>
                <a:lnTo>
                  <a:pt x="175" y="146"/>
                </a:lnTo>
                <a:lnTo>
                  <a:pt x="174" y="172"/>
                </a:lnTo>
                <a:lnTo>
                  <a:pt x="167" y="200"/>
                </a:lnTo>
                <a:lnTo>
                  <a:pt x="157" y="233"/>
                </a:lnTo>
                <a:lnTo>
                  <a:pt x="140" y="266"/>
                </a:lnTo>
                <a:lnTo>
                  <a:pt x="137" y="266"/>
                </a:lnTo>
                <a:lnTo>
                  <a:pt x="131" y="264"/>
                </a:lnTo>
                <a:lnTo>
                  <a:pt x="122" y="260"/>
                </a:lnTo>
                <a:lnTo>
                  <a:pt x="110" y="255"/>
                </a:lnTo>
                <a:lnTo>
                  <a:pt x="96" y="247"/>
                </a:lnTo>
                <a:lnTo>
                  <a:pt x="80" y="238"/>
                </a:lnTo>
                <a:lnTo>
                  <a:pt x="65" y="226"/>
                </a:lnTo>
                <a:lnTo>
                  <a:pt x="49" y="214"/>
                </a:lnTo>
                <a:lnTo>
                  <a:pt x="35" y="199"/>
                </a:lnTo>
                <a:lnTo>
                  <a:pt x="22" y="183"/>
                </a:lnTo>
                <a:lnTo>
                  <a:pt x="11" y="164"/>
                </a:lnTo>
                <a:lnTo>
                  <a:pt x="4" y="144"/>
                </a:lnTo>
                <a:lnTo>
                  <a:pt x="0" y="121"/>
                </a:lnTo>
                <a:lnTo>
                  <a:pt x="0" y="96"/>
                </a:lnTo>
                <a:lnTo>
                  <a:pt x="6" y="70"/>
                </a:lnTo>
                <a:lnTo>
                  <a:pt x="18" y="41"/>
                </a:lnTo>
                <a:lnTo>
                  <a:pt x="36" y="9"/>
                </a:lnTo>
                <a:lnTo>
                  <a:pt x="35" y="13"/>
                </a:lnTo>
                <a:lnTo>
                  <a:pt x="32" y="21"/>
                </a:lnTo>
                <a:lnTo>
                  <a:pt x="30" y="33"/>
                </a:lnTo>
                <a:lnTo>
                  <a:pt x="26" y="48"/>
                </a:lnTo>
                <a:lnTo>
                  <a:pt x="24" y="66"/>
                </a:lnTo>
                <a:lnTo>
                  <a:pt x="26" y="87"/>
                </a:lnTo>
                <a:lnTo>
                  <a:pt x="30" y="109"/>
                </a:lnTo>
                <a:lnTo>
                  <a:pt x="37" y="131"/>
                </a:lnTo>
                <a:lnTo>
                  <a:pt x="50" y="153"/>
                </a:lnTo>
                <a:lnTo>
                  <a:pt x="49" y="150"/>
                </a:lnTo>
                <a:lnTo>
                  <a:pt x="46" y="142"/>
                </a:lnTo>
                <a:lnTo>
                  <a:pt x="43" y="127"/>
                </a:lnTo>
                <a:lnTo>
                  <a:pt x="40" y="109"/>
                </a:lnTo>
                <a:lnTo>
                  <a:pt x="37" y="89"/>
                </a:lnTo>
                <a:lnTo>
                  <a:pt x="37" y="66"/>
                </a:lnTo>
                <a:lnTo>
                  <a:pt x="40" y="44"/>
                </a:lnTo>
                <a:lnTo>
                  <a:pt x="46" y="22"/>
                </a:lnTo>
                <a:lnTo>
                  <a:pt x="58" y="0"/>
                </a:lnTo>
                <a:close/>
              </a:path>
            </a:pathLst>
          </a:custGeom>
          <a:solidFill>
            <a:schemeClr val="accent1">
              <a:lumMod val="100000"/>
            </a:schemeClr>
          </a:solidFill>
          <a:ln w="0">
            <a:noFill/>
            <a:prstDash val="solid"/>
            <a:rou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8" name="千图PPT彼岸天：ID 8661124库_任意多边形 17"/>
          <p:cNvSpPr/>
          <p:nvPr>
            <p:custDataLst>
              <p:tags r:id="rId2"/>
            </p:custDataLst>
          </p:nvPr>
        </p:nvSpPr>
        <p:spPr bwMode="auto">
          <a:xfrm>
            <a:off x="2101362" y="4617819"/>
            <a:ext cx="255584" cy="392499"/>
          </a:xfrm>
          <a:custGeom>
            <a:avLst/>
            <a:gdLst>
              <a:gd name="T0" fmla="*/ 60 w 176"/>
              <a:gd name="T1" fmla="*/ 0 h 266"/>
              <a:gd name="T2" fmla="*/ 61 w 176"/>
              <a:gd name="T3" fmla="*/ 0 h 266"/>
              <a:gd name="T4" fmla="*/ 67 w 176"/>
              <a:gd name="T5" fmla="*/ 3 h 266"/>
              <a:gd name="T6" fmla="*/ 74 w 176"/>
              <a:gd name="T7" fmla="*/ 6 h 266"/>
              <a:gd name="T8" fmla="*/ 85 w 176"/>
              <a:gd name="T9" fmla="*/ 12 h 266"/>
              <a:gd name="T10" fmla="*/ 98 w 176"/>
              <a:gd name="T11" fmla="*/ 18 h 266"/>
              <a:gd name="T12" fmla="*/ 110 w 176"/>
              <a:gd name="T13" fmla="*/ 26 h 266"/>
              <a:gd name="T14" fmla="*/ 124 w 176"/>
              <a:gd name="T15" fmla="*/ 36 h 266"/>
              <a:gd name="T16" fmla="*/ 137 w 176"/>
              <a:gd name="T17" fmla="*/ 49 h 266"/>
              <a:gd name="T18" fmla="*/ 149 w 176"/>
              <a:gd name="T19" fmla="*/ 64 h 266"/>
              <a:gd name="T20" fmla="*/ 159 w 176"/>
              <a:gd name="T21" fmla="*/ 80 h 266"/>
              <a:gd name="T22" fmla="*/ 168 w 176"/>
              <a:gd name="T23" fmla="*/ 100 h 266"/>
              <a:gd name="T24" fmla="*/ 173 w 176"/>
              <a:gd name="T25" fmla="*/ 121 h 266"/>
              <a:gd name="T26" fmla="*/ 176 w 176"/>
              <a:gd name="T27" fmla="*/ 144 h 266"/>
              <a:gd name="T28" fmla="*/ 175 w 176"/>
              <a:gd name="T29" fmla="*/ 171 h 266"/>
              <a:gd name="T30" fmla="*/ 169 w 176"/>
              <a:gd name="T31" fmla="*/ 200 h 266"/>
              <a:gd name="T32" fmla="*/ 158 w 176"/>
              <a:gd name="T33" fmla="*/ 231 h 266"/>
              <a:gd name="T34" fmla="*/ 141 w 176"/>
              <a:gd name="T35" fmla="*/ 266 h 266"/>
              <a:gd name="T36" fmla="*/ 139 w 176"/>
              <a:gd name="T37" fmla="*/ 265 h 266"/>
              <a:gd name="T38" fmla="*/ 133 w 176"/>
              <a:gd name="T39" fmla="*/ 264 h 266"/>
              <a:gd name="T40" fmla="*/ 123 w 176"/>
              <a:gd name="T41" fmla="*/ 258 h 266"/>
              <a:gd name="T42" fmla="*/ 111 w 176"/>
              <a:gd name="T43" fmla="*/ 253 h 266"/>
              <a:gd name="T44" fmla="*/ 97 w 176"/>
              <a:gd name="T45" fmla="*/ 245 h 266"/>
              <a:gd name="T46" fmla="*/ 81 w 176"/>
              <a:gd name="T47" fmla="*/ 236 h 266"/>
              <a:gd name="T48" fmla="*/ 65 w 176"/>
              <a:gd name="T49" fmla="*/ 226 h 266"/>
              <a:gd name="T50" fmla="*/ 50 w 176"/>
              <a:gd name="T51" fmla="*/ 213 h 266"/>
              <a:gd name="T52" fmla="*/ 35 w 176"/>
              <a:gd name="T53" fmla="*/ 199 h 266"/>
              <a:gd name="T54" fmla="*/ 22 w 176"/>
              <a:gd name="T55" fmla="*/ 182 h 266"/>
              <a:gd name="T56" fmla="*/ 12 w 176"/>
              <a:gd name="T57" fmla="*/ 164 h 266"/>
              <a:gd name="T58" fmla="*/ 4 w 176"/>
              <a:gd name="T59" fmla="*/ 143 h 266"/>
              <a:gd name="T60" fmla="*/ 0 w 176"/>
              <a:gd name="T61" fmla="*/ 121 h 266"/>
              <a:gd name="T62" fmla="*/ 2 w 176"/>
              <a:gd name="T63" fmla="*/ 96 h 266"/>
              <a:gd name="T64" fmla="*/ 7 w 176"/>
              <a:gd name="T65" fmla="*/ 69 h 266"/>
              <a:gd name="T66" fmla="*/ 19 w 176"/>
              <a:gd name="T67" fmla="*/ 40 h 266"/>
              <a:gd name="T68" fmla="*/ 37 w 176"/>
              <a:gd name="T69" fmla="*/ 9 h 266"/>
              <a:gd name="T70" fmla="*/ 35 w 176"/>
              <a:gd name="T71" fmla="*/ 12 h 266"/>
              <a:gd name="T72" fmla="*/ 33 w 176"/>
              <a:gd name="T73" fmla="*/ 19 h 266"/>
              <a:gd name="T74" fmla="*/ 30 w 176"/>
              <a:gd name="T75" fmla="*/ 32 h 266"/>
              <a:gd name="T76" fmla="*/ 28 w 176"/>
              <a:gd name="T77" fmla="*/ 48 h 266"/>
              <a:gd name="T78" fmla="*/ 25 w 176"/>
              <a:gd name="T79" fmla="*/ 66 h 266"/>
              <a:gd name="T80" fmla="*/ 26 w 176"/>
              <a:gd name="T81" fmla="*/ 87 h 266"/>
              <a:gd name="T82" fmla="*/ 30 w 176"/>
              <a:gd name="T83" fmla="*/ 108 h 266"/>
              <a:gd name="T84" fmla="*/ 38 w 176"/>
              <a:gd name="T85" fmla="*/ 131 h 266"/>
              <a:gd name="T86" fmla="*/ 51 w 176"/>
              <a:gd name="T87" fmla="*/ 152 h 266"/>
              <a:gd name="T88" fmla="*/ 50 w 176"/>
              <a:gd name="T89" fmla="*/ 149 h 266"/>
              <a:gd name="T90" fmla="*/ 47 w 176"/>
              <a:gd name="T91" fmla="*/ 140 h 266"/>
              <a:gd name="T92" fmla="*/ 43 w 176"/>
              <a:gd name="T93" fmla="*/ 126 h 266"/>
              <a:gd name="T94" fmla="*/ 41 w 176"/>
              <a:gd name="T95" fmla="*/ 109 h 266"/>
              <a:gd name="T96" fmla="*/ 38 w 176"/>
              <a:gd name="T97" fmla="*/ 88 h 266"/>
              <a:gd name="T98" fmla="*/ 38 w 176"/>
              <a:gd name="T99" fmla="*/ 66 h 266"/>
              <a:gd name="T100" fmla="*/ 41 w 176"/>
              <a:gd name="T101" fmla="*/ 43 h 266"/>
              <a:gd name="T102" fmla="*/ 48 w 176"/>
              <a:gd name="T103" fmla="*/ 21 h 266"/>
              <a:gd name="T104" fmla="*/ 60 w 176"/>
              <a:gd name="T105" fmla="*/ 0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76" h="266">
                <a:moveTo>
                  <a:pt x="60" y="0"/>
                </a:moveTo>
                <a:lnTo>
                  <a:pt x="61" y="0"/>
                </a:lnTo>
                <a:lnTo>
                  <a:pt x="67" y="3"/>
                </a:lnTo>
                <a:lnTo>
                  <a:pt x="74" y="6"/>
                </a:lnTo>
                <a:lnTo>
                  <a:pt x="85" y="12"/>
                </a:lnTo>
                <a:lnTo>
                  <a:pt x="98" y="18"/>
                </a:lnTo>
                <a:lnTo>
                  <a:pt x="110" y="26"/>
                </a:lnTo>
                <a:lnTo>
                  <a:pt x="124" y="36"/>
                </a:lnTo>
                <a:lnTo>
                  <a:pt x="137" y="49"/>
                </a:lnTo>
                <a:lnTo>
                  <a:pt x="149" y="64"/>
                </a:lnTo>
                <a:lnTo>
                  <a:pt x="159" y="80"/>
                </a:lnTo>
                <a:lnTo>
                  <a:pt x="168" y="100"/>
                </a:lnTo>
                <a:lnTo>
                  <a:pt x="173" y="121"/>
                </a:lnTo>
                <a:lnTo>
                  <a:pt x="176" y="144"/>
                </a:lnTo>
                <a:lnTo>
                  <a:pt x="175" y="171"/>
                </a:lnTo>
                <a:lnTo>
                  <a:pt x="169" y="200"/>
                </a:lnTo>
                <a:lnTo>
                  <a:pt x="158" y="231"/>
                </a:lnTo>
                <a:lnTo>
                  <a:pt x="141" y="266"/>
                </a:lnTo>
                <a:lnTo>
                  <a:pt x="139" y="265"/>
                </a:lnTo>
                <a:lnTo>
                  <a:pt x="133" y="264"/>
                </a:lnTo>
                <a:lnTo>
                  <a:pt x="123" y="258"/>
                </a:lnTo>
                <a:lnTo>
                  <a:pt x="111" y="253"/>
                </a:lnTo>
                <a:lnTo>
                  <a:pt x="97" y="245"/>
                </a:lnTo>
                <a:lnTo>
                  <a:pt x="81" y="236"/>
                </a:lnTo>
                <a:lnTo>
                  <a:pt x="65" y="226"/>
                </a:lnTo>
                <a:lnTo>
                  <a:pt x="50" y="213"/>
                </a:lnTo>
                <a:lnTo>
                  <a:pt x="35" y="199"/>
                </a:lnTo>
                <a:lnTo>
                  <a:pt x="22" y="182"/>
                </a:lnTo>
                <a:lnTo>
                  <a:pt x="12" y="164"/>
                </a:lnTo>
                <a:lnTo>
                  <a:pt x="4" y="143"/>
                </a:lnTo>
                <a:lnTo>
                  <a:pt x="0" y="121"/>
                </a:lnTo>
                <a:lnTo>
                  <a:pt x="2" y="96"/>
                </a:lnTo>
                <a:lnTo>
                  <a:pt x="7" y="69"/>
                </a:lnTo>
                <a:lnTo>
                  <a:pt x="19" y="40"/>
                </a:lnTo>
                <a:lnTo>
                  <a:pt x="37" y="9"/>
                </a:lnTo>
                <a:lnTo>
                  <a:pt x="35" y="12"/>
                </a:lnTo>
                <a:lnTo>
                  <a:pt x="33" y="19"/>
                </a:lnTo>
                <a:lnTo>
                  <a:pt x="30" y="32"/>
                </a:lnTo>
                <a:lnTo>
                  <a:pt x="28" y="48"/>
                </a:lnTo>
                <a:lnTo>
                  <a:pt x="25" y="66"/>
                </a:lnTo>
                <a:lnTo>
                  <a:pt x="26" y="87"/>
                </a:lnTo>
                <a:lnTo>
                  <a:pt x="30" y="108"/>
                </a:lnTo>
                <a:lnTo>
                  <a:pt x="38" y="131"/>
                </a:lnTo>
                <a:lnTo>
                  <a:pt x="51" y="152"/>
                </a:lnTo>
                <a:lnTo>
                  <a:pt x="50" y="149"/>
                </a:lnTo>
                <a:lnTo>
                  <a:pt x="47" y="140"/>
                </a:lnTo>
                <a:lnTo>
                  <a:pt x="43" y="126"/>
                </a:lnTo>
                <a:lnTo>
                  <a:pt x="41" y="109"/>
                </a:lnTo>
                <a:lnTo>
                  <a:pt x="38" y="88"/>
                </a:lnTo>
                <a:lnTo>
                  <a:pt x="38" y="66"/>
                </a:lnTo>
                <a:lnTo>
                  <a:pt x="41" y="43"/>
                </a:lnTo>
                <a:lnTo>
                  <a:pt x="48" y="21"/>
                </a:lnTo>
                <a:lnTo>
                  <a:pt x="60" y="0"/>
                </a:lnTo>
                <a:close/>
              </a:path>
            </a:pathLst>
          </a:custGeom>
          <a:solidFill>
            <a:schemeClr val="accent1">
              <a:lumMod val="100000"/>
            </a:schemeClr>
          </a:solidFill>
          <a:ln w="0">
            <a:noFill/>
            <a:prstDash val="solid"/>
            <a:rou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9" name="千图PPT彼岸天：ID 8661124库_任意多边形 18"/>
          <p:cNvSpPr/>
          <p:nvPr>
            <p:custDataLst>
              <p:tags r:id="rId3"/>
            </p:custDataLst>
          </p:nvPr>
        </p:nvSpPr>
        <p:spPr bwMode="auto">
          <a:xfrm>
            <a:off x="1474020" y="4684218"/>
            <a:ext cx="255584" cy="376268"/>
          </a:xfrm>
          <a:custGeom>
            <a:avLst/>
            <a:gdLst>
              <a:gd name="T0" fmla="*/ 133 w 176"/>
              <a:gd name="T1" fmla="*/ 0 h 255"/>
              <a:gd name="T2" fmla="*/ 131 w 176"/>
              <a:gd name="T3" fmla="*/ 2 h 255"/>
              <a:gd name="T4" fmla="*/ 124 w 176"/>
              <a:gd name="T5" fmla="*/ 4 h 255"/>
              <a:gd name="T6" fmla="*/ 113 w 176"/>
              <a:gd name="T7" fmla="*/ 11 h 255"/>
              <a:gd name="T8" fmla="*/ 100 w 176"/>
              <a:gd name="T9" fmla="*/ 20 h 255"/>
              <a:gd name="T10" fmla="*/ 85 w 176"/>
              <a:gd name="T11" fmla="*/ 32 h 255"/>
              <a:gd name="T12" fmla="*/ 72 w 176"/>
              <a:gd name="T13" fmla="*/ 47 h 255"/>
              <a:gd name="T14" fmla="*/ 59 w 176"/>
              <a:gd name="T15" fmla="*/ 65 h 255"/>
              <a:gd name="T16" fmla="*/ 49 w 176"/>
              <a:gd name="T17" fmla="*/ 86 h 255"/>
              <a:gd name="T18" fmla="*/ 42 w 176"/>
              <a:gd name="T19" fmla="*/ 111 h 255"/>
              <a:gd name="T20" fmla="*/ 44 w 176"/>
              <a:gd name="T21" fmla="*/ 108 h 255"/>
              <a:gd name="T22" fmla="*/ 49 w 176"/>
              <a:gd name="T23" fmla="*/ 100 h 255"/>
              <a:gd name="T24" fmla="*/ 55 w 176"/>
              <a:gd name="T25" fmla="*/ 87 h 255"/>
              <a:gd name="T26" fmla="*/ 66 w 176"/>
              <a:gd name="T27" fmla="*/ 73 h 255"/>
              <a:gd name="T28" fmla="*/ 79 w 176"/>
              <a:gd name="T29" fmla="*/ 58 h 255"/>
              <a:gd name="T30" fmla="*/ 94 w 176"/>
              <a:gd name="T31" fmla="*/ 42 h 255"/>
              <a:gd name="T32" fmla="*/ 113 w 176"/>
              <a:gd name="T33" fmla="*/ 28 h 255"/>
              <a:gd name="T34" fmla="*/ 133 w 176"/>
              <a:gd name="T35" fmla="*/ 16 h 255"/>
              <a:gd name="T36" fmla="*/ 157 w 176"/>
              <a:gd name="T37" fmla="*/ 10 h 255"/>
              <a:gd name="T38" fmla="*/ 158 w 176"/>
              <a:gd name="T39" fmla="*/ 12 h 255"/>
              <a:gd name="T40" fmla="*/ 161 w 176"/>
              <a:gd name="T41" fmla="*/ 17 h 255"/>
              <a:gd name="T42" fmla="*/ 163 w 176"/>
              <a:gd name="T43" fmla="*/ 26 h 255"/>
              <a:gd name="T44" fmla="*/ 167 w 176"/>
              <a:gd name="T45" fmla="*/ 39 h 255"/>
              <a:gd name="T46" fmla="*/ 171 w 176"/>
              <a:gd name="T47" fmla="*/ 54 h 255"/>
              <a:gd name="T48" fmla="*/ 175 w 176"/>
              <a:gd name="T49" fmla="*/ 71 h 255"/>
              <a:gd name="T50" fmla="*/ 176 w 176"/>
              <a:gd name="T51" fmla="*/ 89 h 255"/>
              <a:gd name="T52" fmla="*/ 175 w 176"/>
              <a:gd name="T53" fmla="*/ 108 h 255"/>
              <a:gd name="T54" fmla="*/ 172 w 176"/>
              <a:gd name="T55" fmla="*/ 129 h 255"/>
              <a:gd name="T56" fmla="*/ 166 w 176"/>
              <a:gd name="T57" fmla="*/ 148 h 255"/>
              <a:gd name="T58" fmla="*/ 156 w 176"/>
              <a:gd name="T59" fmla="*/ 169 h 255"/>
              <a:gd name="T60" fmla="*/ 141 w 176"/>
              <a:gd name="T61" fmla="*/ 190 h 255"/>
              <a:gd name="T62" fmla="*/ 122 w 176"/>
              <a:gd name="T63" fmla="*/ 208 h 255"/>
              <a:gd name="T64" fmla="*/ 96 w 176"/>
              <a:gd name="T65" fmla="*/ 226 h 255"/>
              <a:gd name="T66" fmla="*/ 65 w 176"/>
              <a:gd name="T67" fmla="*/ 242 h 255"/>
              <a:gd name="T68" fmla="*/ 26 w 176"/>
              <a:gd name="T69" fmla="*/ 255 h 255"/>
              <a:gd name="T70" fmla="*/ 24 w 176"/>
              <a:gd name="T71" fmla="*/ 254 h 255"/>
              <a:gd name="T72" fmla="*/ 22 w 176"/>
              <a:gd name="T73" fmla="*/ 247 h 255"/>
              <a:gd name="T74" fmla="*/ 18 w 176"/>
              <a:gd name="T75" fmla="*/ 238 h 255"/>
              <a:gd name="T76" fmla="*/ 14 w 176"/>
              <a:gd name="T77" fmla="*/ 225 h 255"/>
              <a:gd name="T78" fmla="*/ 9 w 176"/>
              <a:gd name="T79" fmla="*/ 209 h 255"/>
              <a:gd name="T80" fmla="*/ 5 w 176"/>
              <a:gd name="T81" fmla="*/ 193 h 255"/>
              <a:gd name="T82" fmla="*/ 1 w 176"/>
              <a:gd name="T83" fmla="*/ 173 h 255"/>
              <a:gd name="T84" fmla="*/ 0 w 176"/>
              <a:gd name="T85" fmla="*/ 154 h 255"/>
              <a:gd name="T86" fmla="*/ 0 w 176"/>
              <a:gd name="T87" fmla="*/ 133 h 255"/>
              <a:gd name="T88" fmla="*/ 2 w 176"/>
              <a:gd name="T89" fmla="*/ 112 h 255"/>
              <a:gd name="T90" fmla="*/ 7 w 176"/>
              <a:gd name="T91" fmla="*/ 91 h 255"/>
              <a:gd name="T92" fmla="*/ 16 w 176"/>
              <a:gd name="T93" fmla="*/ 72 h 255"/>
              <a:gd name="T94" fmla="*/ 29 w 176"/>
              <a:gd name="T95" fmla="*/ 52 h 255"/>
              <a:gd name="T96" fmla="*/ 48 w 176"/>
              <a:gd name="T97" fmla="*/ 35 h 255"/>
              <a:gd name="T98" fmla="*/ 71 w 176"/>
              <a:gd name="T99" fmla="*/ 21 h 255"/>
              <a:gd name="T100" fmla="*/ 100 w 176"/>
              <a:gd name="T101" fmla="*/ 10 h 255"/>
              <a:gd name="T102" fmla="*/ 133 w 176"/>
              <a:gd name="T103" fmla="*/ 0 h 2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76" h="255">
                <a:moveTo>
                  <a:pt x="133" y="0"/>
                </a:moveTo>
                <a:lnTo>
                  <a:pt x="131" y="2"/>
                </a:lnTo>
                <a:lnTo>
                  <a:pt x="124" y="4"/>
                </a:lnTo>
                <a:lnTo>
                  <a:pt x="113" y="11"/>
                </a:lnTo>
                <a:lnTo>
                  <a:pt x="100" y="20"/>
                </a:lnTo>
                <a:lnTo>
                  <a:pt x="85" y="32"/>
                </a:lnTo>
                <a:lnTo>
                  <a:pt x="72" y="47"/>
                </a:lnTo>
                <a:lnTo>
                  <a:pt x="59" y="65"/>
                </a:lnTo>
                <a:lnTo>
                  <a:pt x="49" y="86"/>
                </a:lnTo>
                <a:lnTo>
                  <a:pt x="42" y="111"/>
                </a:lnTo>
                <a:lnTo>
                  <a:pt x="44" y="108"/>
                </a:lnTo>
                <a:lnTo>
                  <a:pt x="49" y="100"/>
                </a:lnTo>
                <a:lnTo>
                  <a:pt x="55" y="87"/>
                </a:lnTo>
                <a:lnTo>
                  <a:pt x="66" y="73"/>
                </a:lnTo>
                <a:lnTo>
                  <a:pt x="79" y="58"/>
                </a:lnTo>
                <a:lnTo>
                  <a:pt x="94" y="42"/>
                </a:lnTo>
                <a:lnTo>
                  <a:pt x="113" y="28"/>
                </a:lnTo>
                <a:lnTo>
                  <a:pt x="133" y="16"/>
                </a:lnTo>
                <a:lnTo>
                  <a:pt x="157" y="10"/>
                </a:lnTo>
                <a:lnTo>
                  <a:pt x="158" y="12"/>
                </a:lnTo>
                <a:lnTo>
                  <a:pt x="161" y="17"/>
                </a:lnTo>
                <a:lnTo>
                  <a:pt x="163" y="26"/>
                </a:lnTo>
                <a:lnTo>
                  <a:pt x="167" y="39"/>
                </a:lnTo>
                <a:lnTo>
                  <a:pt x="171" y="54"/>
                </a:lnTo>
                <a:lnTo>
                  <a:pt x="175" y="71"/>
                </a:lnTo>
                <a:lnTo>
                  <a:pt x="176" y="89"/>
                </a:lnTo>
                <a:lnTo>
                  <a:pt x="175" y="108"/>
                </a:lnTo>
                <a:lnTo>
                  <a:pt x="172" y="129"/>
                </a:lnTo>
                <a:lnTo>
                  <a:pt x="166" y="148"/>
                </a:lnTo>
                <a:lnTo>
                  <a:pt x="156" y="169"/>
                </a:lnTo>
                <a:lnTo>
                  <a:pt x="141" y="190"/>
                </a:lnTo>
                <a:lnTo>
                  <a:pt x="122" y="208"/>
                </a:lnTo>
                <a:lnTo>
                  <a:pt x="96" y="226"/>
                </a:lnTo>
                <a:lnTo>
                  <a:pt x="65" y="242"/>
                </a:lnTo>
                <a:lnTo>
                  <a:pt x="26" y="255"/>
                </a:lnTo>
                <a:lnTo>
                  <a:pt x="24" y="254"/>
                </a:lnTo>
                <a:lnTo>
                  <a:pt x="22" y="247"/>
                </a:lnTo>
                <a:lnTo>
                  <a:pt x="18" y="238"/>
                </a:lnTo>
                <a:lnTo>
                  <a:pt x="14" y="225"/>
                </a:lnTo>
                <a:lnTo>
                  <a:pt x="9" y="209"/>
                </a:lnTo>
                <a:lnTo>
                  <a:pt x="5" y="193"/>
                </a:lnTo>
                <a:lnTo>
                  <a:pt x="1" y="173"/>
                </a:lnTo>
                <a:lnTo>
                  <a:pt x="0" y="154"/>
                </a:lnTo>
                <a:lnTo>
                  <a:pt x="0" y="133"/>
                </a:lnTo>
                <a:lnTo>
                  <a:pt x="2" y="112"/>
                </a:lnTo>
                <a:lnTo>
                  <a:pt x="7" y="91"/>
                </a:lnTo>
                <a:lnTo>
                  <a:pt x="16" y="72"/>
                </a:lnTo>
                <a:lnTo>
                  <a:pt x="29" y="52"/>
                </a:lnTo>
                <a:lnTo>
                  <a:pt x="48" y="35"/>
                </a:lnTo>
                <a:lnTo>
                  <a:pt x="71" y="21"/>
                </a:lnTo>
                <a:lnTo>
                  <a:pt x="100" y="10"/>
                </a:lnTo>
                <a:lnTo>
                  <a:pt x="133" y="0"/>
                </a:lnTo>
                <a:close/>
              </a:path>
            </a:pathLst>
          </a:custGeom>
          <a:solidFill>
            <a:schemeClr val="accent1">
              <a:lumMod val="100000"/>
            </a:schemeClr>
          </a:solidFill>
          <a:ln w="0">
            <a:noFill/>
            <a:prstDash val="solid"/>
            <a:rou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0" name="千图PPT彼岸天：ID 8661124库_任意多边形 19"/>
          <p:cNvSpPr/>
          <p:nvPr>
            <p:custDataLst>
              <p:tags r:id="rId4"/>
            </p:custDataLst>
          </p:nvPr>
        </p:nvSpPr>
        <p:spPr bwMode="auto">
          <a:xfrm>
            <a:off x="1324444" y="4228271"/>
            <a:ext cx="371758" cy="261175"/>
          </a:xfrm>
          <a:custGeom>
            <a:avLst/>
            <a:gdLst>
              <a:gd name="T0" fmla="*/ 103 w 256"/>
              <a:gd name="T1" fmla="*/ 0 h 177"/>
              <a:gd name="T2" fmla="*/ 123 w 256"/>
              <a:gd name="T3" fmla="*/ 0 h 177"/>
              <a:gd name="T4" fmla="*/ 144 w 256"/>
              <a:gd name="T5" fmla="*/ 3 h 177"/>
              <a:gd name="T6" fmla="*/ 165 w 256"/>
              <a:gd name="T7" fmla="*/ 8 h 177"/>
              <a:gd name="T8" fmla="*/ 184 w 256"/>
              <a:gd name="T9" fmla="*/ 19 h 177"/>
              <a:gd name="T10" fmla="*/ 203 w 256"/>
              <a:gd name="T11" fmla="*/ 32 h 177"/>
              <a:gd name="T12" fmla="*/ 220 w 256"/>
              <a:gd name="T13" fmla="*/ 48 h 177"/>
              <a:gd name="T14" fmla="*/ 235 w 256"/>
              <a:gd name="T15" fmla="*/ 72 h 177"/>
              <a:gd name="T16" fmla="*/ 247 w 256"/>
              <a:gd name="T17" fmla="*/ 100 h 177"/>
              <a:gd name="T18" fmla="*/ 256 w 256"/>
              <a:gd name="T19" fmla="*/ 135 h 177"/>
              <a:gd name="T20" fmla="*/ 255 w 256"/>
              <a:gd name="T21" fmla="*/ 133 h 177"/>
              <a:gd name="T22" fmla="*/ 251 w 256"/>
              <a:gd name="T23" fmla="*/ 125 h 177"/>
              <a:gd name="T24" fmla="*/ 244 w 256"/>
              <a:gd name="T25" fmla="*/ 115 h 177"/>
              <a:gd name="T26" fmla="*/ 235 w 256"/>
              <a:gd name="T27" fmla="*/ 102 h 177"/>
              <a:gd name="T28" fmla="*/ 223 w 256"/>
              <a:gd name="T29" fmla="*/ 87 h 177"/>
              <a:gd name="T30" fmla="*/ 209 w 256"/>
              <a:gd name="T31" fmla="*/ 73 h 177"/>
              <a:gd name="T32" fmla="*/ 191 w 256"/>
              <a:gd name="T33" fmla="*/ 60 h 177"/>
              <a:gd name="T34" fmla="*/ 169 w 256"/>
              <a:gd name="T35" fmla="*/ 51 h 177"/>
              <a:gd name="T36" fmla="*/ 144 w 256"/>
              <a:gd name="T37" fmla="*/ 45 h 177"/>
              <a:gd name="T38" fmla="*/ 147 w 256"/>
              <a:gd name="T39" fmla="*/ 46 h 177"/>
              <a:gd name="T40" fmla="*/ 156 w 256"/>
              <a:gd name="T41" fmla="*/ 50 h 177"/>
              <a:gd name="T42" fmla="*/ 168 w 256"/>
              <a:gd name="T43" fmla="*/ 58 h 177"/>
              <a:gd name="T44" fmla="*/ 183 w 256"/>
              <a:gd name="T45" fmla="*/ 68 h 177"/>
              <a:gd name="T46" fmla="*/ 199 w 256"/>
              <a:gd name="T47" fmla="*/ 81 h 177"/>
              <a:gd name="T48" fmla="*/ 214 w 256"/>
              <a:gd name="T49" fmla="*/ 97 h 177"/>
              <a:gd name="T50" fmla="*/ 229 w 256"/>
              <a:gd name="T51" fmla="*/ 115 h 177"/>
              <a:gd name="T52" fmla="*/ 239 w 256"/>
              <a:gd name="T53" fmla="*/ 135 h 177"/>
              <a:gd name="T54" fmla="*/ 247 w 256"/>
              <a:gd name="T55" fmla="*/ 159 h 177"/>
              <a:gd name="T56" fmla="*/ 244 w 256"/>
              <a:gd name="T57" fmla="*/ 159 h 177"/>
              <a:gd name="T58" fmla="*/ 238 w 256"/>
              <a:gd name="T59" fmla="*/ 161 h 177"/>
              <a:gd name="T60" fmla="*/ 229 w 256"/>
              <a:gd name="T61" fmla="*/ 165 h 177"/>
              <a:gd name="T62" fmla="*/ 217 w 256"/>
              <a:gd name="T63" fmla="*/ 169 h 177"/>
              <a:gd name="T64" fmla="*/ 203 w 256"/>
              <a:gd name="T65" fmla="*/ 173 h 177"/>
              <a:gd name="T66" fmla="*/ 186 w 256"/>
              <a:gd name="T67" fmla="*/ 176 h 177"/>
              <a:gd name="T68" fmla="*/ 168 w 256"/>
              <a:gd name="T69" fmla="*/ 177 h 177"/>
              <a:gd name="T70" fmla="*/ 148 w 256"/>
              <a:gd name="T71" fmla="*/ 177 h 177"/>
              <a:gd name="T72" fmla="*/ 127 w 256"/>
              <a:gd name="T73" fmla="*/ 173 h 177"/>
              <a:gd name="T74" fmla="*/ 106 w 256"/>
              <a:gd name="T75" fmla="*/ 168 h 177"/>
              <a:gd name="T76" fmla="*/ 86 w 256"/>
              <a:gd name="T77" fmla="*/ 158 h 177"/>
              <a:gd name="T78" fmla="*/ 66 w 256"/>
              <a:gd name="T79" fmla="*/ 142 h 177"/>
              <a:gd name="T80" fmla="*/ 47 w 256"/>
              <a:gd name="T81" fmla="*/ 122 h 177"/>
              <a:gd name="T82" fmla="*/ 30 w 256"/>
              <a:gd name="T83" fmla="*/ 98 h 177"/>
              <a:gd name="T84" fmla="*/ 14 w 256"/>
              <a:gd name="T85" fmla="*/ 65 h 177"/>
              <a:gd name="T86" fmla="*/ 0 w 256"/>
              <a:gd name="T87" fmla="*/ 28 h 177"/>
              <a:gd name="T88" fmla="*/ 2 w 256"/>
              <a:gd name="T89" fmla="*/ 26 h 177"/>
              <a:gd name="T90" fmla="*/ 9 w 256"/>
              <a:gd name="T91" fmla="*/ 24 h 177"/>
              <a:gd name="T92" fmla="*/ 18 w 256"/>
              <a:gd name="T93" fmla="*/ 20 h 177"/>
              <a:gd name="T94" fmla="*/ 31 w 256"/>
              <a:gd name="T95" fmla="*/ 15 h 177"/>
              <a:gd name="T96" fmla="*/ 45 w 256"/>
              <a:gd name="T97" fmla="*/ 11 h 177"/>
              <a:gd name="T98" fmla="*/ 64 w 256"/>
              <a:gd name="T99" fmla="*/ 6 h 177"/>
              <a:gd name="T100" fmla="*/ 82 w 256"/>
              <a:gd name="T101" fmla="*/ 3 h 177"/>
              <a:gd name="T102" fmla="*/ 103 w 256"/>
              <a:gd name="T103" fmla="*/ 0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56" h="177">
                <a:moveTo>
                  <a:pt x="103" y="0"/>
                </a:moveTo>
                <a:lnTo>
                  <a:pt x="123" y="0"/>
                </a:lnTo>
                <a:lnTo>
                  <a:pt x="144" y="3"/>
                </a:lnTo>
                <a:lnTo>
                  <a:pt x="165" y="8"/>
                </a:lnTo>
                <a:lnTo>
                  <a:pt x="184" y="19"/>
                </a:lnTo>
                <a:lnTo>
                  <a:pt x="203" y="32"/>
                </a:lnTo>
                <a:lnTo>
                  <a:pt x="220" y="48"/>
                </a:lnTo>
                <a:lnTo>
                  <a:pt x="235" y="72"/>
                </a:lnTo>
                <a:lnTo>
                  <a:pt x="247" y="100"/>
                </a:lnTo>
                <a:lnTo>
                  <a:pt x="256" y="135"/>
                </a:lnTo>
                <a:lnTo>
                  <a:pt x="255" y="133"/>
                </a:lnTo>
                <a:lnTo>
                  <a:pt x="251" y="125"/>
                </a:lnTo>
                <a:lnTo>
                  <a:pt x="244" y="115"/>
                </a:lnTo>
                <a:lnTo>
                  <a:pt x="235" y="102"/>
                </a:lnTo>
                <a:lnTo>
                  <a:pt x="223" y="87"/>
                </a:lnTo>
                <a:lnTo>
                  <a:pt x="209" y="73"/>
                </a:lnTo>
                <a:lnTo>
                  <a:pt x="191" y="60"/>
                </a:lnTo>
                <a:lnTo>
                  <a:pt x="169" y="51"/>
                </a:lnTo>
                <a:lnTo>
                  <a:pt x="144" y="45"/>
                </a:lnTo>
                <a:lnTo>
                  <a:pt x="147" y="46"/>
                </a:lnTo>
                <a:lnTo>
                  <a:pt x="156" y="50"/>
                </a:lnTo>
                <a:lnTo>
                  <a:pt x="168" y="58"/>
                </a:lnTo>
                <a:lnTo>
                  <a:pt x="183" y="68"/>
                </a:lnTo>
                <a:lnTo>
                  <a:pt x="199" y="81"/>
                </a:lnTo>
                <a:lnTo>
                  <a:pt x="214" y="97"/>
                </a:lnTo>
                <a:lnTo>
                  <a:pt x="229" y="115"/>
                </a:lnTo>
                <a:lnTo>
                  <a:pt x="239" y="135"/>
                </a:lnTo>
                <a:lnTo>
                  <a:pt x="247" y="159"/>
                </a:lnTo>
                <a:lnTo>
                  <a:pt x="244" y="159"/>
                </a:lnTo>
                <a:lnTo>
                  <a:pt x="238" y="161"/>
                </a:lnTo>
                <a:lnTo>
                  <a:pt x="229" y="165"/>
                </a:lnTo>
                <a:lnTo>
                  <a:pt x="217" y="169"/>
                </a:lnTo>
                <a:lnTo>
                  <a:pt x="203" y="173"/>
                </a:lnTo>
                <a:lnTo>
                  <a:pt x="186" y="176"/>
                </a:lnTo>
                <a:lnTo>
                  <a:pt x="168" y="177"/>
                </a:lnTo>
                <a:lnTo>
                  <a:pt x="148" y="177"/>
                </a:lnTo>
                <a:lnTo>
                  <a:pt x="127" y="173"/>
                </a:lnTo>
                <a:lnTo>
                  <a:pt x="106" y="168"/>
                </a:lnTo>
                <a:lnTo>
                  <a:pt x="86" y="158"/>
                </a:lnTo>
                <a:lnTo>
                  <a:pt x="66" y="142"/>
                </a:lnTo>
                <a:lnTo>
                  <a:pt x="47" y="122"/>
                </a:lnTo>
                <a:lnTo>
                  <a:pt x="30" y="98"/>
                </a:lnTo>
                <a:lnTo>
                  <a:pt x="14" y="65"/>
                </a:lnTo>
                <a:lnTo>
                  <a:pt x="0" y="28"/>
                </a:lnTo>
                <a:lnTo>
                  <a:pt x="2" y="26"/>
                </a:lnTo>
                <a:lnTo>
                  <a:pt x="9" y="24"/>
                </a:lnTo>
                <a:lnTo>
                  <a:pt x="18" y="20"/>
                </a:lnTo>
                <a:lnTo>
                  <a:pt x="31" y="15"/>
                </a:lnTo>
                <a:lnTo>
                  <a:pt x="45" y="11"/>
                </a:lnTo>
                <a:lnTo>
                  <a:pt x="64" y="6"/>
                </a:lnTo>
                <a:lnTo>
                  <a:pt x="82" y="3"/>
                </a:lnTo>
                <a:lnTo>
                  <a:pt x="103" y="0"/>
                </a:lnTo>
                <a:close/>
              </a:path>
            </a:pathLst>
          </a:custGeom>
          <a:solidFill>
            <a:schemeClr val="accent1">
              <a:lumMod val="100000"/>
            </a:schemeClr>
          </a:solidFill>
          <a:ln w="0">
            <a:noFill/>
            <a:prstDash val="solid"/>
            <a:rou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1" name="千图PPT彼岸天：ID 8661124库_任意多边形 20"/>
          <p:cNvSpPr/>
          <p:nvPr>
            <p:custDataLst>
              <p:tags r:id="rId5"/>
            </p:custDataLst>
          </p:nvPr>
        </p:nvSpPr>
        <p:spPr bwMode="auto">
          <a:xfrm>
            <a:off x="839416" y="3878563"/>
            <a:ext cx="370307" cy="259699"/>
          </a:xfrm>
          <a:custGeom>
            <a:avLst/>
            <a:gdLst>
              <a:gd name="T0" fmla="*/ 101 w 255"/>
              <a:gd name="T1" fmla="*/ 0 h 176"/>
              <a:gd name="T2" fmla="*/ 122 w 255"/>
              <a:gd name="T3" fmla="*/ 0 h 176"/>
              <a:gd name="T4" fmla="*/ 143 w 255"/>
              <a:gd name="T5" fmla="*/ 2 h 176"/>
              <a:gd name="T6" fmla="*/ 164 w 255"/>
              <a:gd name="T7" fmla="*/ 8 h 176"/>
              <a:gd name="T8" fmla="*/ 183 w 255"/>
              <a:gd name="T9" fmla="*/ 17 h 176"/>
              <a:gd name="T10" fmla="*/ 203 w 255"/>
              <a:gd name="T11" fmla="*/ 30 h 176"/>
              <a:gd name="T12" fmla="*/ 220 w 255"/>
              <a:gd name="T13" fmla="*/ 48 h 176"/>
              <a:gd name="T14" fmla="*/ 234 w 255"/>
              <a:gd name="T15" fmla="*/ 71 h 176"/>
              <a:gd name="T16" fmla="*/ 246 w 255"/>
              <a:gd name="T17" fmla="*/ 100 h 176"/>
              <a:gd name="T18" fmla="*/ 255 w 255"/>
              <a:gd name="T19" fmla="*/ 135 h 176"/>
              <a:gd name="T20" fmla="*/ 255 w 255"/>
              <a:gd name="T21" fmla="*/ 132 h 176"/>
              <a:gd name="T22" fmla="*/ 251 w 255"/>
              <a:gd name="T23" fmla="*/ 125 h 176"/>
              <a:gd name="T24" fmla="*/ 244 w 255"/>
              <a:gd name="T25" fmla="*/ 113 h 176"/>
              <a:gd name="T26" fmla="*/ 235 w 255"/>
              <a:gd name="T27" fmla="*/ 100 h 176"/>
              <a:gd name="T28" fmla="*/ 223 w 255"/>
              <a:gd name="T29" fmla="*/ 86 h 176"/>
              <a:gd name="T30" fmla="*/ 208 w 255"/>
              <a:gd name="T31" fmla="*/ 73 h 176"/>
              <a:gd name="T32" fmla="*/ 190 w 255"/>
              <a:gd name="T33" fmla="*/ 60 h 176"/>
              <a:gd name="T34" fmla="*/ 169 w 255"/>
              <a:gd name="T35" fmla="*/ 49 h 176"/>
              <a:gd name="T36" fmla="*/ 144 w 255"/>
              <a:gd name="T37" fmla="*/ 43 h 176"/>
              <a:gd name="T38" fmla="*/ 147 w 255"/>
              <a:gd name="T39" fmla="*/ 44 h 176"/>
              <a:gd name="T40" fmla="*/ 155 w 255"/>
              <a:gd name="T41" fmla="*/ 49 h 176"/>
              <a:gd name="T42" fmla="*/ 168 w 255"/>
              <a:gd name="T43" fmla="*/ 56 h 176"/>
              <a:gd name="T44" fmla="*/ 182 w 255"/>
              <a:gd name="T45" fmla="*/ 66 h 176"/>
              <a:gd name="T46" fmla="*/ 197 w 255"/>
              <a:gd name="T47" fmla="*/ 79 h 176"/>
              <a:gd name="T48" fmla="*/ 214 w 255"/>
              <a:gd name="T49" fmla="*/ 95 h 176"/>
              <a:gd name="T50" fmla="*/ 227 w 255"/>
              <a:gd name="T51" fmla="*/ 113 h 176"/>
              <a:gd name="T52" fmla="*/ 239 w 255"/>
              <a:gd name="T53" fmla="*/ 134 h 176"/>
              <a:gd name="T54" fmla="*/ 246 w 255"/>
              <a:gd name="T55" fmla="*/ 157 h 176"/>
              <a:gd name="T56" fmla="*/ 243 w 255"/>
              <a:gd name="T57" fmla="*/ 158 h 176"/>
              <a:gd name="T58" fmla="*/ 238 w 255"/>
              <a:gd name="T59" fmla="*/ 161 h 176"/>
              <a:gd name="T60" fmla="*/ 229 w 255"/>
              <a:gd name="T61" fmla="*/ 165 h 176"/>
              <a:gd name="T62" fmla="*/ 217 w 255"/>
              <a:gd name="T63" fmla="*/ 169 h 176"/>
              <a:gd name="T64" fmla="*/ 201 w 255"/>
              <a:gd name="T65" fmla="*/ 171 h 176"/>
              <a:gd name="T66" fmla="*/ 184 w 255"/>
              <a:gd name="T67" fmla="*/ 175 h 176"/>
              <a:gd name="T68" fmla="*/ 166 w 255"/>
              <a:gd name="T69" fmla="*/ 176 h 176"/>
              <a:gd name="T70" fmla="*/ 147 w 255"/>
              <a:gd name="T71" fmla="*/ 175 h 176"/>
              <a:gd name="T72" fmla="*/ 127 w 255"/>
              <a:gd name="T73" fmla="*/ 173 h 176"/>
              <a:gd name="T74" fmla="*/ 106 w 255"/>
              <a:gd name="T75" fmla="*/ 166 h 176"/>
              <a:gd name="T76" fmla="*/ 86 w 255"/>
              <a:gd name="T77" fmla="*/ 156 h 176"/>
              <a:gd name="T78" fmla="*/ 65 w 255"/>
              <a:gd name="T79" fmla="*/ 141 h 176"/>
              <a:gd name="T80" fmla="*/ 47 w 255"/>
              <a:gd name="T81" fmla="*/ 122 h 176"/>
              <a:gd name="T82" fmla="*/ 28 w 255"/>
              <a:gd name="T83" fmla="*/ 96 h 176"/>
              <a:gd name="T84" fmla="*/ 13 w 255"/>
              <a:gd name="T85" fmla="*/ 65 h 176"/>
              <a:gd name="T86" fmla="*/ 0 w 255"/>
              <a:gd name="T87" fmla="*/ 26 h 176"/>
              <a:gd name="T88" fmla="*/ 1 w 255"/>
              <a:gd name="T89" fmla="*/ 26 h 176"/>
              <a:gd name="T90" fmla="*/ 8 w 255"/>
              <a:gd name="T91" fmla="*/ 22 h 176"/>
              <a:gd name="T92" fmla="*/ 18 w 255"/>
              <a:gd name="T93" fmla="*/ 18 h 176"/>
              <a:gd name="T94" fmla="*/ 30 w 255"/>
              <a:gd name="T95" fmla="*/ 14 h 176"/>
              <a:gd name="T96" fmla="*/ 45 w 255"/>
              <a:gd name="T97" fmla="*/ 9 h 176"/>
              <a:gd name="T98" fmla="*/ 62 w 255"/>
              <a:gd name="T99" fmla="*/ 5 h 176"/>
              <a:gd name="T100" fmla="*/ 82 w 255"/>
              <a:gd name="T101" fmla="*/ 1 h 176"/>
              <a:gd name="T102" fmla="*/ 101 w 255"/>
              <a:gd name="T103" fmla="*/ 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55" h="176">
                <a:moveTo>
                  <a:pt x="101" y="0"/>
                </a:moveTo>
                <a:lnTo>
                  <a:pt x="122" y="0"/>
                </a:lnTo>
                <a:lnTo>
                  <a:pt x="143" y="2"/>
                </a:lnTo>
                <a:lnTo>
                  <a:pt x="164" y="8"/>
                </a:lnTo>
                <a:lnTo>
                  <a:pt x="183" y="17"/>
                </a:lnTo>
                <a:lnTo>
                  <a:pt x="203" y="30"/>
                </a:lnTo>
                <a:lnTo>
                  <a:pt x="220" y="48"/>
                </a:lnTo>
                <a:lnTo>
                  <a:pt x="234" y="71"/>
                </a:lnTo>
                <a:lnTo>
                  <a:pt x="246" y="100"/>
                </a:lnTo>
                <a:lnTo>
                  <a:pt x="255" y="135"/>
                </a:lnTo>
                <a:lnTo>
                  <a:pt x="255" y="132"/>
                </a:lnTo>
                <a:lnTo>
                  <a:pt x="251" y="125"/>
                </a:lnTo>
                <a:lnTo>
                  <a:pt x="244" y="113"/>
                </a:lnTo>
                <a:lnTo>
                  <a:pt x="235" y="100"/>
                </a:lnTo>
                <a:lnTo>
                  <a:pt x="223" y="86"/>
                </a:lnTo>
                <a:lnTo>
                  <a:pt x="208" y="73"/>
                </a:lnTo>
                <a:lnTo>
                  <a:pt x="190" y="60"/>
                </a:lnTo>
                <a:lnTo>
                  <a:pt x="169" y="49"/>
                </a:lnTo>
                <a:lnTo>
                  <a:pt x="144" y="43"/>
                </a:lnTo>
                <a:lnTo>
                  <a:pt x="147" y="44"/>
                </a:lnTo>
                <a:lnTo>
                  <a:pt x="155" y="49"/>
                </a:lnTo>
                <a:lnTo>
                  <a:pt x="168" y="56"/>
                </a:lnTo>
                <a:lnTo>
                  <a:pt x="182" y="66"/>
                </a:lnTo>
                <a:lnTo>
                  <a:pt x="197" y="79"/>
                </a:lnTo>
                <a:lnTo>
                  <a:pt x="214" y="95"/>
                </a:lnTo>
                <a:lnTo>
                  <a:pt x="227" y="113"/>
                </a:lnTo>
                <a:lnTo>
                  <a:pt x="239" y="134"/>
                </a:lnTo>
                <a:lnTo>
                  <a:pt x="246" y="157"/>
                </a:lnTo>
                <a:lnTo>
                  <a:pt x="243" y="158"/>
                </a:lnTo>
                <a:lnTo>
                  <a:pt x="238" y="161"/>
                </a:lnTo>
                <a:lnTo>
                  <a:pt x="229" y="165"/>
                </a:lnTo>
                <a:lnTo>
                  <a:pt x="217" y="169"/>
                </a:lnTo>
                <a:lnTo>
                  <a:pt x="201" y="171"/>
                </a:lnTo>
                <a:lnTo>
                  <a:pt x="184" y="175"/>
                </a:lnTo>
                <a:lnTo>
                  <a:pt x="166" y="176"/>
                </a:lnTo>
                <a:lnTo>
                  <a:pt x="147" y="175"/>
                </a:lnTo>
                <a:lnTo>
                  <a:pt x="127" y="173"/>
                </a:lnTo>
                <a:lnTo>
                  <a:pt x="106" y="166"/>
                </a:lnTo>
                <a:lnTo>
                  <a:pt x="86" y="156"/>
                </a:lnTo>
                <a:lnTo>
                  <a:pt x="65" y="141"/>
                </a:lnTo>
                <a:lnTo>
                  <a:pt x="47" y="122"/>
                </a:lnTo>
                <a:lnTo>
                  <a:pt x="28" y="96"/>
                </a:lnTo>
                <a:lnTo>
                  <a:pt x="13" y="65"/>
                </a:lnTo>
                <a:lnTo>
                  <a:pt x="0" y="26"/>
                </a:lnTo>
                <a:lnTo>
                  <a:pt x="1" y="26"/>
                </a:lnTo>
                <a:lnTo>
                  <a:pt x="8" y="22"/>
                </a:lnTo>
                <a:lnTo>
                  <a:pt x="18" y="18"/>
                </a:lnTo>
                <a:lnTo>
                  <a:pt x="30" y="14"/>
                </a:lnTo>
                <a:lnTo>
                  <a:pt x="45" y="9"/>
                </a:lnTo>
                <a:lnTo>
                  <a:pt x="62" y="5"/>
                </a:lnTo>
                <a:lnTo>
                  <a:pt x="82" y="1"/>
                </a:lnTo>
                <a:lnTo>
                  <a:pt x="101" y="0"/>
                </a:lnTo>
                <a:close/>
              </a:path>
            </a:pathLst>
          </a:custGeom>
          <a:solidFill>
            <a:schemeClr val="accent1">
              <a:lumMod val="100000"/>
            </a:schemeClr>
          </a:solidFill>
          <a:ln w="0">
            <a:noFill/>
            <a:prstDash val="solid"/>
            <a:rou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2" name="千图PPT彼岸天：ID 8661124库_任意多边形 21"/>
          <p:cNvSpPr/>
          <p:nvPr>
            <p:custDataLst>
              <p:tags r:id="rId6"/>
            </p:custDataLst>
          </p:nvPr>
        </p:nvSpPr>
        <p:spPr bwMode="auto">
          <a:xfrm>
            <a:off x="1198105" y="3313424"/>
            <a:ext cx="254132" cy="392499"/>
          </a:xfrm>
          <a:custGeom>
            <a:avLst/>
            <a:gdLst>
              <a:gd name="T0" fmla="*/ 35 w 175"/>
              <a:gd name="T1" fmla="*/ 0 h 266"/>
              <a:gd name="T2" fmla="*/ 36 w 175"/>
              <a:gd name="T3" fmla="*/ 1 h 266"/>
              <a:gd name="T4" fmla="*/ 43 w 175"/>
              <a:gd name="T5" fmla="*/ 4 h 266"/>
              <a:gd name="T6" fmla="*/ 53 w 175"/>
              <a:gd name="T7" fmla="*/ 8 h 266"/>
              <a:gd name="T8" fmla="*/ 65 w 175"/>
              <a:gd name="T9" fmla="*/ 13 h 266"/>
              <a:gd name="T10" fmla="*/ 79 w 175"/>
              <a:gd name="T11" fmla="*/ 21 h 266"/>
              <a:gd name="T12" fmla="*/ 95 w 175"/>
              <a:gd name="T13" fmla="*/ 30 h 266"/>
              <a:gd name="T14" fmla="*/ 110 w 175"/>
              <a:gd name="T15" fmla="*/ 40 h 266"/>
              <a:gd name="T16" fmla="*/ 126 w 175"/>
              <a:gd name="T17" fmla="*/ 53 h 266"/>
              <a:gd name="T18" fmla="*/ 140 w 175"/>
              <a:gd name="T19" fmla="*/ 67 h 266"/>
              <a:gd name="T20" fmla="*/ 153 w 175"/>
              <a:gd name="T21" fmla="*/ 84 h 266"/>
              <a:gd name="T22" fmla="*/ 164 w 175"/>
              <a:gd name="T23" fmla="*/ 102 h 266"/>
              <a:gd name="T24" fmla="*/ 171 w 175"/>
              <a:gd name="T25" fmla="*/ 123 h 266"/>
              <a:gd name="T26" fmla="*/ 175 w 175"/>
              <a:gd name="T27" fmla="*/ 145 h 266"/>
              <a:gd name="T28" fmla="*/ 174 w 175"/>
              <a:gd name="T29" fmla="*/ 170 h 266"/>
              <a:gd name="T30" fmla="*/ 169 w 175"/>
              <a:gd name="T31" fmla="*/ 197 h 266"/>
              <a:gd name="T32" fmla="*/ 157 w 175"/>
              <a:gd name="T33" fmla="*/ 226 h 266"/>
              <a:gd name="T34" fmla="*/ 139 w 175"/>
              <a:gd name="T35" fmla="*/ 257 h 266"/>
              <a:gd name="T36" fmla="*/ 140 w 175"/>
              <a:gd name="T37" fmla="*/ 254 h 266"/>
              <a:gd name="T38" fmla="*/ 143 w 175"/>
              <a:gd name="T39" fmla="*/ 247 h 266"/>
              <a:gd name="T40" fmla="*/ 145 w 175"/>
              <a:gd name="T41" fmla="*/ 235 h 266"/>
              <a:gd name="T42" fmla="*/ 148 w 175"/>
              <a:gd name="T43" fmla="*/ 219 h 266"/>
              <a:gd name="T44" fmla="*/ 149 w 175"/>
              <a:gd name="T45" fmla="*/ 200 h 266"/>
              <a:gd name="T46" fmla="*/ 149 w 175"/>
              <a:gd name="T47" fmla="*/ 180 h 266"/>
              <a:gd name="T48" fmla="*/ 145 w 175"/>
              <a:gd name="T49" fmla="*/ 158 h 266"/>
              <a:gd name="T50" fmla="*/ 138 w 175"/>
              <a:gd name="T51" fmla="*/ 136 h 266"/>
              <a:gd name="T52" fmla="*/ 125 w 175"/>
              <a:gd name="T53" fmla="*/ 114 h 266"/>
              <a:gd name="T54" fmla="*/ 126 w 175"/>
              <a:gd name="T55" fmla="*/ 117 h 266"/>
              <a:gd name="T56" fmla="*/ 128 w 175"/>
              <a:gd name="T57" fmla="*/ 126 h 266"/>
              <a:gd name="T58" fmla="*/ 131 w 175"/>
              <a:gd name="T59" fmla="*/ 140 h 266"/>
              <a:gd name="T60" fmla="*/ 135 w 175"/>
              <a:gd name="T61" fmla="*/ 157 h 266"/>
              <a:gd name="T62" fmla="*/ 138 w 175"/>
              <a:gd name="T63" fmla="*/ 178 h 266"/>
              <a:gd name="T64" fmla="*/ 138 w 175"/>
              <a:gd name="T65" fmla="*/ 200 h 266"/>
              <a:gd name="T66" fmla="*/ 134 w 175"/>
              <a:gd name="T67" fmla="*/ 223 h 266"/>
              <a:gd name="T68" fmla="*/ 127 w 175"/>
              <a:gd name="T69" fmla="*/ 245 h 266"/>
              <a:gd name="T70" fmla="*/ 115 w 175"/>
              <a:gd name="T71" fmla="*/ 266 h 266"/>
              <a:gd name="T72" fmla="*/ 114 w 175"/>
              <a:gd name="T73" fmla="*/ 266 h 266"/>
              <a:gd name="T74" fmla="*/ 109 w 175"/>
              <a:gd name="T75" fmla="*/ 263 h 266"/>
              <a:gd name="T76" fmla="*/ 100 w 175"/>
              <a:gd name="T77" fmla="*/ 260 h 266"/>
              <a:gd name="T78" fmla="*/ 89 w 175"/>
              <a:gd name="T79" fmla="*/ 254 h 266"/>
              <a:gd name="T80" fmla="*/ 78 w 175"/>
              <a:gd name="T81" fmla="*/ 248 h 266"/>
              <a:gd name="T82" fmla="*/ 65 w 175"/>
              <a:gd name="T83" fmla="*/ 240 h 266"/>
              <a:gd name="T84" fmla="*/ 52 w 175"/>
              <a:gd name="T85" fmla="*/ 230 h 266"/>
              <a:gd name="T86" fmla="*/ 39 w 175"/>
              <a:gd name="T87" fmla="*/ 217 h 266"/>
              <a:gd name="T88" fmla="*/ 27 w 175"/>
              <a:gd name="T89" fmla="*/ 202 h 266"/>
              <a:gd name="T90" fmla="*/ 17 w 175"/>
              <a:gd name="T91" fmla="*/ 186 h 266"/>
              <a:gd name="T92" fmla="*/ 8 w 175"/>
              <a:gd name="T93" fmla="*/ 167 h 266"/>
              <a:gd name="T94" fmla="*/ 2 w 175"/>
              <a:gd name="T95" fmla="*/ 145 h 266"/>
              <a:gd name="T96" fmla="*/ 0 w 175"/>
              <a:gd name="T97" fmla="*/ 122 h 266"/>
              <a:gd name="T98" fmla="*/ 1 w 175"/>
              <a:gd name="T99" fmla="*/ 96 h 266"/>
              <a:gd name="T100" fmla="*/ 6 w 175"/>
              <a:gd name="T101" fmla="*/ 66 h 266"/>
              <a:gd name="T102" fmla="*/ 18 w 175"/>
              <a:gd name="T103" fmla="*/ 35 h 266"/>
              <a:gd name="T104" fmla="*/ 35 w 175"/>
              <a:gd name="T105" fmla="*/ 0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75" h="266">
                <a:moveTo>
                  <a:pt x="35" y="0"/>
                </a:moveTo>
                <a:lnTo>
                  <a:pt x="36" y="1"/>
                </a:lnTo>
                <a:lnTo>
                  <a:pt x="43" y="4"/>
                </a:lnTo>
                <a:lnTo>
                  <a:pt x="53" y="8"/>
                </a:lnTo>
                <a:lnTo>
                  <a:pt x="65" y="13"/>
                </a:lnTo>
                <a:lnTo>
                  <a:pt x="79" y="21"/>
                </a:lnTo>
                <a:lnTo>
                  <a:pt x="95" y="30"/>
                </a:lnTo>
                <a:lnTo>
                  <a:pt x="110" y="40"/>
                </a:lnTo>
                <a:lnTo>
                  <a:pt x="126" y="53"/>
                </a:lnTo>
                <a:lnTo>
                  <a:pt x="140" y="67"/>
                </a:lnTo>
                <a:lnTo>
                  <a:pt x="153" y="84"/>
                </a:lnTo>
                <a:lnTo>
                  <a:pt x="164" y="102"/>
                </a:lnTo>
                <a:lnTo>
                  <a:pt x="171" y="123"/>
                </a:lnTo>
                <a:lnTo>
                  <a:pt x="175" y="145"/>
                </a:lnTo>
                <a:lnTo>
                  <a:pt x="174" y="170"/>
                </a:lnTo>
                <a:lnTo>
                  <a:pt x="169" y="197"/>
                </a:lnTo>
                <a:lnTo>
                  <a:pt x="157" y="226"/>
                </a:lnTo>
                <a:lnTo>
                  <a:pt x="139" y="257"/>
                </a:lnTo>
                <a:lnTo>
                  <a:pt x="140" y="254"/>
                </a:lnTo>
                <a:lnTo>
                  <a:pt x="143" y="247"/>
                </a:lnTo>
                <a:lnTo>
                  <a:pt x="145" y="235"/>
                </a:lnTo>
                <a:lnTo>
                  <a:pt x="148" y="219"/>
                </a:lnTo>
                <a:lnTo>
                  <a:pt x="149" y="200"/>
                </a:lnTo>
                <a:lnTo>
                  <a:pt x="149" y="180"/>
                </a:lnTo>
                <a:lnTo>
                  <a:pt x="145" y="158"/>
                </a:lnTo>
                <a:lnTo>
                  <a:pt x="138" y="136"/>
                </a:lnTo>
                <a:lnTo>
                  <a:pt x="125" y="114"/>
                </a:lnTo>
                <a:lnTo>
                  <a:pt x="126" y="117"/>
                </a:lnTo>
                <a:lnTo>
                  <a:pt x="128" y="126"/>
                </a:lnTo>
                <a:lnTo>
                  <a:pt x="131" y="140"/>
                </a:lnTo>
                <a:lnTo>
                  <a:pt x="135" y="157"/>
                </a:lnTo>
                <a:lnTo>
                  <a:pt x="138" y="178"/>
                </a:lnTo>
                <a:lnTo>
                  <a:pt x="138" y="200"/>
                </a:lnTo>
                <a:lnTo>
                  <a:pt x="134" y="223"/>
                </a:lnTo>
                <a:lnTo>
                  <a:pt x="127" y="245"/>
                </a:lnTo>
                <a:lnTo>
                  <a:pt x="115" y="266"/>
                </a:lnTo>
                <a:lnTo>
                  <a:pt x="114" y="266"/>
                </a:lnTo>
                <a:lnTo>
                  <a:pt x="109" y="263"/>
                </a:lnTo>
                <a:lnTo>
                  <a:pt x="100" y="260"/>
                </a:lnTo>
                <a:lnTo>
                  <a:pt x="89" y="254"/>
                </a:lnTo>
                <a:lnTo>
                  <a:pt x="78" y="248"/>
                </a:lnTo>
                <a:lnTo>
                  <a:pt x="65" y="240"/>
                </a:lnTo>
                <a:lnTo>
                  <a:pt x="52" y="230"/>
                </a:lnTo>
                <a:lnTo>
                  <a:pt x="39" y="217"/>
                </a:lnTo>
                <a:lnTo>
                  <a:pt x="27" y="202"/>
                </a:lnTo>
                <a:lnTo>
                  <a:pt x="17" y="186"/>
                </a:lnTo>
                <a:lnTo>
                  <a:pt x="8" y="167"/>
                </a:lnTo>
                <a:lnTo>
                  <a:pt x="2" y="145"/>
                </a:lnTo>
                <a:lnTo>
                  <a:pt x="0" y="122"/>
                </a:lnTo>
                <a:lnTo>
                  <a:pt x="1" y="96"/>
                </a:lnTo>
                <a:lnTo>
                  <a:pt x="6" y="66"/>
                </a:lnTo>
                <a:lnTo>
                  <a:pt x="18" y="35"/>
                </a:lnTo>
                <a:lnTo>
                  <a:pt x="35" y="0"/>
                </a:lnTo>
                <a:close/>
              </a:path>
            </a:pathLst>
          </a:custGeom>
          <a:solidFill>
            <a:schemeClr val="accent1">
              <a:lumMod val="100000"/>
            </a:schemeClr>
          </a:solidFill>
          <a:ln w="0">
            <a:noFill/>
            <a:prstDash val="solid"/>
            <a:rou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3" name="千图PPT彼岸天：ID 8661124库_任意多边形 22"/>
          <p:cNvSpPr/>
          <p:nvPr>
            <p:custDataLst>
              <p:tags r:id="rId7"/>
            </p:custDataLst>
          </p:nvPr>
        </p:nvSpPr>
        <p:spPr bwMode="auto">
          <a:xfrm>
            <a:off x="1651186" y="3261779"/>
            <a:ext cx="254132" cy="392499"/>
          </a:xfrm>
          <a:custGeom>
            <a:avLst/>
            <a:gdLst>
              <a:gd name="T0" fmla="*/ 35 w 175"/>
              <a:gd name="T1" fmla="*/ 0 h 266"/>
              <a:gd name="T2" fmla="*/ 37 w 175"/>
              <a:gd name="T3" fmla="*/ 1 h 266"/>
              <a:gd name="T4" fmla="*/ 44 w 175"/>
              <a:gd name="T5" fmla="*/ 4 h 266"/>
              <a:gd name="T6" fmla="*/ 53 w 175"/>
              <a:gd name="T7" fmla="*/ 8 h 266"/>
              <a:gd name="T8" fmla="*/ 66 w 175"/>
              <a:gd name="T9" fmla="*/ 13 h 266"/>
              <a:gd name="T10" fmla="*/ 79 w 175"/>
              <a:gd name="T11" fmla="*/ 21 h 266"/>
              <a:gd name="T12" fmla="*/ 95 w 175"/>
              <a:gd name="T13" fmla="*/ 30 h 266"/>
              <a:gd name="T14" fmla="*/ 110 w 175"/>
              <a:gd name="T15" fmla="*/ 40 h 266"/>
              <a:gd name="T16" fmla="*/ 126 w 175"/>
              <a:gd name="T17" fmla="*/ 53 h 266"/>
              <a:gd name="T18" fmla="*/ 140 w 175"/>
              <a:gd name="T19" fmla="*/ 69 h 266"/>
              <a:gd name="T20" fmla="*/ 153 w 175"/>
              <a:gd name="T21" fmla="*/ 84 h 266"/>
              <a:gd name="T22" fmla="*/ 165 w 175"/>
              <a:gd name="T23" fmla="*/ 104 h 266"/>
              <a:gd name="T24" fmla="*/ 171 w 175"/>
              <a:gd name="T25" fmla="*/ 123 h 266"/>
              <a:gd name="T26" fmla="*/ 175 w 175"/>
              <a:gd name="T27" fmla="*/ 147 h 266"/>
              <a:gd name="T28" fmla="*/ 175 w 175"/>
              <a:gd name="T29" fmla="*/ 171 h 266"/>
              <a:gd name="T30" fmla="*/ 169 w 175"/>
              <a:gd name="T31" fmla="*/ 197 h 266"/>
              <a:gd name="T32" fmla="*/ 157 w 175"/>
              <a:gd name="T33" fmla="*/ 226 h 266"/>
              <a:gd name="T34" fmla="*/ 139 w 175"/>
              <a:gd name="T35" fmla="*/ 257 h 266"/>
              <a:gd name="T36" fmla="*/ 140 w 175"/>
              <a:gd name="T37" fmla="*/ 254 h 266"/>
              <a:gd name="T38" fmla="*/ 143 w 175"/>
              <a:gd name="T39" fmla="*/ 247 h 266"/>
              <a:gd name="T40" fmla="*/ 147 w 175"/>
              <a:gd name="T41" fmla="*/ 235 h 266"/>
              <a:gd name="T42" fmla="*/ 149 w 175"/>
              <a:gd name="T43" fmla="*/ 219 h 266"/>
              <a:gd name="T44" fmla="*/ 150 w 175"/>
              <a:gd name="T45" fmla="*/ 200 h 266"/>
              <a:gd name="T46" fmla="*/ 150 w 175"/>
              <a:gd name="T47" fmla="*/ 180 h 266"/>
              <a:gd name="T48" fmla="*/ 147 w 175"/>
              <a:gd name="T49" fmla="*/ 158 h 266"/>
              <a:gd name="T50" fmla="*/ 137 w 175"/>
              <a:gd name="T51" fmla="*/ 136 h 266"/>
              <a:gd name="T52" fmla="*/ 125 w 175"/>
              <a:gd name="T53" fmla="*/ 114 h 266"/>
              <a:gd name="T54" fmla="*/ 126 w 175"/>
              <a:gd name="T55" fmla="*/ 117 h 266"/>
              <a:gd name="T56" fmla="*/ 128 w 175"/>
              <a:gd name="T57" fmla="*/ 126 h 266"/>
              <a:gd name="T58" fmla="*/ 132 w 175"/>
              <a:gd name="T59" fmla="*/ 140 h 266"/>
              <a:gd name="T60" fmla="*/ 136 w 175"/>
              <a:gd name="T61" fmla="*/ 158 h 266"/>
              <a:gd name="T62" fmla="*/ 137 w 175"/>
              <a:gd name="T63" fmla="*/ 178 h 266"/>
              <a:gd name="T64" fmla="*/ 137 w 175"/>
              <a:gd name="T65" fmla="*/ 200 h 266"/>
              <a:gd name="T66" fmla="*/ 135 w 175"/>
              <a:gd name="T67" fmla="*/ 223 h 266"/>
              <a:gd name="T68" fmla="*/ 128 w 175"/>
              <a:gd name="T69" fmla="*/ 245 h 266"/>
              <a:gd name="T70" fmla="*/ 117 w 175"/>
              <a:gd name="T71" fmla="*/ 266 h 266"/>
              <a:gd name="T72" fmla="*/ 114 w 175"/>
              <a:gd name="T73" fmla="*/ 266 h 266"/>
              <a:gd name="T74" fmla="*/ 109 w 175"/>
              <a:gd name="T75" fmla="*/ 263 h 266"/>
              <a:gd name="T76" fmla="*/ 101 w 175"/>
              <a:gd name="T77" fmla="*/ 261 h 266"/>
              <a:gd name="T78" fmla="*/ 91 w 175"/>
              <a:gd name="T79" fmla="*/ 256 h 266"/>
              <a:gd name="T80" fmla="*/ 79 w 175"/>
              <a:gd name="T81" fmla="*/ 248 h 266"/>
              <a:gd name="T82" fmla="*/ 66 w 175"/>
              <a:gd name="T83" fmla="*/ 240 h 266"/>
              <a:gd name="T84" fmla="*/ 53 w 175"/>
              <a:gd name="T85" fmla="*/ 230 h 266"/>
              <a:gd name="T86" fmla="*/ 40 w 175"/>
              <a:gd name="T87" fmla="*/ 217 h 266"/>
              <a:gd name="T88" fmla="*/ 27 w 175"/>
              <a:gd name="T89" fmla="*/ 202 h 266"/>
              <a:gd name="T90" fmla="*/ 17 w 175"/>
              <a:gd name="T91" fmla="*/ 186 h 266"/>
              <a:gd name="T92" fmla="*/ 9 w 175"/>
              <a:gd name="T93" fmla="*/ 167 h 266"/>
              <a:gd name="T94" fmla="*/ 2 w 175"/>
              <a:gd name="T95" fmla="*/ 145 h 266"/>
              <a:gd name="T96" fmla="*/ 0 w 175"/>
              <a:gd name="T97" fmla="*/ 122 h 266"/>
              <a:gd name="T98" fmla="*/ 1 w 175"/>
              <a:gd name="T99" fmla="*/ 96 h 266"/>
              <a:gd name="T100" fmla="*/ 8 w 175"/>
              <a:gd name="T101" fmla="*/ 66 h 266"/>
              <a:gd name="T102" fmla="*/ 18 w 175"/>
              <a:gd name="T103" fmla="*/ 35 h 266"/>
              <a:gd name="T104" fmla="*/ 35 w 175"/>
              <a:gd name="T105" fmla="*/ 0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75" h="266">
                <a:moveTo>
                  <a:pt x="35" y="0"/>
                </a:moveTo>
                <a:lnTo>
                  <a:pt x="37" y="1"/>
                </a:lnTo>
                <a:lnTo>
                  <a:pt x="44" y="4"/>
                </a:lnTo>
                <a:lnTo>
                  <a:pt x="53" y="8"/>
                </a:lnTo>
                <a:lnTo>
                  <a:pt x="66" y="13"/>
                </a:lnTo>
                <a:lnTo>
                  <a:pt x="79" y="21"/>
                </a:lnTo>
                <a:lnTo>
                  <a:pt x="95" y="30"/>
                </a:lnTo>
                <a:lnTo>
                  <a:pt x="110" y="40"/>
                </a:lnTo>
                <a:lnTo>
                  <a:pt x="126" y="53"/>
                </a:lnTo>
                <a:lnTo>
                  <a:pt x="140" y="69"/>
                </a:lnTo>
                <a:lnTo>
                  <a:pt x="153" y="84"/>
                </a:lnTo>
                <a:lnTo>
                  <a:pt x="165" y="104"/>
                </a:lnTo>
                <a:lnTo>
                  <a:pt x="171" y="123"/>
                </a:lnTo>
                <a:lnTo>
                  <a:pt x="175" y="147"/>
                </a:lnTo>
                <a:lnTo>
                  <a:pt x="175" y="171"/>
                </a:lnTo>
                <a:lnTo>
                  <a:pt x="169" y="197"/>
                </a:lnTo>
                <a:lnTo>
                  <a:pt x="157" y="226"/>
                </a:lnTo>
                <a:lnTo>
                  <a:pt x="139" y="257"/>
                </a:lnTo>
                <a:lnTo>
                  <a:pt x="140" y="254"/>
                </a:lnTo>
                <a:lnTo>
                  <a:pt x="143" y="247"/>
                </a:lnTo>
                <a:lnTo>
                  <a:pt x="147" y="235"/>
                </a:lnTo>
                <a:lnTo>
                  <a:pt x="149" y="219"/>
                </a:lnTo>
                <a:lnTo>
                  <a:pt x="150" y="200"/>
                </a:lnTo>
                <a:lnTo>
                  <a:pt x="150" y="180"/>
                </a:lnTo>
                <a:lnTo>
                  <a:pt x="147" y="158"/>
                </a:lnTo>
                <a:lnTo>
                  <a:pt x="137" y="136"/>
                </a:lnTo>
                <a:lnTo>
                  <a:pt x="125" y="114"/>
                </a:lnTo>
                <a:lnTo>
                  <a:pt x="126" y="117"/>
                </a:lnTo>
                <a:lnTo>
                  <a:pt x="128" y="126"/>
                </a:lnTo>
                <a:lnTo>
                  <a:pt x="132" y="140"/>
                </a:lnTo>
                <a:lnTo>
                  <a:pt x="136" y="158"/>
                </a:lnTo>
                <a:lnTo>
                  <a:pt x="137" y="178"/>
                </a:lnTo>
                <a:lnTo>
                  <a:pt x="137" y="200"/>
                </a:lnTo>
                <a:lnTo>
                  <a:pt x="135" y="223"/>
                </a:lnTo>
                <a:lnTo>
                  <a:pt x="128" y="245"/>
                </a:lnTo>
                <a:lnTo>
                  <a:pt x="117" y="266"/>
                </a:lnTo>
                <a:lnTo>
                  <a:pt x="114" y="266"/>
                </a:lnTo>
                <a:lnTo>
                  <a:pt x="109" y="263"/>
                </a:lnTo>
                <a:lnTo>
                  <a:pt x="101" y="261"/>
                </a:lnTo>
                <a:lnTo>
                  <a:pt x="91" y="256"/>
                </a:lnTo>
                <a:lnTo>
                  <a:pt x="79" y="248"/>
                </a:lnTo>
                <a:lnTo>
                  <a:pt x="66" y="240"/>
                </a:lnTo>
                <a:lnTo>
                  <a:pt x="53" y="230"/>
                </a:lnTo>
                <a:lnTo>
                  <a:pt x="40" y="217"/>
                </a:lnTo>
                <a:lnTo>
                  <a:pt x="27" y="202"/>
                </a:lnTo>
                <a:lnTo>
                  <a:pt x="17" y="186"/>
                </a:lnTo>
                <a:lnTo>
                  <a:pt x="9" y="167"/>
                </a:lnTo>
                <a:lnTo>
                  <a:pt x="2" y="145"/>
                </a:lnTo>
                <a:lnTo>
                  <a:pt x="0" y="122"/>
                </a:lnTo>
                <a:lnTo>
                  <a:pt x="1" y="96"/>
                </a:lnTo>
                <a:lnTo>
                  <a:pt x="8" y="66"/>
                </a:lnTo>
                <a:lnTo>
                  <a:pt x="18" y="35"/>
                </a:lnTo>
                <a:lnTo>
                  <a:pt x="35" y="0"/>
                </a:lnTo>
                <a:close/>
              </a:path>
            </a:pathLst>
          </a:custGeom>
          <a:solidFill>
            <a:schemeClr val="accent1">
              <a:lumMod val="100000"/>
            </a:schemeClr>
          </a:solidFill>
          <a:ln w="0">
            <a:noFill/>
            <a:prstDash val="solid"/>
            <a:rou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4" name="千图PPT彼岸天：ID 8661124库_任意多边形 23"/>
          <p:cNvSpPr/>
          <p:nvPr>
            <p:custDataLst>
              <p:tags r:id="rId8"/>
            </p:custDataLst>
          </p:nvPr>
        </p:nvSpPr>
        <p:spPr bwMode="auto">
          <a:xfrm>
            <a:off x="2152188" y="3263255"/>
            <a:ext cx="257036" cy="377743"/>
          </a:xfrm>
          <a:custGeom>
            <a:avLst/>
            <a:gdLst>
              <a:gd name="T0" fmla="*/ 150 w 177"/>
              <a:gd name="T1" fmla="*/ 0 h 256"/>
              <a:gd name="T2" fmla="*/ 151 w 177"/>
              <a:gd name="T3" fmla="*/ 3 h 256"/>
              <a:gd name="T4" fmla="*/ 154 w 177"/>
              <a:gd name="T5" fmla="*/ 8 h 256"/>
              <a:gd name="T6" fmla="*/ 158 w 177"/>
              <a:gd name="T7" fmla="*/ 18 h 256"/>
              <a:gd name="T8" fmla="*/ 163 w 177"/>
              <a:gd name="T9" fmla="*/ 30 h 256"/>
              <a:gd name="T10" fmla="*/ 167 w 177"/>
              <a:gd name="T11" fmla="*/ 46 h 256"/>
              <a:gd name="T12" fmla="*/ 172 w 177"/>
              <a:gd name="T13" fmla="*/ 62 h 256"/>
              <a:gd name="T14" fmla="*/ 175 w 177"/>
              <a:gd name="T15" fmla="*/ 82 h 256"/>
              <a:gd name="T16" fmla="*/ 177 w 177"/>
              <a:gd name="T17" fmla="*/ 101 h 256"/>
              <a:gd name="T18" fmla="*/ 177 w 177"/>
              <a:gd name="T19" fmla="*/ 122 h 256"/>
              <a:gd name="T20" fmla="*/ 175 w 177"/>
              <a:gd name="T21" fmla="*/ 143 h 256"/>
              <a:gd name="T22" fmla="*/ 168 w 177"/>
              <a:gd name="T23" fmla="*/ 164 h 256"/>
              <a:gd name="T24" fmla="*/ 159 w 177"/>
              <a:gd name="T25" fmla="*/ 185 h 256"/>
              <a:gd name="T26" fmla="*/ 146 w 177"/>
              <a:gd name="T27" fmla="*/ 203 h 256"/>
              <a:gd name="T28" fmla="*/ 128 w 177"/>
              <a:gd name="T29" fmla="*/ 220 h 256"/>
              <a:gd name="T30" fmla="*/ 106 w 177"/>
              <a:gd name="T31" fmla="*/ 234 h 256"/>
              <a:gd name="T32" fmla="*/ 77 w 177"/>
              <a:gd name="T33" fmla="*/ 247 h 256"/>
              <a:gd name="T34" fmla="*/ 42 w 177"/>
              <a:gd name="T35" fmla="*/ 256 h 256"/>
              <a:gd name="T36" fmla="*/ 45 w 177"/>
              <a:gd name="T37" fmla="*/ 255 h 256"/>
              <a:gd name="T38" fmla="*/ 52 w 177"/>
              <a:gd name="T39" fmla="*/ 251 h 256"/>
              <a:gd name="T40" fmla="*/ 63 w 177"/>
              <a:gd name="T41" fmla="*/ 244 h 256"/>
              <a:gd name="T42" fmla="*/ 76 w 177"/>
              <a:gd name="T43" fmla="*/ 235 h 256"/>
              <a:gd name="T44" fmla="*/ 90 w 177"/>
              <a:gd name="T45" fmla="*/ 223 h 256"/>
              <a:gd name="T46" fmla="*/ 104 w 177"/>
              <a:gd name="T47" fmla="*/ 208 h 256"/>
              <a:gd name="T48" fmla="*/ 116 w 177"/>
              <a:gd name="T49" fmla="*/ 190 h 256"/>
              <a:gd name="T50" fmla="*/ 127 w 177"/>
              <a:gd name="T51" fmla="*/ 169 h 256"/>
              <a:gd name="T52" fmla="*/ 133 w 177"/>
              <a:gd name="T53" fmla="*/ 144 h 256"/>
              <a:gd name="T54" fmla="*/ 132 w 177"/>
              <a:gd name="T55" fmla="*/ 147 h 256"/>
              <a:gd name="T56" fmla="*/ 128 w 177"/>
              <a:gd name="T57" fmla="*/ 156 h 256"/>
              <a:gd name="T58" fmla="*/ 120 w 177"/>
              <a:gd name="T59" fmla="*/ 168 h 256"/>
              <a:gd name="T60" fmla="*/ 110 w 177"/>
              <a:gd name="T61" fmla="*/ 182 h 256"/>
              <a:gd name="T62" fmla="*/ 97 w 177"/>
              <a:gd name="T63" fmla="*/ 199 h 256"/>
              <a:gd name="T64" fmla="*/ 81 w 177"/>
              <a:gd name="T65" fmla="*/ 214 h 256"/>
              <a:gd name="T66" fmla="*/ 63 w 177"/>
              <a:gd name="T67" fmla="*/ 229 h 256"/>
              <a:gd name="T68" fmla="*/ 42 w 177"/>
              <a:gd name="T69" fmla="*/ 239 h 256"/>
              <a:gd name="T70" fmla="*/ 19 w 177"/>
              <a:gd name="T71" fmla="*/ 246 h 256"/>
              <a:gd name="T72" fmla="*/ 19 w 177"/>
              <a:gd name="T73" fmla="*/ 244 h 256"/>
              <a:gd name="T74" fmla="*/ 16 w 177"/>
              <a:gd name="T75" fmla="*/ 238 h 256"/>
              <a:gd name="T76" fmla="*/ 12 w 177"/>
              <a:gd name="T77" fmla="*/ 229 h 256"/>
              <a:gd name="T78" fmla="*/ 8 w 177"/>
              <a:gd name="T79" fmla="*/ 217 h 256"/>
              <a:gd name="T80" fmla="*/ 4 w 177"/>
              <a:gd name="T81" fmla="*/ 201 h 256"/>
              <a:gd name="T82" fmla="*/ 2 w 177"/>
              <a:gd name="T83" fmla="*/ 186 h 256"/>
              <a:gd name="T84" fmla="*/ 0 w 177"/>
              <a:gd name="T85" fmla="*/ 166 h 256"/>
              <a:gd name="T86" fmla="*/ 0 w 177"/>
              <a:gd name="T87" fmla="*/ 147 h 256"/>
              <a:gd name="T88" fmla="*/ 3 w 177"/>
              <a:gd name="T89" fmla="*/ 127 h 256"/>
              <a:gd name="T90" fmla="*/ 10 w 177"/>
              <a:gd name="T91" fmla="*/ 107 h 256"/>
              <a:gd name="T92" fmla="*/ 20 w 177"/>
              <a:gd name="T93" fmla="*/ 86 h 256"/>
              <a:gd name="T94" fmla="*/ 36 w 177"/>
              <a:gd name="T95" fmla="*/ 66 h 256"/>
              <a:gd name="T96" fmla="*/ 55 w 177"/>
              <a:gd name="T97" fmla="*/ 47 h 256"/>
              <a:gd name="T98" fmla="*/ 80 w 177"/>
              <a:gd name="T99" fmla="*/ 29 h 256"/>
              <a:gd name="T100" fmla="*/ 111 w 177"/>
              <a:gd name="T101" fmla="*/ 13 h 256"/>
              <a:gd name="T102" fmla="*/ 150 w 177"/>
              <a:gd name="T103" fmla="*/ 0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77" h="256">
                <a:moveTo>
                  <a:pt x="150" y="0"/>
                </a:moveTo>
                <a:lnTo>
                  <a:pt x="151" y="3"/>
                </a:lnTo>
                <a:lnTo>
                  <a:pt x="154" y="8"/>
                </a:lnTo>
                <a:lnTo>
                  <a:pt x="158" y="18"/>
                </a:lnTo>
                <a:lnTo>
                  <a:pt x="163" y="30"/>
                </a:lnTo>
                <a:lnTo>
                  <a:pt x="167" y="46"/>
                </a:lnTo>
                <a:lnTo>
                  <a:pt x="172" y="62"/>
                </a:lnTo>
                <a:lnTo>
                  <a:pt x="175" y="82"/>
                </a:lnTo>
                <a:lnTo>
                  <a:pt x="177" y="101"/>
                </a:lnTo>
                <a:lnTo>
                  <a:pt x="177" y="122"/>
                </a:lnTo>
                <a:lnTo>
                  <a:pt x="175" y="143"/>
                </a:lnTo>
                <a:lnTo>
                  <a:pt x="168" y="164"/>
                </a:lnTo>
                <a:lnTo>
                  <a:pt x="159" y="185"/>
                </a:lnTo>
                <a:lnTo>
                  <a:pt x="146" y="203"/>
                </a:lnTo>
                <a:lnTo>
                  <a:pt x="128" y="220"/>
                </a:lnTo>
                <a:lnTo>
                  <a:pt x="106" y="234"/>
                </a:lnTo>
                <a:lnTo>
                  <a:pt x="77" y="247"/>
                </a:lnTo>
                <a:lnTo>
                  <a:pt x="42" y="256"/>
                </a:lnTo>
                <a:lnTo>
                  <a:pt x="45" y="255"/>
                </a:lnTo>
                <a:lnTo>
                  <a:pt x="52" y="251"/>
                </a:lnTo>
                <a:lnTo>
                  <a:pt x="63" y="244"/>
                </a:lnTo>
                <a:lnTo>
                  <a:pt x="76" y="235"/>
                </a:lnTo>
                <a:lnTo>
                  <a:pt x="90" y="223"/>
                </a:lnTo>
                <a:lnTo>
                  <a:pt x="104" y="208"/>
                </a:lnTo>
                <a:lnTo>
                  <a:pt x="116" y="190"/>
                </a:lnTo>
                <a:lnTo>
                  <a:pt x="127" y="169"/>
                </a:lnTo>
                <a:lnTo>
                  <a:pt x="133" y="144"/>
                </a:lnTo>
                <a:lnTo>
                  <a:pt x="132" y="147"/>
                </a:lnTo>
                <a:lnTo>
                  <a:pt x="128" y="156"/>
                </a:lnTo>
                <a:lnTo>
                  <a:pt x="120" y="168"/>
                </a:lnTo>
                <a:lnTo>
                  <a:pt x="110" y="182"/>
                </a:lnTo>
                <a:lnTo>
                  <a:pt x="97" y="199"/>
                </a:lnTo>
                <a:lnTo>
                  <a:pt x="81" y="214"/>
                </a:lnTo>
                <a:lnTo>
                  <a:pt x="63" y="229"/>
                </a:lnTo>
                <a:lnTo>
                  <a:pt x="42" y="239"/>
                </a:lnTo>
                <a:lnTo>
                  <a:pt x="19" y="246"/>
                </a:lnTo>
                <a:lnTo>
                  <a:pt x="19" y="244"/>
                </a:lnTo>
                <a:lnTo>
                  <a:pt x="16" y="238"/>
                </a:lnTo>
                <a:lnTo>
                  <a:pt x="12" y="229"/>
                </a:lnTo>
                <a:lnTo>
                  <a:pt x="8" y="217"/>
                </a:lnTo>
                <a:lnTo>
                  <a:pt x="4" y="201"/>
                </a:lnTo>
                <a:lnTo>
                  <a:pt x="2" y="186"/>
                </a:lnTo>
                <a:lnTo>
                  <a:pt x="0" y="166"/>
                </a:lnTo>
                <a:lnTo>
                  <a:pt x="0" y="147"/>
                </a:lnTo>
                <a:lnTo>
                  <a:pt x="3" y="127"/>
                </a:lnTo>
                <a:lnTo>
                  <a:pt x="10" y="107"/>
                </a:lnTo>
                <a:lnTo>
                  <a:pt x="20" y="86"/>
                </a:lnTo>
                <a:lnTo>
                  <a:pt x="36" y="66"/>
                </a:lnTo>
                <a:lnTo>
                  <a:pt x="55" y="47"/>
                </a:lnTo>
                <a:lnTo>
                  <a:pt x="80" y="29"/>
                </a:lnTo>
                <a:lnTo>
                  <a:pt x="111" y="13"/>
                </a:lnTo>
                <a:lnTo>
                  <a:pt x="150" y="0"/>
                </a:lnTo>
                <a:close/>
              </a:path>
            </a:pathLst>
          </a:custGeom>
          <a:solidFill>
            <a:schemeClr val="accent1">
              <a:lumMod val="100000"/>
            </a:schemeClr>
          </a:solidFill>
          <a:ln w="0">
            <a:noFill/>
            <a:prstDash val="solid"/>
            <a:rou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5" name="千图PPT彼岸天：ID 8661124库_任意多边形 24"/>
          <p:cNvSpPr/>
          <p:nvPr>
            <p:custDataLst>
              <p:tags r:id="rId9"/>
            </p:custDataLst>
          </p:nvPr>
        </p:nvSpPr>
        <p:spPr bwMode="auto">
          <a:xfrm>
            <a:off x="2314832" y="3787078"/>
            <a:ext cx="387733" cy="258223"/>
          </a:xfrm>
          <a:custGeom>
            <a:avLst/>
            <a:gdLst>
              <a:gd name="T0" fmla="*/ 144 w 267"/>
              <a:gd name="T1" fmla="*/ 0 h 175"/>
              <a:gd name="T2" fmla="*/ 172 w 267"/>
              <a:gd name="T3" fmla="*/ 1 h 175"/>
              <a:gd name="T4" fmla="*/ 200 w 267"/>
              <a:gd name="T5" fmla="*/ 6 h 175"/>
              <a:gd name="T6" fmla="*/ 232 w 267"/>
              <a:gd name="T7" fmla="*/ 18 h 175"/>
              <a:gd name="T8" fmla="*/ 267 w 267"/>
              <a:gd name="T9" fmla="*/ 35 h 175"/>
              <a:gd name="T10" fmla="*/ 265 w 267"/>
              <a:gd name="T11" fmla="*/ 36 h 175"/>
              <a:gd name="T12" fmla="*/ 264 w 267"/>
              <a:gd name="T13" fmla="*/ 42 h 175"/>
              <a:gd name="T14" fmla="*/ 259 w 267"/>
              <a:gd name="T15" fmla="*/ 53 h 175"/>
              <a:gd name="T16" fmla="*/ 254 w 267"/>
              <a:gd name="T17" fmla="*/ 64 h 175"/>
              <a:gd name="T18" fmla="*/ 246 w 267"/>
              <a:gd name="T19" fmla="*/ 79 h 175"/>
              <a:gd name="T20" fmla="*/ 237 w 267"/>
              <a:gd name="T21" fmla="*/ 94 h 175"/>
              <a:gd name="T22" fmla="*/ 226 w 267"/>
              <a:gd name="T23" fmla="*/ 110 h 175"/>
              <a:gd name="T24" fmla="*/ 213 w 267"/>
              <a:gd name="T25" fmla="*/ 125 h 175"/>
              <a:gd name="T26" fmla="*/ 199 w 267"/>
              <a:gd name="T27" fmla="*/ 140 h 175"/>
              <a:gd name="T28" fmla="*/ 182 w 267"/>
              <a:gd name="T29" fmla="*/ 153 h 175"/>
              <a:gd name="T30" fmla="*/ 164 w 267"/>
              <a:gd name="T31" fmla="*/ 163 h 175"/>
              <a:gd name="T32" fmla="*/ 143 w 267"/>
              <a:gd name="T33" fmla="*/ 171 h 175"/>
              <a:gd name="T34" fmla="*/ 121 w 267"/>
              <a:gd name="T35" fmla="*/ 175 h 175"/>
              <a:gd name="T36" fmla="*/ 96 w 267"/>
              <a:gd name="T37" fmla="*/ 174 h 175"/>
              <a:gd name="T38" fmla="*/ 69 w 267"/>
              <a:gd name="T39" fmla="*/ 168 h 175"/>
              <a:gd name="T40" fmla="*/ 41 w 267"/>
              <a:gd name="T41" fmla="*/ 157 h 175"/>
              <a:gd name="T42" fmla="*/ 9 w 267"/>
              <a:gd name="T43" fmla="*/ 138 h 175"/>
              <a:gd name="T44" fmla="*/ 12 w 267"/>
              <a:gd name="T45" fmla="*/ 140 h 175"/>
              <a:gd name="T46" fmla="*/ 20 w 267"/>
              <a:gd name="T47" fmla="*/ 142 h 175"/>
              <a:gd name="T48" fmla="*/ 33 w 267"/>
              <a:gd name="T49" fmla="*/ 145 h 175"/>
              <a:gd name="T50" fmla="*/ 48 w 267"/>
              <a:gd name="T51" fmla="*/ 148 h 175"/>
              <a:gd name="T52" fmla="*/ 67 w 267"/>
              <a:gd name="T53" fmla="*/ 150 h 175"/>
              <a:gd name="T54" fmla="*/ 87 w 267"/>
              <a:gd name="T55" fmla="*/ 149 h 175"/>
              <a:gd name="T56" fmla="*/ 108 w 267"/>
              <a:gd name="T57" fmla="*/ 145 h 175"/>
              <a:gd name="T58" fmla="*/ 131 w 267"/>
              <a:gd name="T59" fmla="*/ 137 h 175"/>
              <a:gd name="T60" fmla="*/ 154 w 267"/>
              <a:gd name="T61" fmla="*/ 124 h 175"/>
              <a:gd name="T62" fmla="*/ 150 w 267"/>
              <a:gd name="T63" fmla="*/ 125 h 175"/>
              <a:gd name="T64" fmla="*/ 141 w 267"/>
              <a:gd name="T65" fmla="*/ 128 h 175"/>
              <a:gd name="T66" fmla="*/ 126 w 267"/>
              <a:gd name="T67" fmla="*/ 131 h 175"/>
              <a:gd name="T68" fmla="*/ 109 w 267"/>
              <a:gd name="T69" fmla="*/ 135 h 175"/>
              <a:gd name="T70" fmla="*/ 89 w 267"/>
              <a:gd name="T71" fmla="*/ 137 h 175"/>
              <a:gd name="T72" fmla="*/ 67 w 267"/>
              <a:gd name="T73" fmla="*/ 137 h 175"/>
              <a:gd name="T74" fmla="*/ 43 w 267"/>
              <a:gd name="T75" fmla="*/ 133 h 175"/>
              <a:gd name="T76" fmla="*/ 21 w 267"/>
              <a:gd name="T77" fmla="*/ 127 h 175"/>
              <a:gd name="T78" fmla="*/ 0 w 267"/>
              <a:gd name="T79" fmla="*/ 115 h 175"/>
              <a:gd name="T80" fmla="*/ 0 w 267"/>
              <a:gd name="T81" fmla="*/ 114 h 175"/>
              <a:gd name="T82" fmla="*/ 3 w 267"/>
              <a:gd name="T83" fmla="*/ 109 h 175"/>
              <a:gd name="T84" fmla="*/ 7 w 267"/>
              <a:gd name="T85" fmla="*/ 100 h 175"/>
              <a:gd name="T86" fmla="*/ 12 w 267"/>
              <a:gd name="T87" fmla="*/ 90 h 175"/>
              <a:gd name="T88" fmla="*/ 18 w 267"/>
              <a:gd name="T89" fmla="*/ 77 h 175"/>
              <a:gd name="T90" fmla="*/ 26 w 267"/>
              <a:gd name="T91" fmla="*/ 64 h 175"/>
              <a:gd name="T92" fmla="*/ 38 w 267"/>
              <a:gd name="T93" fmla="*/ 52 h 175"/>
              <a:gd name="T94" fmla="*/ 50 w 267"/>
              <a:gd name="T95" fmla="*/ 39 h 175"/>
              <a:gd name="T96" fmla="*/ 64 w 267"/>
              <a:gd name="T97" fmla="*/ 27 h 175"/>
              <a:gd name="T98" fmla="*/ 81 w 267"/>
              <a:gd name="T99" fmla="*/ 16 h 175"/>
              <a:gd name="T100" fmla="*/ 100 w 267"/>
              <a:gd name="T101" fmla="*/ 7 h 175"/>
              <a:gd name="T102" fmla="*/ 121 w 267"/>
              <a:gd name="T103" fmla="*/ 2 h 175"/>
              <a:gd name="T104" fmla="*/ 144 w 267"/>
              <a:gd name="T105" fmla="*/ 0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67" h="175">
                <a:moveTo>
                  <a:pt x="144" y="0"/>
                </a:moveTo>
                <a:lnTo>
                  <a:pt x="172" y="1"/>
                </a:lnTo>
                <a:lnTo>
                  <a:pt x="200" y="6"/>
                </a:lnTo>
                <a:lnTo>
                  <a:pt x="232" y="18"/>
                </a:lnTo>
                <a:lnTo>
                  <a:pt x="267" y="35"/>
                </a:lnTo>
                <a:lnTo>
                  <a:pt x="265" y="36"/>
                </a:lnTo>
                <a:lnTo>
                  <a:pt x="264" y="42"/>
                </a:lnTo>
                <a:lnTo>
                  <a:pt x="259" y="53"/>
                </a:lnTo>
                <a:lnTo>
                  <a:pt x="254" y="64"/>
                </a:lnTo>
                <a:lnTo>
                  <a:pt x="246" y="79"/>
                </a:lnTo>
                <a:lnTo>
                  <a:pt x="237" y="94"/>
                </a:lnTo>
                <a:lnTo>
                  <a:pt x="226" y="110"/>
                </a:lnTo>
                <a:lnTo>
                  <a:pt x="213" y="125"/>
                </a:lnTo>
                <a:lnTo>
                  <a:pt x="199" y="140"/>
                </a:lnTo>
                <a:lnTo>
                  <a:pt x="182" y="153"/>
                </a:lnTo>
                <a:lnTo>
                  <a:pt x="164" y="163"/>
                </a:lnTo>
                <a:lnTo>
                  <a:pt x="143" y="171"/>
                </a:lnTo>
                <a:lnTo>
                  <a:pt x="121" y="175"/>
                </a:lnTo>
                <a:lnTo>
                  <a:pt x="96" y="174"/>
                </a:lnTo>
                <a:lnTo>
                  <a:pt x="69" y="168"/>
                </a:lnTo>
                <a:lnTo>
                  <a:pt x="41" y="157"/>
                </a:lnTo>
                <a:lnTo>
                  <a:pt x="9" y="138"/>
                </a:lnTo>
                <a:lnTo>
                  <a:pt x="12" y="140"/>
                </a:lnTo>
                <a:lnTo>
                  <a:pt x="20" y="142"/>
                </a:lnTo>
                <a:lnTo>
                  <a:pt x="33" y="145"/>
                </a:lnTo>
                <a:lnTo>
                  <a:pt x="48" y="148"/>
                </a:lnTo>
                <a:lnTo>
                  <a:pt x="67" y="150"/>
                </a:lnTo>
                <a:lnTo>
                  <a:pt x="87" y="149"/>
                </a:lnTo>
                <a:lnTo>
                  <a:pt x="108" y="145"/>
                </a:lnTo>
                <a:lnTo>
                  <a:pt x="131" y="137"/>
                </a:lnTo>
                <a:lnTo>
                  <a:pt x="154" y="124"/>
                </a:lnTo>
                <a:lnTo>
                  <a:pt x="150" y="125"/>
                </a:lnTo>
                <a:lnTo>
                  <a:pt x="141" y="128"/>
                </a:lnTo>
                <a:lnTo>
                  <a:pt x="126" y="131"/>
                </a:lnTo>
                <a:lnTo>
                  <a:pt x="109" y="135"/>
                </a:lnTo>
                <a:lnTo>
                  <a:pt x="89" y="137"/>
                </a:lnTo>
                <a:lnTo>
                  <a:pt x="67" y="137"/>
                </a:lnTo>
                <a:lnTo>
                  <a:pt x="43" y="133"/>
                </a:lnTo>
                <a:lnTo>
                  <a:pt x="21" y="127"/>
                </a:lnTo>
                <a:lnTo>
                  <a:pt x="0" y="115"/>
                </a:lnTo>
                <a:lnTo>
                  <a:pt x="0" y="114"/>
                </a:lnTo>
                <a:lnTo>
                  <a:pt x="3" y="109"/>
                </a:lnTo>
                <a:lnTo>
                  <a:pt x="7" y="100"/>
                </a:lnTo>
                <a:lnTo>
                  <a:pt x="12" y="90"/>
                </a:lnTo>
                <a:lnTo>
                  <a:pt x="18" y="77"/>
                </a:lnTo>
                <a:lnTo>
                  <a:pt x="26" y="64"/>
                </a:lnTo>
                <a:lnTo>
                  <a:pt x="38" y="52"/>
                </a:lnTo>
                <a:lnTo>
                  <a:pt x="50" y="39"/>
                </a:lnTo>
                <a:lnTo>
                  <a:pt x="64" y="27"/>
                </a:lnTo>
                <a:lnTo>
                  <a:pt x="81" y="16"/>
                </a:lnTo>
                <a:lnTo>
                  <a:pt x="100" y="7"/>
                </a:lnTo>
                <a:lnTo>
                  <a:pt x="121" y="2"/>
                </a:lnTo>
                <a:lnTo>
                  <a:pt x="144" y="0"/>
                </a:lnTo>
                <a:close/>
              </a:path>
            </a:pathLst>
          </a:custGeom>
          <a:solidFill>
            <a:schemeClr val="accent1">
              <a:lumMod val="100000"/>
            </a:schemeClr>
          </a:solidFill>
          <a:ln w="0">
            <a:noFill/>
            <a:prstDash val="solid"/>
            <a:rou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6" name="千图PPT彼岸天：ID 8661124库_任意多边形 25"/>
          <p:cNvSpPr/>
          <p:nvPr>
            <p:custDataLst>
              <p:tags r:id="rId10"/>
            </p:custDataLst>
          </p:nvPr>
        </p:nvSpPr>
        <p:spPr bwMode="auto">
          <a:xfrm>
            <a:off x="1783334" y="2702542"/>
            <a:ext cx="386280" cy="258223"/>
          </a:xfrm>
          <a:custGeom>
            <a:avLst/>
            <a:gdLst>
              <a:gd name="T0" fmla="*/ 145 w 266"/>
              <a:gd name="T1" fmla="*/ 0 h 175"/>
              <a:gd name="T2" fmla="*/ 170 w 266"/>
              <a:gd name="T3" fmla="*/ 0 h 175"/>
              <a:gd name="T4" fmla="*/ 197 w 266"/>
              <a:gd name="T5" fmla="*/ 6 h 175"/>
              <a:gd name="T6" fmla="*/ 226 w 266"/>
              <a:gd name="T7" fmla="*/ 18 h 175"/>
              <a:gd name="T8" fmla="*/ 257 w 266"/>
              <a:gd name="T9" fmla="*/ 36 h 175"/>
              <a:gd name="T10" fmla="*/ 254 w 266"/>
              <a:gd name="T11" fmla="*/ 35 h 175"/>
              <a:gd name="T12" fmla="*/ 247 w 266"/>
              <a:gd name="T13" fmla="*/ 32 h 175"/>
              <a:gd name="T14" fmla="*/ 235 w 266"/>
              <a:gd name="T15" fmla="*/ 30 h 175"/>
              <a:gd name="T16" fmla="*/ 218 w 266"/>
              <a:gd name="T17" fmla="*/ 26 h 175"/>
              <a:gd name="T18" fmla="*/ 200 w 266"/>
              <a:gd name="T19" fmla="*/ 24 h 175"/>
              <a:gd name="T20" fmla="*/ 179 w 266"/>
              <a:gd name="T21" fmla="*/ 26 h 175"/>
              <a:gd name="T22" fmla="*/ 158 w 266"/>
              <a:gd name="T23" fmla="*/ 30 h 175"/>
              <a:gd name="T24" fmla="*/ 136 w 266"/>
              <a:gd name="T25" fmla="*/ 37 h 175"/>
              <a:gd name="T26" fmla="*/ 114 w 266"/>
              <a:gd name="T27" fmla="*/ 50 h 175"/>
              <a:gd name="T28" fmla="*/ 117 w 266"/>
              <a:gd name="T29" fmla="*/ 49 h 175"/>
              <a:gd name="T30" fmla="*/ 126 w 266"/>
              <a:gd name="T31" fmla="*/ 47 h 175"/>
              <a:gd name="T32" fmla="*/ 140 w 266"/>
              <a:gd name="T33" fmla="*/ 43 h 175"/>
              <a:gd name="T34" fmla="*/ 157 w 266"/>
              <a:gd name="T35" fmla="*/ 40 h 175"/>
              <a:gd name="T36" fmla="*/ 178 w 266"/>
              <a:gd name="T37" fmla="*/ 37 h 175"/>
              <a:gd name="T38" fmla="*/ 200 w 266"/>
              <a:gd name="T39" fmla="*/ 37 h 175"/>
              <a:gd name="T40" fmla="*/ 223 w 266"/>
              <a:gd name="T41" fmla="*/ 40 h 175"/>
              <a:gd name="T42" fmla="*/ 245 w 266"/>
              <a:gd name="T43" fmla="*/ 48 h 175"/>
              <a:gd name="T44" fmla="*/ 266 w 266"/>
              <a:gd name="T45" fmla="*/ 58 h 175"/>
              <a:gd name="T46" fmla="*/ 266 w 266"/>
              <a:gd name="T47" fmla="*/ 61 h 175"/>
              <a:gd name="T48" fmla="*/ 264 w 266"/>
              <a:gd name="T49" fmla="*/ 66 h 175"/>
              <a:gd name="T50" fmla="*/ 260 w 266"/>
              <a:gd name="T51" fmla="*/ 74 h 175"/>
              <a:gd name="T52" fmla="*/ 254 w 266"/>
              <a:gd name="T53" fmla="*/ 84 h 175"/>
              <a:gd name="T54" fmla="*/ 248 w 266"/>
              <a:gd name="T55" fmla="*/ 96 h 175"/>
              <a:gd name="T56" fmla="*/ 240 w 266"/>
              <a:gd name="T57" fmla="*/ 109 h 175"/>
              <a:gd name="T58" fmla="*/ 230 w 266"/>
              <a:gd name="T59" fmla="*/ 123 h 175"/>
              <a:gd name="T60" fmla="*/ 217 w 266"/>
              <a:gd name="T61" fmla="*/ 136 h 175"/>
              <a:gd name="T62" fmla="*/ 202 w 266"/>
              <a:gd name="T63" fmla="*/ 148 h 175"/>
              <a:gd name="T64" fmla="*/ 186 w 266"/>
              <a:gd name="T65" fmla="*/ 158 h 175"/>
              <a:gd name="T66" fmla="*/ 166 w 266"/>
              <a:gd name="T67" fmla="*/ 167 h 175"/>
              <a:gd name="T68" fmla="*/ 145 w 266"/>
              <a:gd name="T69" fmla="*/ 172 h 175"/>
              <a:gd name="T70" fmla="*/ 122 w 266"/>
              <a:gd name="T71" fmla="*/ 175 h 175"/>
              <a:gd name="T72" fmla="*/ 96 w 266"/>
              <a:gd name="T73" fmla="*/ 174 h 175"/>
              <a:gd name="T74" fmla="*/ 66 w 266"/>
              <a:gd name="T75" fmla="*/ 169 h 175"/>
              <a:gd name="T76" fmla="*/ 35 w 266"/>
              <a:gd name="T77" fmla="*/ 157 h 175"/>
              <a:gd name="T78" fmla="*/ 0 w 266"/>
              <a:gd name="T79" fmla="*/ 140 h 175"/>
              <a:gd name="T80" fmla="*/ 1 w 266"/>
              <a:gd name="T81" fmla="*/ 137 h 175"/>
              <a:gd name="T82" fmla="*/ 4 w 266"/>
              <a:gd name="T83" fmla="*/ 132 h 175"/>
              <a:gd name="T84" fmla="*/ 8 w 266"/>
              <a:gd name="T85" fmla="*/ 122 h 175"/>
              <a:gd name="T86" fmla="*/ 13 w 266"/>
              <a:gd name="T87" fmla="*/ 110 h 175"/>
              <a:gd name="T88" fmla="*/ 21 w 266"/>
              <a:gd name="T89" fmla="*/ 96 h 175"/>
              <a:gd name="T90" fmla="*/ 30 w 266"/>
              <a:gd name="T91" fmla="*/ 80 h 175"/>
              <a:gd name="T92" fmla="*/ 40 w 266"/>
              <a:gd name="T93" fmla="*/ 65 h 175"/>
              <a:gd name="T94" fmla="*/ 53 w 266"/>
              <a:gd name="T95" fmla="*/ 49 h 175"/>
              <a:gd name="T96" fmla="*/ 67 w 266"/>
              <a:gd name="T97" fmla="*/ 35 h 175"/>
              <a:gd name="T98" fmla="*/ 84 w 266"/>
              <a:gd name="T99" fmla="*/ 22 h 175"/>
              <a:gd name="T100" fmla="*/ 102 w 266"/>
              <a:gd name="T101" fmla="*/ 11 h 175"/>
              <a:gd name="T102" fmla="*/ 123 w 266"/>
              <a:gd name="T103" fmla="*/ 4 h 175"/>
              <a:gd name="T104" fmla="*/ 145 w 266"/>
              <a:gd name="T105" fmla="*/ 0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66" h="175">
                <a:moveTo>
                  <a:pt x="145" y="0"/>
                </a:moveTo>
                <a:lnTo>
                  <a:pt x="170" y="0"/>
                </a:lnTo>
                <a:lnTo>
                  <a:pt x="197" y="6"/>
                </a:lnTo>
                <a:lnTo>
                  <a:pt x="226" y="18"/>
                </a:lnTo>
                <a:lnTo>
                  <a:pt x="257" y="36"/>
                </a:lnTo>
                <a:lnTo>
                  <a:pt x="254" y="35"/>
                </a:lnTo>
                <a:lnTo>
                  <a:pt x="247" y="32"/>
                </a:lnTo>
                <a:lnTo>
                  <a:pt x="235" y="30"/>
                </a:lnTo>
                <a:lnTo>
                  <a:pt x="218" y="26"/>
                </a:lnTo>
                <a:lnTo>
                  <a:pt x="200" y="24"/>
                </a:lnTo>
                <a:lnTo>
                  <a:pt x="179" y="26"/>
                </a:lnTo>
                <a:lnTo>
                  <a:pt x="158" y="30"/>
                </a:lnTo>
                <a:lnTo>
                  <a:pt x="136" y="37"/>
                </a:lnTo>
                <a:lnTo>
                  <a:pt x="114" y="50"/>
                </a:lnTo>
                <a:lnTo>
                  <a:pt x="117" y="49"/>
                </a:lnTo>
                <a:lnTo>
                  <a:pt x="126" y="47"/>
                </a:lnTo>
                <a:lnTo>
                  <a:pt x="140" y="43"/>
                </a:lnTo>
                <a:lnTo>
                  <a:pt x="157" y="40"/>
                </a:lnTo>
                <a:lnTo>
                  <a:pt x="178" y="37"/>
                </a:lnTo>
                <a:lnTo>
                  <a:pt x="200" y="37"/>
                </a:lnTo>
                <a:lnTo>
                  <a:pt x="223" y="40"/>
                </a:lnTo>
                <a:lnTo>
                  <a:pt x="245" y="48"/>
                </a:lnTo>
                <a:lnTo>
                  <a:pt x="266" y="58"/>
                </a:lnTo>
                <a:lnTo>
                  <a:pt x="266" y="61"/>
                </a:lnTo>
                <a:lnTo>
                  <a:pt x="264" y="66"/>
                </a:lnTo>
                <a:lnTo>
                  <a:pt x="260" y="74"/>
                </a:lnTo>
                <a:lnTo>
                  <a:pt x="254" y="84"/>
                </a:lnTo>
                <a:lnTo>
                  <a:pt x="248" y="96"/>
                </a:lnTo>
                <a:lnTo>
                  <a:pt x="240" y="109"/>
                </a:lnTo>
                <a:lnTo>
                  <a:pt x="230" y="123"/>
                </a:lnTo>
                <a:lnTo>
                  <a:pt x="217" y="136"/>
                </a:lnTo>
                <a:lnTo>
                  <a:pt x="202" y="148"/>
                </a:lnTo>
                <a:lnTo>
                  <a:pt x="186" y="158"/>
                </a:lnTo>
                <a:lnTo>
                  <a:pt x="166" y="167"/>
                </a:lnTo>
                <a:lnTo>
                  <a:pt x="145" y="172"/>
                </a:lnTo>
                <a:lnTo>
                  <a:pt x="122" y="175"/>
                </a:lnTo>
                <a:lnTo>
                  <a:pt x="96" y="174"/>
                </a:lnTo>
                <a:lnTo>
                  <a:pt x="66" y="169"/>
                </a:lnTo>
                <a:lnTo>
                  <a:pt x="35" y="157"/>
                </a:lnTo>
                <a:lnTo>
                  <a:pt x="0" y="140"/>
                </a:lnTo>
                <a:lnTo>
                  <a:pt x="1" y="137"/>
                </a:lnTo>
                <a:lnTo>
                  <a:pt x="4" y="132"/>
                </a:lnTo>
                <a:lnTo>
                  <a:pt x="8" y="122"/>
                </a:lnTo>
                <a:lnTo>
                  <a:pt x="13" y="110"/>
                </a:lnTo>
                <a:lnTo>
                  <a:pt x="21" y="96"/>
                </a:lnTo>
                <a:lnTo>
                  <a:pt x="30" y="80"/>
                </a:lnTo>
                <a:lnTo>
                  <a:pt x="40" y="65"/>
                </a:lnTo>
                <a:lnTo>
                  <a:pt x="53" y="49"/>
                </a:lnTo>
                <a:lnTo>
                  <a:pt x="67" y="35"/>
                </a:lnTo>
                <a:lnTo>
                  <a:pt x="84" y="22"/>
                </a:lnTo>
                <a:lnTo>
                  <a:pt x="102" y="11"/>
                </a:lnTo>
                <a:lnTo>
                  <a:pt x="123" y="4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2">
              <a:lumMod val="100000"/>
            </a:schemeClr>
          </a:solidFill>
          <a:ln w="0">
            <a:noFill/>
            <a:prstDash val="solid"/>
            <a:rou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7" name="千图PPT彼岸天：ID 8661124库_任意多边形 26"/>
          <p:cNvSpPr/>
          <p:nvPr>
            <p:custDataLst>
              <p:tags r:id="rId11"/>
            </p:custDataLst>
          </p:nvPr>
        </p:nvSpPr>
        <p:spPr bwMode="auto">
          <a:xfrm>
            <a:off x="1828352" y="2183145"/>
            <a:ext cx="370307" cy="261175"/>
          </a:xfrm>
          <a:custGeom>
            <a:avLst/>
            <a:gdLst>
              <a:gd name="T0" fmla="*/ 101 w 255"/>
              <a:gd name="T1" fmla="*/ 0 h 177"/>
              <a:gd name="T2" fmla="*/ 122 w 255"/>
              <a:gd name="T3" fmla="*/ 0 h 177"/>
              <a:gd name="T4" fmla="*/ 143 w 255"/>
              <a:gd name="T5" fmla="*/ 3 h 177"/>
              <a:gd name="T6" fmla="*/ 164 w 255"/>
              <a:gd name="T7" fmla="*/ 8 h 177"/>
              <a:gd name="T8" fmla="*/ 183 w 255"/>
              <a:gd name="T9" fmla="*/ 17 h 177"/>
              <a:gd name="T10" fmla="*/ 201 w 255"/>
              <a:gd name="T11" fmla="*/ 31 h 177"/>
              <a:gd name="T12" fmla="*/ 220 w 255"/>
              <a:gd name="T13" fmla="*/ 48 h 177"/>
              <a:gd name="T14" fmla="*/ 234 w 255"/>
              <a:gd name="T15" fmla="*/ 71 h 177"/>
              <a:gd name="T16" fmla="*/ 246 w 255"/>
              <a:gd name="T17" fmla="*/ 100 h 177"/>
              <a:gd name="T18" fmla="*/ 255 w 255"/>
              <a:gd name="T19" fmla="*/ 135 h 177"/>
              <a:gd name="T20" fmla="*/ 253 w 255"/>
              <a:gd name="T21" fmla="*/ 132 h 177"/>
              <a:gd name="T22" fmla="*/ 249 w 255"/>
              <a:gd name="T23" fmla="*/ 125 h 177"/>
              <a:gd name="T24" fmla="*/ 244 w 255"/>
              <a:gd name="T25" fmla="*/ 114 h 177"/>
              <a:gd name="T26" fmla="*/ 235 w 255"/>
              <a:gd name="T27" fmla="*/ 101 h 177"/>
              <a:gd name="T28" fmla="*/ 222 w 255"/>
              <a:gd name="T29" fmla="*/ 87 h 177"/>
              <a:gd name="T30" fmla="*/ 208 w 255"/>
              <a:gd name="T31" fmla="*/ 73 h 177"/>
              <a:gd name="T32" fmla="*/ 190 w 255"/>
              <a:gd name="T33" fmla="*/ 60 h 177"/>
              <a:gd name="T34" fmla="*/ 168 w 255"/>
              <a:gd name="T35" fmla="*/ 49 h 177"/>
              <a:gd name="T36" fmla="*/ 143 w 255"/>
              <a:gd name="T37" fmla="*/ 44 h 177"/>
              <a:gd name="T38" fmla="*/ 147 w 255"/>
              <a:gd name="T39" fmla="*/ 45 h 177"/>
              <a:gd name="T40" fmla="*/ 155 w 255"/>
              <a:gd name="T41" fmla="*/ 49 h 177"/>
              <a:gd name="T42" fmla="*/ 168 w 255"/>
              <a:gd name="T43" fmla="*/ 57 h 177"/>
              <a:gd name="T44" fmla="*/ 182 w 255"/>
              <a:gd name="T45" fmla="*/ 68 h 177"/>
              <a:gd name="T46" fmla="*/ 197 w 255"/>
              <a:gd name="T47" fmla="*/ 80 h 177"/>
              <a:gd name="T48" fmla="*/ 213 w 255"/>
              <a:gd name="T49" fmla="*/ 96 h 177"/>
              <a:gd name="T50" fmla="*/ 227 w 255"/>
              <a:gd name="T51" fmla="*/ 114 h 177"/>
              <a:gd name="T52" fmla="*/ 239 w 255"/>
              <a:gd name="T53" fmla="*/ 135 h 177"/>
              <a:gd name="T54" fmla="*/ 246 w 255"/>
              <a:gd name="T55" fmla="*/ 157 h 177"/>
              <a:gd name="T56" fmla="*/ 243 w 255"/>
              <a:gd name="T57" fmla="*/ 158 h 177"/>
              <a:gd name="T58" fmla="*/ 238 w 255"/>
              <a:gd name="T59" fmla="*/ 161 h 177"/>
              <a:gd name="T60" fmla="*/ 229 w 255"/>
              <a:gd name="T61" fmla="*/ 165 h 177"/>
              <a:gd name="T62" fmla="*/ 216 w 255"/>
              <a:gd name="T63" fmla="*/ 169 h 177"/>
              <a:gd name="T64" fmla="*/ 201 w 255"/>
              <a:gd name="T65" fmla="*/ 173 h 177"/>
              <a:gd name="T66" fmla="*/ 184 w 255"/>
              <a:gd name="T67" fmla="*/ 175 h 177"/>
              <a:gd name="T68" fmla="*/ 166 w 255"/>
              <a:gd name="T69" fmla="*/ 177 h 177"/>
              <a:gd name="T70" fmla="*/ 147 w 255"/>
              <a:gd name="T71" fmla="*/ 177 h 177"/>
              <a:gd name="T72" fmla="*/ 126 w 255"/>
              <a:gd name="T73" fmla="*/ 173 h 177"/>
              <a:gd name="T74" fmla="*/ 105 w 255"/>
              <a:gd name="T75" fmla="*/ 166 h 177"/>
              <a:gd name="T76" fmla="*/ 86 w 255"/>
              <a:gd name="T77" fmla="*/ 157 h 177"/>
              <a:gd name="T78" fmla="*/ 65 w 255"/>
              <a:gd name="T79" fmla="*/ 141 h 177"/>
              <a:gd name="T80" fmla="*/ 47 w 255"/>
              <a:gd name="T81" fmla="*/ 122 h 177"/>
              <a:gd name="T82" fmla="*/ 28 w 255"/>
              <a:gd name="T83" fmla="*/ 97 h 177"/>
              <a:gd name="T84" fmla="*/ 13 w 255"/>
              <a:gd name="T85" fmla="*/ 65 h 177"/>
              <a:gd name="T86" fmla="*/ 0 w 255"/>
              <a:gd name="T87" fmla="*/ 27 h 177"/>
              <a:gd name="T88" fmla="*/ 1 w 255"/>
              <a:gd name="T89" fmla="*/ 26 h 177"/>
              <a:gd name="T90" fmla="*/ 8 w 255"/>
              <a:gd name="T91" fmla="*/ 23 h 177"/>
              <a:gd name="T92" fmla="*/ 17 w 255"/>
              <a:gd name="T93" fmla="*/ 19 h 177"/>
              <a:gd name="T94" fmla="*/ 30 w 255"/>
              <a:gd name="T95" fmla="*/ 14 h 177"/>
              <a:gd name="T96" fmla="*/ 45 w 255"/>
              <a:gd name="T97" fmla="*/ 10 h 177"/>
              <a:gd name="T98" fmla="*/ 62 w 255"/>
              <a:gd name="T99" fmla="*/ 5 h 177"/>
              <a:gd name="T100" fmla="*/ 82 w 255"/>
              <a:gd name="T101" fmla="*/ 3 h 177"/>
              <a:gd name="T102" fmla="*/ 101 w 255"/>
              <a:gd name="T103" fmla="*/ 0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55" h="177">
                <a:moveTo>
                  <a:pt x="101" y="0"/>
                </a:moveTo>
                <a:lnTo>
                  <a:pt x="122" y="0"/>
                </a:lnTo>
                <a:lnTo>
                  <a:pt x="143" y="3"/>
                </a:lnTo>
                <a:lnTo>
                  <a:pt x="164" y="8"/>
                </a:lnTo>
                <a:lnTo>
                  <a:pt x="183" y="17"/>
                </a:lnTo>
                <a:lnTo>
                  <a:pt x="201" y="31"/>
                </a:lnTo>
                <a:lnTo>
                  <a:pt x="220" y="48"/>
                </a:lnTo>
                <a:lnTo>
                  <a:pt x="234" y="71"/>
                </a:lnTo>
                <a:lnTo>
                  <a:pt x="246" y="100"/>
                </a:lnTo>
                <a:lnTo>
                  <a:pt x="255" y="135"/>
                </a:lnTo>
                <a:lnTo>
                  <a:pt x="253" y="132"/>
                </a:lnTo>
                <a:lnTo>
                  <a:pt x="249" y="125"/>
                </a:lnTo>
                <a:lnTo>
                  <a:pt x="244" y="114"/>
                </a:lnTo>
                <a:lnTo>
                  <a:pt x="235" y="101"/>
                </a:lnTo>
                <a:lnTo>
                  <a:pt x="222" y="87"/>
                </a:lnTo>
                <a:lnTo>
                  <a:pt x="208" y="73"/>
                </a:lnTo>
                <a:lnTo>
                  <a:pt x="190" y="60"/>
                </a:lnTo>
                <a:lnTo>
                  <a:pt x="168" y="49"/>
                </a:lnTo>
                <a:lnTo>
                  <a:pt x="143" y="44"/>
                </a:lnTo>
                <a:lnTo>
                  <a:pt x="147" y="45"/>
                </a:lnTo>
                <a:lnTo>
                  <a:pt x="155" y="49"/>
                </a:lnTo>
                <a:lnTo>
                  <a:pt x="168" y="57"/>
                </a:lnTo>
                <a:lnTo>
                  <a:pt x="182" y="68"/>
                </a:lnTo>
                <a:lnTo>
                  <a:pt x="197" y="80"/>
                </a:lnTo>
                <a:lnTo>
                  <a:pt x="213" y="96"/>
                </a:lnTo>
                <a:lnTo>
                  <a:pt x="227" y="114"/>
                </a:lnTo>
                <a:lnTo>
                  <a:pt x="239" y="135"/>
                </a:lnTo>
                <a:lnTo>
                  <a:pt x="246" y="157"/>
                </a:lnTo>
                <a:lnTo>
                  <a:pt x="243" y="158"/>
                </a:lnTo>
                <a:lnTo>
                  <a:pt x="238" y="161"/>
                </a:lnTo>
                <a:lnTo>
                  <a:pt x="229" y="165"/>
                </a:lnTo>
                <a:lnTo>
                  <a:pt x="216" y="169"/>
                </a:lnTo>
                <a:lnTo>
                  <a:pt x="201" y="173"/>
                </a:lnTo>
                <a:lnTo>
                  <a:pt x="184" y="175"/>
                </a:lnTo>
                <a:lnTo>
                  <a:pt x="166" y="177"/>
                </a:lnTo>
                <a:lnTo>
                  <a:pt x="147" y="177"/>
                </a:lnTo>
                <a:lnTo>
                  <a:pt x="126" y="173"/>
                </a:lnTo>
                <a:lnTo>
                  <a:pt x="105" y="166"/>
                </a:lnTo>
                <a:lnTo>
                  <a:pt x="86" y="157"/>
                </a:lnTo>
                <a:lnTo>
                  <a:pt x="65" y="141"/>
                </a:lnTo>
                <a:lnTo>
                  <a:pt x="47" y="122"/>
                </a:lnTo>
                <a:lnTo>
                  <a:pt x="28" y="97"/>
                </a:lnTo>
                <a:lnTo>
                  <a:pt x="13" y="65"/>
                </a:lnTo>
                <a:lnTo>
                  <a:pt x="0" y="27"/>
                </a:lnTo>
                <a:lnTo>
                  <a:pt x="1" y="26"/>
                </a:lnTo>
                <a:lnTo>
                  <a:pt x="8" y="23"/>
                </a:lnTo>
                <a:lnTo>
                  <a:pt x="17" y="19"/>
                </a:lnTo>
                <a:lnTo>
                  <a:pt x="30" y="14"/>
                </a:lnTo>
                <a:lnTo>
                  <a:pt x="45" y="10"/>
                </a:lnTo>
                <a:lnTo>
                  <a:pt x="62" y="5"/>
                </a:lnTo>
                <a:lnTo>
                  <a:pt x="82" y="3"/>
                </a:lnTo>
                <a:lnTo>
                  <a:pt x="101" y="0"/>
                </a:lnTo>
                <a:close/>
              </a:path>
            </a:pathLst>
          </a:custGeom>
          <a:solidFill>
            <a:schemeClr val="accent2">
              <a:lumMod val="100000"/>
            </a:schemeClr>
          </a:solidFill>
          <a:ln w="0">
            <a:noFill/>
            <a:prstDash val="solid"/>
            <a:rou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8" name="千图PPT彼岸天：ID 8661124库_任意多边形 27"/>
          <p:cNvSpPr/>
          <p:nvPr>
            <p:custDataLst>
              <p:tags r:id="rId12"/>
            </p:custDataLst>
          </p:nvPr>
        </p:nvSpPr>
        <p:spPr bwMode="auto">
          <a:xfrm>
            <a:off x="2262553" y="1741952"/>
            <a:ext cx="254132" cy="393975"/>
          </a:xfrm>
          <a:custGeom>
            <a:avLst/>
            <a:gdLst>
              <a:gd name="T0" fmla="*/ 35 w 175"/>
              <a:gd name="T1" fmla="*/ 0 h 267"/>
              <a:gd name="T2" fmla="*/ 38 w 175"/>
              <a:gd name="T3" fmla="*/ 0 h 267"/>
              <a:gd name="T4" fmla="*/ 44 w 175"/>
              <a:gd name="T5" fmla="*/ 3 h 267"/>
              <a:gd name="T6" fmla="*/ 53 w 175"/>
              <a:gd name="T7" fmla="*/ 7 h 267"/>
              <a:gd name="T8" fmla="*/ 66 w 175"/>
              <a:gd name="T9" fmla="*/ 13 h 267"/>
              <a:gd name="T10" fmla="*/ 79 w 175"/>
              <a:gd name="T11" fmla="*/ 20 h 267"/>
              <a:gd name="T12" fmla="*/ 95 w 175"/>
              <a:gd name="T13" fmla="*/ 29 h 267"/>
              <a:gd name="T14" fmla="*/ 110 w 175"/>
              <a:gd name="T15" fmla="*/ 41 h 267"/>
              <a:gd name="T16" fmla="*/ 126 w 175"/>
              <a:gd name="T17" fmla="*/ 54 h 267"/>
              <a:gd name="T18" fmla="*/ 140 w 175"/>
              <a:gd name="T19" fmla="*/ 68 h 267"/>
              <a:gd name="T20" fmla="*/ 153 w 175"/>
              <a:gd name="T21" fmla="*/ 85 h 267"/>
              <a:gd name="T22" fmla="*/ 165 w 175"/>
              <a:gd name="T23" fmla="*/ 103 h 267"/>
              <a:gd name="T24" fmla="*/ 171 w 175"/>
              <a:gd name="T25" fmla="*/ 124 h 267"/>
              <a:gd name="T26" fmla="*/ 175 w 175"/>
              <a:gd name="T27" fmla="*/ 146 h 267"/>
              <a:gd name="T28" fmla="*/ 175 w 175"/>
              <a:gd name="T29" fmla="*/ 170 h 267"/>
              <a:gd name="T30" fmla="*/ 169 w 175"/>
              <a:gd name="T31" fmla="*/ 196 h 267"/>
              <a:gd name="T32" fmla="*/ 157 w 175"/>
              <a:gd name="T33" fmla="*/ 226 h 267"/>
              <a:gd name="T34" fmla="*/ 139 w 175"/>
              <a:gd name="T35" fmla="*/ 257 h 267"/>
              <a:gd name="T36" fmla="*/ 140 w 175"/>
              <a:gd name="T37" fmla="*/ 255 h 267"/>
              <a:gd name="T38" fmla="*/ 143 w 175"/>
              <a:gd name="T39" fmla="*/ 246 h 267"/>
              <a:gd name="T40" fmla="*/ 147 w 175"/>
              <a:gd name="T41" fmla="*/ 234 h 267"/>
              <a:gd name="T42" fmla="*/ 149 w 175"/>
              <a:gd name="T43" fmla="*/ 219 h 267"/>
              <a:gd name="T44" fmla="*/ 151 w 175"/>
              <a:gd name="T45" fmla="*/ 200 h 267"/>
              <a:gd name="T46" fmla="*/ 151 w 175"/>
              <a:gd name="T47" fmla="*/ 180 h 267"/>
              <a:gd name="T48" fmla="*/ 147 w 175"/>
              <a:gd name="T49" fmla="*/ 157 h 267"/>
              <a:gd name="T50" fmla="*/ 138 w 175"/>
              <a:gd name="T51" fmla="*/ 135 h 267"/>
              <a:gd name="T52" fmla="*/ 125 w 175"/>
              <a:gd name="T53" fmla="*/ 113 h 267"/>
              <a:gd name="T54" fmla="*/ 126 w 175"/>
              <a:gd name="T55" fmla="*/ 117 h 267"/>
              <a:gd name="T56" fmla="*/ 129 w 175"/>
              <a:gd name="T57" fmla="*/ 126 h 267"/>
              <a:gd name="T58" fmla="*/ 132 w 175"/>
              <a:gd name="T59" fmla="*/ 139 h 267"/>
              <a:gd name="T60" fmla="*/ 136 w 175"/>
              <a:gd name="T61" fmla="*/ 157 h 267"/>
              <a:gd name="T62" fmla="*/ 138 w 175"/>
              <a:gd name="T63" fmla="*/ 178 h 267"/>
              <a:gd name="T64" fmla="*/ 138 w 175"/>
              <a:gd name="T65" fmla="*/ 200 h 267"/>
              <a:gd name="T66" fmla="*/ 135 w 175"/>
              <a:gd name="T67" fmla="*/ 222 h 267"/>
              <a:gd name="T68" fmla="*/ 129 w 175"/>
              <a:gd name="T69" fmla="*/ 244 h 267"/>
              <a:gd name="T70" fmla="*/ 117 w 175"/>
              <a:gd name="T71" fmla="*/ 267 h 267"/>
              <a:gd name="T72" fmla="*/ 114 w 175"/>
              <a:gd name="T73" fmla="*/ 265 h 267"/>
              <a:gd name="T74" fmla="*/ 109 w 175"/>
              <a:gd name="T75" fmla="*/ 264 h 267"/>
              <a:gd name="T76" fmla="*/ 101 w 175"/>
              <a:gd name="T77" fmla="*/ 260 h 267"/>
              <a:gd name="T78" fmla="*/ 91 w 175"/>
              <a:gd name="T79" fmla="*/ 255 h 267"/>
              <a:gd name="T80" fmla="*/ 79 w 175"/>
              <a:gd name="T81" fmla="*/ 248 h 267"/>
              <a:gd name="T82" fmla="*/ 66 w 175"/>
              <a:gd name="T83" fmla="*/ 239 h 267"/>
              <a:gd name="T84" fmla="*/ 53 w 175"/>
              <a:gd name="T85" fmla="*/ 229 h 267"/>
              <a:gd name="T86" fmla="*/ 40 w 175"/>
              <a:gd name="T87" fmla="*/ 217 h 267"/>
              <a:gd name="T88" fmla="*/ 27 w 175"/>
              <a:gd name="T89" fmla="*/ 202 h 267"/>
              <a:gd name="T90" fmla="*/ 17 w 175"/>
              <a:gd name="T91" fmla="*/ 186 h 267"/>
              <a:gd name="T92" fmla="*/ 9 w 175"/>
              <a:gd name="T93" fmla="*/ 167 h 267"/>
              <a:gd name="T94" fmla="*/ 2 w 175"/>
              <a:gd name="T95" fmla="*/ 146 h 267"/>
              <a:gd name="T96" fmla="*/ 0 w 175"/>
              <a:gd name="T97" fmla="*/ 121 h 267"/>
              <a:gd name="T98" fmla="*/ 1 w 175"/>
              <a:gd name="T99" fmla="*/ 95 h 267"/>
              <a:gd name="T100" fmla="*/ 8 w 175"/>
              <a:gd name="T101" fmla="*/ 67 h 267"/>
              <a:gd name="T102" fmla="*/ 18 w 175"/>
              <a:gd name="T103" fmla="*/ 34 h 267"/>
              <a:gd name="T104" fmla="*/ 35 w 175"/>
              <a:gd name="T105" fmla="*/ 0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75" h="267">
                <a:moveTo>
                  <a:pt x="35" y="0"/>
                </a:moveTo>
                <a:lnTo>
                  <a:pt x="38" y="0"/>
                </a:lnTo>
                <a:lnTo>
                  <a:pt x="44" y="3"/>
                </a:lnTo>
                <a:lnTo>
                  <a:pt x="53" y="7"/>
                </a:lnTo>
                <a:lnTo>
                  <a:pt x="66" y="13"/>
                </a:lnTo>
                <a:lnTo>
                  <a:pt x="79" y="20"/>
                </a:lnTo>
                <a:lnTo>
                  <a:pt x="95" y="29"/>
                </a:lnTo>
                <a:lnTo>
                  <a:pt x="110" y="41"/>
                </a:lnTo>
                <a:lnTo>
                  <a:pt x="126" y="54"/>
                </a:lnTo>
                <a:lnTo>
                  <a:pt x="140" y="68"/>
                </a:lnTo>
                <a:lnTo>
                  <a:pt x="153" y="85"/>
                </a:lnTo>
                <a:lnTo>
                  <a:pt x="165" y="103"/>
                </a:lnTo>
                <a:lnTo>
                  <a:pt x="171" y="124"/>
                </a:lnTo>
                <a:lnTo>
                  <a:pt x="175" y="146"/>
                </a:lnTo>
                <a:lnTo>
                  <a:pt x="175" y="170"/>
                </a:lnTo>
                <a:lnTo>
                  <a:pt x="169" y="196"/>
                </a:lnTo>
                <a:lnTo>
                  <a:pt x="157" y="226"/>
                </a:lnTo>
                <a:lnTo>
                  <a:pt x="139" y="257"/>
                </a:lnTo>
                <a:lnTo>
                  <a:pt x="140" y="255"/>
                </a:lnTo>
                <a:lnTo>
                  <a:pt x="143" y="246"/>
                </a:lnTo>
                <a:lnTo>
                  <a:pt x="147" y="234"/>
                </a:lnTo>
                <a:lnTo>
                  <a:pt x="149" y="219"/>
                </a:lnTo>
                <a:lnTo>
                  <a:pt x="151" y="200"/>
                </a:lnTo>
                <a:lnTo>
                  <a:pt x="151" y="180"/>
                </a:lnTo>
                <a:lnTo>
                  <a:pt x="147" y="157"/>
                </a:lnTo>
                <a:lnTo>
                  <a:pt x="138" y="135"/>
                </a:lnTo>
                <a:lnTo>
                  <a:pt x="125" y="113"/>
                </a:lnTo>
                <a:lnTo>
                  <a:pt x="126" y="117"/>
                </a:lnTo>
                <a:lnTo>
                  <a:pt x="129" y="126"/>
                </a:lnTo>
                <a:lnTo>
                  <a:pt x="132" y="139"/>
                </a:lnTo>
                <a:lnTo>
                  <a:pt x="136" y="157"/>
                </a:lnTo>
                <a:lnTo>
                  <a:pt x="138" y="178"/>
                </a:lnTo>
                <a:lnTo>
                  <a:pt x="138" y="200"/>
                </a:lnTo>
                <a:lnTo>
                  <a:pt x="135" y="222"/>
                </a:lnTo>
                <a:lnTo>
                  <a:pt x="129" y="244"/>
                </a:lnTo>
                <a:lnTo>
                  <a:pt x="117" y="267"/>
                </a:lnTo>
                <a:lnTo>
                  <a:pt x="114" y="265"/>
                </a:lnTo>
                <a:lnTo>
                  <a:pt x="109" y="264"/>
                </a:lnTo>
                <a:lnTo>
                  <a:pt x="101" y="260"/>
                </a:lnTo>
                <a:lnTo>
                  <a:pt x="91" y="255"/>
                </a:lnTo>
                <a:lnTo>
                  <a:pt x="79" y="248"/>
                </a:lnTo>
                <a:lnTo>
                  <a:pt x="66" y="239"/>
                </a:lnTo>
                <a:lnTo>
                  <a:pt x="53" y="229"/>
                </a:lnTo>
                <a:lnTo>
                  <a:pt x="40" y="217"/>
                </a:lnTo>
                <a:lnTo>
                  <a:pt x="27" y="202"/>
                </a:lnTo>
                <a:lnTo>
                  <a:pt x="17" y="186"/>
                </a:lnTo>
                <a:lnTo>
                  <a:pt x="9" y="167"/>
                </a:lnTo>
                <a:lnTo>
                  <a:pt x="2" y="146"/>
                </a:lnTo>
                <a:lnTo>
                  <a:pt x="0" y="121"/>
                </a:lnTo>
                <a:lnTo>
                  <a:pt x="1" y="95"/>
                </a:lnTo>
                <a:lnTo>
                  <a:pt x="8" y="67"/>
                </a:lnTo>
                <a:lnTo>
                  <a:pt x="18" y="34"/>
                </a:lnTo>
                <a:lnTo>
                  <a:pt x="35" y="0"/>
                </a:lnTo>
                <a:close/>
              </a:path>
            </a:pathLst>
          </a:custGeom>
          <a:solidFill>
            <a:schemeClr val="accent2">
              <a:lumMod val="100000"/>
            </a:schemeClr>
          </a:solidFill>
          <a:ln w="0">
            <a:noFill/>
            <a:prstDash val="solid"/>
            <a:rou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9" name="千图PPT彼岸天：ID 8661124库_任意多边形 28"/>
          <p:cNvSpPr/>
          <p:nvPr>
            <p:custDataLst>
              <p:tags r:id="rId13"/>
            </p:custDataLst>
          </p:nvPr>
        </p:nvSpPr>
        <p:spPr bwMode="auto">
          <a:xfrm>
            <a:off x="2730156" y="1837864"/>
            <a:ext cx="257036" cy="377743"/>
          </a:xfrm>
          <a:custGeom>
            <a:avLst/>
            <a:gdLst>
              <a:gd name="T0" fmla="*/ 150 w 177"/>
              <a:gd name="T1" fmla="*/ 0 h 256"/>
              <a:gd name="T2" fmla="*/ 151 w 177"/>
              <a:gd name="T3" fmla="*/ 3 h 256"/>
              <a:gd name="T4" fmla="*/ 154 w 177"/>
              <a:gd name="T5" fmla="*/ 9 h 256"/>
              <a:gd name="T6" fmla="*/ 157 w 177"/>
              <a:gd name="T7" fmla="*/ 18 h 256"/>
              <a:gd name="T8" fmla="*/ 163 w 177"/>
              <a:gd name="T9" fmla="*/ 31 h 256"/>
              <a:gd name="T10" fmla="*/ 167 w 177"/>
              <a:gd name="T11" fmla="*/ 47 h 256"/>
              <a:gd name="T12" fmla="*/ 172 w 177"/>
              <a:gd name="T13" fmla="*/ 64 h 256"/>
              <a:gd name="T14" fmla="*/ 174 w 177"/>
              <a:gd name="T15" fmla="*/ 82 h 256"/>
              <a:gd name="T16" fmla="*/ 177 w 177"/>
              <a:gd name="T17" fmla="*/ 103 h 256"/>
              <a:gd name="T18" fmla="*/ 177 w 177"/>
              <a:gd name="T19" fmla="*/ 124 h 256"/>
              <a:gd name="T20" fmla="*/ 174 w 177"/>
              <a:gd name="T21" fmla="*/ 144 h 256"/>
              <a:gd name="T22" fmla="*/ 169 w 177"/>
              <a:gd name="T23" fmla="*/ 165 h 256"/>
              <a:gd name="T24" fmla="*/ 159 w 177"/>
              <a:gd name="T25" fmla="*/ 185 h 256"/>
              <a:gd name="T26" fmla="*/ 146 w 177"/>
              <a:gd name="T27" fmla="*/ 203 h 256"/>
              <a:gd name="T28" fmla="*/ 129 w 177"/>
              <a:gd name="T29" fmla="*/ 220 h 256"/>
              <a:gd name="T30" fmla="*/ 105 w 177"/>
              <a:gd name="T31" fmla="*/ 235 h 256"/>
              <a:gd name="T32" fmla="*/ 77 w 177"/>
              <a:gd name="T33" fmla="*/ 247 h 256"/>
              <a:gd name="T34" fmla="*/ 42 w 177"/>
              <a:gd name="T35" fmla="*/ 256 h 256"/>
              <a:gd name="T36" fmla="*/ 44 w 177"/>
              <a:gd name="T37" fmla="*/ 255 h 256"/>
              <a:gd name="T38" fmla="*/ 52 w 177"/>
              <a:gd name="T39" fmla="*/ 251 h 256"/>
              <a:gd name="T40" fmla="*/ 63 w 177"/>
              <a:gd name="T41" fmla="*/ 244 h 256"/>
              <a:gd name="T42" fmla="*/ 76 w 177"/>
              <a:gd name="T43" fmla="*/ 235 h 256"/>
              <a:gd name="T44" fmla="*/ 90 w 177"/>
              <a:gd name="T45" fmla="*/ 224 h 256"/>
              <a:gd name="T46" fmla="*/ 104 w 177"/>
              <a:gd name="T47" fmla="*/ 209 h 256"/>
              <a:gd name="T48" fmla="*/ 117 w 177"/>
              <a:gd name="T49" fmla="*/ 191 h 256"/>
              <a:gd name="T50" fmla="*/ 126 w 177"/>
              <a:gd name="T51" fmla="*/ 169 h 256"/>
              <a:gd name="T52" fmla="*/ 133 w 177"/>
              <a:gd name="T53" fmla="*/ 144 h 256"/>
              <a:gd name="T54" fmla="*/ 131 w 177"/>
              <a:gd name="T55" fmla="*/ 148 h 256"/>
              <a:gd name="T56" fmla="*/ 128 w 177"/>
              <a:gd name="T57" fmla="*/ 156 h 256"/>
              <a:gd name="T58" fmla="*/ 120 w 177"/>
              <a:gd name="T59" fmla="*/ 168 h 256"/>
              <a:gd name="T60" fmla="*/ 109 w 177"/>
              <a:gd name="T61" fmla="*/ 183 h 256"/>
              <a:gd name="T62" fmla="*/ 96 w 177"/>
              <a:gd name="T63" fmla="*/ 199 h 256"/>
              <a:gd name="T64" fmla="*/ 81 w 177"/>
              <a:gd name="T65" fmla="*/ 215 h 256"/>
              <a:gd name="T66" fmla="*/ 63 w 177"/>
              <a:gd name="T67" fmla="*/ 229 h 256"/>
              <a:gd name="T68" fmla="*/ 42 w 177"/>
              <a:gd name="T69" fmla="*/ 240 h 256"/>
              <a:gd name="T70" fmla="*/ 20 w 177"/>
              <a:gd name="T71" fmla="*/ 247 h 256"/>
              <a:gd name="T72" fmla="*/ 18 w 177"/>
              <a:gd name="T73" fmla="*/ 244 h 256"/>
              <a:gd name="T74" fmla="*/ 16 w 177"/>
              <a:gd name="T75" fmla="*/ 239 h 256"/>
              <a:gd name="T76" fmla="*/ 12 w 177"/>
              <a:gd name="T77" fmla="*/ 229 h 256"/>
              <a:gd name="T78" fmla="*/ 8 w 177"/>
              <a:gd name="T79" fmla="*/ 217 h 256"/>
              <a:gd name="T80" fmla="*/ 4 w 177"/>
              <a:gd name="T81" fmla="*/ 203 h 256"/>
              <a:gd name="T82" fmla="*/ 1 w 177"/>
              <a:gd name="T83" fmla="*/ 186 h 256"/>
              <a:gd name="T84" fmla="*/ 0 w 177"/>
              <a:gd name="T85" fmla="*/ 168 h 256"/>
              <a:gd name="T86" fmla="*/ 0 w 177"/>
              <a:gd name="T87" fmla="*/ 148 h 256"/>
              <a:gd name="T88" fmla="*/ 4 w 177"/>
              <a:gd name="T89" fmla="*/ 128 h 256"/>
              <a:gd name="T90" fmla="*/ 9 w 177"/>
              <a:gd name="T91" fmla="*/ 107 h 256"/>
              <a:gd name="T92" fmla="*/ 20 w 177"/>
              <a:gd name="T93" fmla="*/ 86 h 256"/>
              <a:gd name="T94" fmla="*/ 35 w 177"/>
              <a:gd name="T95" fmla="*/ 67 h 256"/>
              <a:gd name="T96" fmla="*/ 55 w 177"/>
              <a:gd name="T97" fmla="*/ 47 h 256"/>
              <a:gd name="T98" fmla="*/ 79 w 177"/>
              <a:gd name="T99" fmla="*/ 30 h 256"/>
              <a:gd name="T100" fmla="*/ 112 w 177"/>
              <a:gd name="T101" fmla="*/ 15 h 256"/>
              <a:gd name="T102" fmla="*/ 150 w 177"/>
              <a:gd name="T103" fmla="*/ 0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77" h="256">
                <a:moveTo>
                  <a:pt x="150" y="0"/>
                </a:moveTo>
                <a:lnTo>
                  <a:pt x="151" y="3"/>
                </a:lnTo>
                <a:lnTo>
                  <a:pt x="154" y="9"/>
                </a:lnTo>
                <a:lnTo>
                  <a:pt x="157" y="18"/>
                </a:lnTo>
                <a:lnTo>
                  <a:pt x="163" y="31"/>
                </a:lnTo>
                <a:lnTo>
                  <a:pt x="167" y="47"/>
                </a:lnTo>
                <a:lnTo>
                  <a:pt x="172" y="64"/>
                </a:lnTo>
                <a:lnTo>
                  <a:pt x="174" y="82"/>
                </a:lnTo>
                <a:lnTo>
                  <a:pt x="177" y="103"/>
                </a:lnTo>
                <a:lnTo>
                  <a:pt x="177" y="124"/>
                </a:lnTo>
                <a:lnTo>
                  <a:pt x="174" y="144"/>
                </a:lnTo>
                <a:lnTo>
                  <a:pt x="169" y="165"/>
                </a:lnTo>
                <a:lnTo>
                  <a:pt x="159" y="185"/>
                </a:lnTo>
                <a:lnTo>
                  <a:pt x="146" y="203"/>
                </a:lnTo>
                <a:lnTo>
                  <a:pt x="129" y="220"/>
                </a:lnTo>
                <a:lnTo>
                  <a:pt x="105" y="235"/>
                </a:lnTo>
                <a:lnTo>
                  <a:pt x="77" y="247"/>
                </a:lnTo>
                <a:lnTo>
                  <a:pt x="42" y="256"/>
                </a:lnTo>
                <a:lnTo>
                  <a:pt x="44" y="255"/>
                </a:lnTo>
                <a:lnTo>
                  <a:pt x="52" y="251"/>
                </a:lnTo>
                <a:lnTo>
                  <a:pt x="63" y="244"/>
                </a:lnTo>
                <a:lnTo>
                  <a:pt x="76" y="235"/>
                </a:lnTo>
                <a:lnTo>
                  <a:pt x="90" y="224"/>
                </a:lnTo>
                <a:lnTo>
                  <a:pt x="104" y="209"/>
                </a:lnTo>
                <a:lnTo>
                  <a:pt x="117" y="191"/>
                </a:lnTo>
                <a:lnTo>
                  <a:pt x="126" y="169"/>
                </a:lnTo>
                <a:lnTo>
                  <a:pt x="133" y="144"/>
                </a:lnTo>
                <a:lnTo>
                  <a:pt x="131" y="148"/>
                </a:lnTo>
                <a:lnTo>
                  <a:pt x="128" y="156"/>
                </a:lnTo>
                <a:lnTo>
                  <a:pt x="120" y="168"/>
                </a:lnTo>
                <a:lnTo>
                  <a:pt x="109" y="183"/>
                </a:lnTo>
                <a:lnTo>
                  <a:pt x="96" y="199"/>
                </a:lnTo>
                <a:lnTo>
                  <a:pt x="81" y="215"/>
                </a:lnTo>
                <a:lnTo>
                  <a:pt x="63" y="229"/>
                </a:lnTo>
                <a:lnTo>
                  <a:pt x="42" y="240"/>
                </a:lnTo>
                <a:lnTo>
                  <a:pt x="20" y="247"/>
                </a:lnTo>
                <a:lnTo>
                  <a:pt x="18" y="244"/>
                </a:lnTo>
                <a:lnTo>
                  <a:pt x="16" y="239"/>
                </a:lnTo>
                <a:lnTo>
                  <a:pt x="12" y="229"/>
                </a:lnTo>
                <a:lnTo>
                  <a:pt x="8" y="217"/>
                </a:lnTo>
                <a:lnTo>
                  <a:pt x="4" y="203"/>
                </a:lnTo>
                <a:lnTo>
                  <a:pt x="1" y="186"/>
                </a:lnTo>
                <a:lnTo>
                  <a:pt x="0" y="168"/>
                </a:lnTo>
                <a:lnTo>
                  <a:pt x="0" y="148"/>
                </a:lnTo>
                <a:lnTo>
                  <a:pt x="4" y="128"/>
                </a:lnTo>
                <a:lnTo>
                  <a:pt x="9" y="107"/>
                </a:lnTo>
                <a:lnTo>
                  <a:pt x="20" y="86"/>
                </a:lnTo>
                <a:lnTo>
                  <a:pt x="35" y="67"/>
                </a:lnTo>
                <a:lnTo>
                  <a:pt x="55" y="47"/>
                </a:lnTo>
                <a:lnTo>
                  <a:pt x="79" y="30"/>
                </a:lnTo>
                <a:lnTo>
                  <a:pt x="112" y="15"/>
                </a:lnTo>
                <a:lnTo>
                  <a:pt x="150" y="0"/>
                </a:lnTo>
                <a:close/>
              </a:path>
            </a:pathLst>
          </a:custGeom>
          <a:solidFill>
            <a:schemeClr val="accent2">
              <a:lumMod val="100000"/>
            </a:schemeClr>
          </a:solidFill>
          <a:ln w="0">
            <a:noFill/>
            <a:prstDash val="solid"/>
            <a:rou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0" name="千图PPT彼岸天：ID 8661124库_任意多边形 29"/>
          <p:cNvSpPr/>
          <p:nvPr>
            <p:custDataLst>
              <p:tags r:id="rId14"/>
            </p:custDataLst>
          </p:nvPr>
        </p:nvSpPr>
        <p:spPr bwMode="auto">
          <a:xfrm>
            <a:off x="3132410" y="2094611"/>
            <a:ext cx="257036" cy="376268"/>
          </a:xfrm>
          <a:custGeom>
            <a:avLst/>
            <a:gdLst>
              <a:gd name="T0" fmla="*/ 149 w 177"/>
              <a:gd name="T1" fmla="*/ 0 h 255"/>
              <a:gd name="T2" fmla="*/ 151 w 177"/>
              <a:gd name="T3" fmla="*/ 2 h 255"/>
              <a:gd name="T4" fmla="*/ 153 w 177"/>
              <a:gd name="T5" fmla="*/ 8 h 255"/>
              <a:gd name="T6" fmla="*/ 157 w 177"/>
              <a:gd name="T7" fmla="*/ 17 h 255"/>
              <a:gd name="T8" fmla="*/ 162 w 177"/>
              <a:gd name="T9" fmla="*/ 30 h 255"/>
              <a:gd name="T10" fmla="*/ 166 w 177"/>
              <a:gd name="T11" fmla="*/ 46 h 255"/>
              <a:gd name="T12" fmla="*/ 170 w 177"/>
              <a:gd name="T13" fmla="*/ 63 h 255"/>
              <a:gd name="T14" fmla="*/ 174 w 177"/>
              <a:gd name="T15" fmla="*/ 82 h 255"/>
              <a:gd name="T16" fmla="*/ 177 w 177"/>
              <a:gd name="T17" fmla="*/ 102 h 255"/>
              <a:gd name="T18" fmla="*/ 177 w 177"/>
              <a:gd name="T19" fmla="*/ 122 h 255"/>
              <a:gd name="T20" fmla="*/ 174 w 177"/>
              <a:gd name="T21" fmla="*/ 143 h 255"/>
              <a:gd name="T22" fmla="*/ 168 w 177"/>
              <a:gd name="T23" fmla="*/ 164 h 255"/>
              <a:gd name="T24" fmla="*/ 159 w 177"/>
              <a:gd name="T25" fmla="*/ 183 h 255"/>
              <a:gd name="T26" fmla="*/ 146 w 177"/>
              <a:gd name="T27" fmla="*/ 203 h 255"/>
              <a:gd name="T28" fmla="*/ 127 w 177"/>
              <a:gd name="T29" fmla="*/ 220 h 255"/>
              <a:gd name="T30" fmla="*/ 105 w 177"/>
              <a:gd name="T31" fmla="*/ 234 h 255"/>
              <a:gd name="T32" fmla="*/ 77 w 177"/>
              <a:gd name="T33" fmla="*/ 246 h 255"/>
              <a:gd name="T34" fmla="*/ 42 w 177"/>
              <a:gd name="T35" fmla="*/ 255 h 255"/>
              <a:gd name="T36" fmla="*/ 44 w 177"/>
              <a:gd name="T37" fmla="*/ 253 h 255"/>
              <a:gd name="T38" fmla="*/ 51 w 177"/>
              <a:gd name="T39" fmla="*/ 250 h 255"/>
              <a:gd name="T40" fmla="*/ 62 w 177"/>
              <a:gd name="T41" fmla="*/ 244 h 255"/>
              <a:gd name="T42" fmla="*/ 75 w 177"/>
              <a:gd name="T43" fmla="*/ 235 h 255"/>
              <a:gd name="T44" fmla="*/ 90 w 177"/>
              <a:gd name="T45" fmla="*/ 222 h 255"/>
              <a:gd name="T46" fmla="*/ 104 w 177"/>
              <a:gd name="T47" fmla="*/ 208 h 255"/>
              <a:gd name="T48" fmla="*/ 116 w 177"/>
              <a:gd name="T49" fmla="*/ 190 h 255"/>
              <a:gd name="T50" fmla="*/ 126 w 177"/>
              <a:gd name="T51" fmla="*/ 169 h 255"/>
              <a:gd name="T52" fmla="*/ 133 w 177"/>
              <a:gd name="T53" fmla="*/ 143 h 255"/>
              <a:gd name="T54" fmla="*/ 131 w 177"/>
              <a:gd name="T55" fmla="*/ 147 h 255"/>
              <a:gd name="T56" fmla="*/ 127 w 177"/>
              <a:gd name="T57" fmla="*/ 155 h 255"/>
              <a:gd name="T58" fmla="*/ 120 w 177"/>
              <a:gd name="T59" fmla="*/ 168 h 255"/>
              <a:gd name="T60" fmla="*/ 109 w 177"/>
              <a:gd name="T61" fmla="*/ 182 h 255"/>
              <a:gd name="T62" fmla="*/ 96 w 177"/>
              <a:gd name="T63" fmla="*/ 198 h 255"/>
              <a:gd name="T64" fmla="*/ 81 w 177"/>
              <a:gd name="T65" fmla="*/ 213 h 255"/>
              <a:gd name="T66" fmla="*/ 62 w 177"/>
              <a:gd name="T67" fmla="*/ 227 h 255"/>
              <a:gd name="T68" fmla="*/ 42 w 177"/>
              <a:gd name="T69" fmla="*/ 239 h 255"/>
              <a:gd name="T70" fmla="*/ 18 w 177"/>
              <a:gd name="T71" fmla="*/ 246 h 255"/>
              <a:gd name="T72" fmla="*/ 18 w 177"/>
              <a:gd name="T73" fmla="*/ 243 h 255"/>
              <a:gd name="T74" fmla="*/ 16 w 177"/>
              <a:gd name="T75" fmla="*/ 238 h 255"/>
              <a:gd name="T76" fmla="*/ 12 w 177"/>
              <a:gd name="T77" fmla="*/ 229 h 255"/>
              <a:gd name="T78" fmla="*/ 8 w 177"/>
              <a:gd name="T79" fmla="*/ 216 h 255"/>
              <a:gd name="T80" fmla="*/ 4 w 177"/>
              <a:gd name="T81" fmla="*/ 201 h 255"/>
              <a:gd name="T82" fmla="*/ 1 w 177"/>
              <a:gd name="T83" fmla="*/ 185 h 255"/>
              <a:gd name="T84" fmla="*/ 0 w 177"/>
              <a:gd name="T85" fmla="*/ 166 h 255"/>
              <a:gd name="T86" fmla="*/ 0 w 177"/>
              <a:gd name="T87" fmla="*/ 147 h 255"/>
              <a:gd name="T88" fmla="*/ 3 w 177"/>
              <a:gd name="T89" fmla="*/ 126 h 255"/>
              <a:gd name="T90" fmla="*/ 9 w 177"/>
              <a:gd name="T91" fmla="*/ 105 h 255"/>
              <a:gd name="T92" fmla="*/ 19 w 177"/>
              <a:gd name="T93" fmla="*/ 86 h 255"/>
              <a:gd name="T94" fmla="*/ 34 w 177"/>
              <a:gd name="T95" fmla="*/ 65 h 255"/>
              <a:gd name="T96" fmla="*/ 55 w 177"/>
              <a:gd name="T97" fmla="*/ 47 h 255"/>
              <a:gd name="T98" fmla="*/ 79 w 177"/>
              <a:gd name="T99" fmla="*/ 29 h 255"/>
              <a:gd name="T100" fmla="*/ 110 w 177"/>
              <a:gd name="T101" fmla="*/ 13 h 255"/>
              <a:gd name="T102" fmla="*/ 149 w 177"/>
              <a:gd name="T103" fmla="*/ 0 h 2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77" h="255">
                <a:moveTo>
                  <a:pt x="149" y="0"/>
                </a:moveTo>
                <a:lnTo>
                  <a:pt x="151" y="2"/>
                </a:lnTo>
                <a:lnTo>
                  <a:pt x="153" y="8"/>
                </a:lnTo>
                <a:lnTo>
                  <a:pt x="157" y="17"/>
                </a:lnTo>
                <a:lnTo>
                  <a:pt x="162" y="30"/>
                </a:lnTo>
                <a:lnTo>
                  <a:pt x="166" y="46"/>
                </a:lnTo>
                <a:lnTo>
                  <a:pt x="170" y="63"/>
                </a:lnTo>
                <a:lnTo>
                  <a:pt x="174" y="82"/>
                </a:lnTo>
                <a:lnTo>
                  <a:pt x="177" y="102"/>
                </a:lnTo>
                <a:lnTo>
                  <a:pt x="177" y="122"/>
                </a:lnTo>
                <a:lnTo>
                  <a:pt x="174" y="143"/>
                </a:lnTo>
                <a:lnTo>
                  <a:pt x="168" y="164"/>
                </a:lnTo>
                <a:lnTo>
                  <a:pt x="159" y="183"/>
                </a:lnTo>
                <a:lnTo>
                  <a:pt x="146" y="203"/>
                </a:lnTo>
                <a:lnTo>
                  <a:pt x="127" y="220"/>
                </a:lnTo>
                <a:lnTo>
                  <a:pt x="105" y="234"/>
                </a:lnTo>
                <a:lnTo>
                  <a:pt x="77" y="246"/>
                </a:lnTo>
                <a:lnTo>
                  <a:pt x="42" y="255"/>
                </a:lnTo>
                <a:lnTo>
                  <a:pt x="44" y="253"/>
                </a:lnTo>
                <a:lnTo>
                  <a:pt x="51" y="250"/>
                </a:lnTo>
                <a:lnTo>
                  <a:pt x="62" y="244"/>
                </a:lnTo>
                <a:lnTo>
                  <a:pt x="75" y="235"/>
                </a:lnTo>
                <a:lnTo>
                  <a:pt x="90" y="222"/>
                </a:lnTo>
                <a:lnTo>
                  <a:pt x="104" y="208"/>
                </a:lnTo>
                <a:lnTo>
                  <a:pt x="116" y="190"/>
                </a:lnTo>
                <a:lnTo>
                  <a:pt x="126" y="169"/>
                </a:lnTo>
                <a:lnTo>
                  <a:pt x="133" y="143"/>
                </a:lnTo>
                <a:lnTo>
                  <a:pt x="131" y="147"/>
                </a:lnTo>
                <a:lnTo>
                  <a:pt x="127" y="155"/>
                </a:lnTo>
                <a:lnTo>
                  <a:pt x="120" y="168"/>
                </a:lnTo>
                <a:lnTo>
                  <a:pt x="109" y="182"/>
                </a:lnTo>
                <a:lnTo>
                  <a:pt x="96" y="198"/>
                </a:lnTo>
                <a:lnTo>
                  <a:pt x="81" y="213"/>
                </a:lnTo>
                <a:lnTo>
                  <a:pt x="62" y="227"/>
                </a:lnTo>
                <a:lnTo>
                  <a:pt x="42" y="239"/>
                </a:lnTo>
                <a:lnTo>
                  <a:pt x="18" y="246"/>
                </a:lnTo>
                <a:lnTo>
                  <a:pt x="18" y="243"/>
                </a:lnTo>
                <a:lnTo>
                  <a:pt x="16" y="238"/>
                </a:lnTo>
                <a:lnTo>
                  <a:pt x="12" y="229"/>
                </a:lnTo>
                <a:lnTo>
                  <a:pt x="8" y="216"/>
                </a:lnTo>
                <a:lnTo>
                  <a:pt x="4" y="201"/>
                </a:lnTo>
                <a:lnTo>
                  <a:pt x="1" y="185"/>
                </a:lnTo>
                <a:lnTo>
                  <a:pt x="0" y="166"/>
                </a:lnTo>
                <a:lnTo>
                  <a:pt x="0" y="147"/>
                </a:lnTo>
                <a:lnTo>
                  <a:pt x="3" y="126"/>
                </a:lnTo>
                <a:lnTo>
                  <a:pt x="9" y="105"/>
                </a:lnTo>
                <a:lnTo>
                  <a:pt x="19" y="86"/>
                </a:lnTo>
                <a:lnTo>
                  <a:pt x="34" y="65"/>
                </a:lnTo>
                <a:lnTo>
                  <a:pt x="55" y="47"/>
                </a:lnTo>
                <a:lnTo>
                  <a:pt x="79" y="29"/>
                </a:lnTo>
                <a:lnTo>
                  <a:pt x="110" y="13"/>
                </a:lnTo>
                <a:lnTo>
                  <a:pt x="149" y="0"/>
                </a:lnTo>
                <a:close/>
              </a:path>
            </a:pathLst>
          </a:custGeom>
          <a:solidFill>
            <a:schemeClr val="accent2">
              <a:lumMod val="100000"/>
            </a:schemeClr>
          </a:solidFill>
          <a:ln w="0">
            <a:noFill/>
            <a:prstDash val="solid"/>
            <a:rou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1" name="千图PPT彼岸天：ID 8661124库_任意多边形 30"/>
          <p:cNvSpPr/>
          <p:nvPr>
            <p:custDataLst>
              <p:tags r:id="rId15"/>
            </p:custDataLst>
          </p:nvPr>
        </p:nvSpPr>
        <p:spPr bwMode="auto">
          <a:xfrm>
            <a:off x="3489647" y="1641614"/>
            <a:ext cx="255584" cy="392499"/>
          </a:xfrm>
          <a:custGeom>
            <a:avLst/>
            <a:gdLst>
              <a:gd name="T0" fmla="*/ 35 w 176"/>
              <a:gd name="T1" fmla="*/ 0 h 266"/>
              <a:gd name="T2" fmla="*/ 37 w 176"/>
              <a:gd name="T3" fmla="*/ 1 h 266"/>
              <a:gd name="T4" fmla="*/ 44 w 176"/>
              <a:gd name="T5" fmla="*/ 4 h 266"/>
              <a:gd name="T6" fmla="*/ 53 w 176"/>
              <a:gd name="T7" fmla="*/ 7 h 266"/>
              <a:gd name="T8" fmla="*/ 66 w 176"/>
              <a:gd name="T9" fmla="*/ 13 h 266"/>
              <a:gd name="T10" fmla="*/ 80 w 176"/>
              <a:gd name="T11" fmla="*/ 20 h 266"/>
              <a:gd name="T12" fmla="*/ 95 w 176"/>
              <a:gd name="T13" fmla="*/ 29 h 266"/>
              <a:gd name="T14" fmla="*/ 110 w 176"/>
              <a:gd name="T15" fmla="*/ 40 h 266"/>
              <a:gd name="T16" fmla="*/ 126 w 176"/>
              <a:gd name="T17" fmla="*/ 53 h 266"/>
              <a:gd name="T18" fmla="*/ 141 w 176"/>
              <a:gd name="T19" fmla="*/ 68 h 266"/>
              <a:gd name="T20" fmla="*/ 154 w 176"/>
              <a:gd name="T21" fmla="*/ 84 h 266"/>
              <a:gd name="T22" fmla="*/ 165 w 176"/>
              <a:gd name="T23" fmla="*/ 103 h 266"/>
              <a:gd name="T24" fmla="*/ 173 w 176"/>
              <a:gd name="T25" fmla="*/ 123 h 266"/>
              <a:gd name="T26" fmla="*/ 176 w 176"/>
              <a:gd name="T27" fmla="*/ 146 h 266"/>
              <a:gd name="T28" fmla="*/ 175 w 176"/>
              <a:gd name="T29" fmla="*/ 171 h 266"/>
              <a:gd name="T30" fmla="*/ 170 w 176"/>
              <a:gd name="T31" fmla="*/ 197 h 266"/>
              <a:gd name="T32" fmla="*/ 158 w 176"/>
              <a:gd name="T33" fmla="*/ 225 h 266"/>
              <a:gd name="T34" fmla="*/ 140 w 176"/>
              <a:gd name="T35" fmla="*/ 257 h 266"/>
              <a:gd name="T36" fmla="*/ 140 w 176"/>
              <a:gd name="T37" fmla="*/ 254 h 266"/>
              <a:gd name="T38" fmla="*/ 143 w 176"/>
              <a:gd name="T39" fmla="*/ 246 h 266"/>
              <a:gd name="T40" fmla="*/ 147 w 176"/>
              <a:gd name="T41" fmla="*/ 235 h 266"/>
              <a:gd name="T42" fmla="*/ 149 w 176"/>
              <a:gd name="T43" fmla="*/ 219 h 266"/>
              <a:gd name="T44" fmla="*/ 150 w 176"/>
              <a:gd name="T45" fmla="*/ 201 h 266"/>
              <a:gd name="T46" fmla="*/ 150 w 176"/>
              <a:gd name="T47" fmla="*/ 180 h 266"/>
              <a:gd name="T48" fmla="*/ 147 w 176"/>
              <a:gd name="T49" fmla="*/ 158 h 266"/>
              <a:gd name="T50" fmla="*/ 139 w 176"/>
              <a:gd name="T51" fmla="*/ 136 h 266"/>
              <a:gd name="T52" fmla="*/ 126 w 176"/>
              <a:gd name="T53" fmla="*/ 114 h 266"/>
              <a:gd name="T54" fmla="*/ 127 w 176"/>
              <a:gd name="T55" fmla="*/ 116 h 266"/>
              <a:gd name="T56" fmla="*/ 130 w 176"/>
              <a:gd name="T57" fmla="*/ 126 h 266"/>
              <a:gd name="T58" fmla="*/ 132 w 176"/>
              <a:gd name="T59" fmla="*/ 140 h 266"/>
              <a:gd name="T60" fmla="*/ 136 w 176"/>
              <a:gd name="T61" fmla="*/ 158 h 266"/>
              <a:gd name="T62" fmla="*/ 137 w 176"/>
              <a:gd name="T63" fmla="*/ 177 h 266"/>
              <a:gd name="T64" fmla="*/ 137 w 176"/>
              <a:gd name="T65" fmla="*/ 200 h 266"/>
              <a:gd name="T66" fmla="*/ 135 w 176"/>
              <a:gd name="T67" fmla="*/ 223 h 266"/>
              <a:gd name="T68" fmla="*/ 128 w 176"/>
              <a:gd name="T69" fmla="*/ 245 h 266"/>
              <a:gd name="T70" fmla="*/ 117 w 176"/>
              <a:gd name="T71" fmla="*/ 266 h 266"/>
              <a:gd name="T72" fmla="*/ 115 w 176"/>
              <a:gd name="T73" fmla="*/ 266 h 266"/>
              <a:gd name="T74" fmla="*/ 109 w 176"/>
              <a:gd name="T75" fmla="*/ 263 h 266"/>
              <a:gd name="T76" fmla="*/ 101 w 176"/>
              <a:gd name="T77" fmla="*/ 261 h 266"/>
              <a:gd name="T78" fmla="*/ 91 w 176"/>
              <a:gd name="T79" fmla="*/ 255 h 266"/>
              <a:gd name="T80" fmla="*/ 79 w 176"/>
              <a:gd name="T81" fmla="*/ 248 h 266"/>
              <a:gd name="T82" fmla="*/ 66 w 176"/>
              <a:gd name="T83" fmla="*/ 240 h 266"/>
              <a:gd name="T84" fmla="*/ 53 w 176"/>
              <a:gd name="T85" fmla="*/ 229 h 266"/>
              <a:gd name="T86" fmla="*/ 40 w 176"/>
              <a:gd name="T87" fmla="*/ 216 h 266"/>
              <a:gd name="T88" fmla="*/ 28 w 176"/>
              <a:gd name="T89" fmla="*/ 202 h 266"/>
              <a:gd name="T90" fmla="*/ 17 w 176"/>
              <a:gd name="T91" fmla="*/ 185 h 266"/>
              <a:gd name="T92" fmla="*/ 9 w 176"/>
              <a:gd name="T93" fmla="*/ 167 h 266"/>
              <a:gd name="T94" fmla="*/ 2 w 176"/>
              <a:gd name="T95" fmla="*/ 145 h 266"/>
              <a:gd name="T96" fmla="*/ 0 w 176"/>
              <a:gd name="T97" fmla="*/ 122 h 266"/>
              <a:gd name="T98" fmla="*/ 1 w 176"/>
              <a:gd name="T99" fmla="*/ 96 h 266"/>
              <a:gd name="T100" fmla="*/ 7 w 176"/>
              <a:gd name="T101" fmla="*/ 66 h 266"/>
              <a:gd name="T102" fmla="*/ 18 w 176"/>
              <a:gd name="T103" fmla="*/ 35 h 266"/>
              <a:gd name="T104" fmla="*/ 35 w 176"/>
              <a:gd name="T105" fmla="*/ 0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76" h="266">
                <a:moveTo>
                  <a:pt x="35" y="0"/>
                </a:moveTo>
                <a:lnTo>
                  <a:pt x="37" y="1"/>
                </a:lnTo>
                <a:lnTo>
                  <a:pt x="44" y="4"/>
                </a:lnTo>
                <a:lnTo>
                  <a:pt x="53" y="7"/>
                </a:lnTo>
                <a:lnTo>
                  <a:pt x="66" y="13"/>
                </a:lnTo>
                <a:lnTo>
                  <a:pt x="80" y="20"/>
                </a:lnTo>
                <a:lnTo>
                  <a:pt x="95" y="29"/>
                </a:lnTo>
                <a:lnTo>
                  <a:pt x="110" y="40"/>
                </a:lnTo>
                <a:lnTo>
                  <a:pt x="126" y="53"/>
                </a:lnTo>
                <a:lnTo>
                  <a:pt x="141" y="68"/>
                </a:lnTo>
                <a:lnTo>
                  <a:pt x="154" y="84"/>
                </a:lnTo>
                <a:lnTo>
                  <a:pt x="165" y="103"/>
                </a:lnTo>
                <a:lnTo>
                  <a:pt x="173" y="123"/>
                </a:lnTo>
                <a:lnTo>
                  <a:pt x="176" y="146"/>
                </a:lnTo>
                <a:lnTo>
                  <a:pt x="175" y="171"/>
                </a:lnTo>
                <a:lnTo>
                  <a:pt x="170" y="197"/>
                </a:lnTo>
                <a:lnTo>
                  <a:pt x="158" y="225"/>
                </a:lnTo>
                <a:lnTo>
                  <a:pt x="140" y="257"/>
                </a:lnTo>
                <a:lnTo>
                  <a:pt x="140" y="254"/>
                </a:lnTo>
                <a:lnTo>
                  <a:pt x="143" y="246"/>
                </a:lnTo>
                <a:lnTo>
                  <a:pt x="147" y="235"/>
                </a:lnTo>
                <a:lnTo>
                  <a:pt x="149" y="219"/>
                </a:lnTo>
                <a:lnTo>
                  <a:pt x="150" y="201"/>
                </a:lnTo>
                <a:lnTo>
                  <a:pt x="150" y="180"/>
                </a:lnTo>
                <a:lnTo>
                  <a:pt x="147" y="158"/>
                </a:lnTo>
                <a:lnTo>
                  <a:pt x="139" y="136"/>
                </a:lnTo>
                <a:lnTo>
                  <a:pt x="126" y="114"/>
                </a:lnTo>
                <a:lnTo>
                  <a:pt x="127" y="116"/>
                </a:lnTo>
                <a:lnTo>
                  <a:pt x="130" y="126"/>
                </a:lnTo>
                <a:lnTo>
                  <a:pt x="132" y="140"/>
                </a:lnTo>
                <a:lnTo>
                  <a:pt x="136" y="158"/>
                </a:lnTo>
                <a:lnTo>
                  <a:pt x="137" y="177"/>
                </a:lnTo>
                <a:lnTo>
                  <a:pt x="137" y="200"/>
                </a:lnTo>
                <a:lnTo>
                  <a:pt x="135" y="223"/>
                </a:lnTo>
                <a:lnTo>
                  <a:pt x="128" y="245"/>
                </a:lnTo>
                <a:lnTo>
                  <a:pt x="117" y="266"/>
                </a:lnTo>
                <a:lnTo>
                  <a:pt x="115" y="266"/>
                </a:lnTo>
                <a:lnTo>
                  <a:pt x="109" y="263"/>
                </a:lnTo>
                <a:lnTo>
                  <a:pt x="101" y="261"/>
                </a:lnTo>
                <a:lnTo>
                  <a:pt x="91" y="255"/>
                </a:lnTo>
                <a:lnTo>
                  <a:pt x="79" y="248"/>
                </a:lnTo>
                <a:lnTo>
                  <a:pt x="66" y="240"/>
                </a:lnTo>
                <a:lnTo>
                  <a:pt x="53" y="229"/>
                </a:lnTo>
                <a:lnTo>
                  <a:pt x="40" y="216"/>
                </a:lnTo>
                <a:lnTo>
                  <a:pt x="28" y="202"/>
                </a:lnTo>
                <a:lnTo>
                  <a:pt x="17" y="185"/>
                </a:lnTo>
                <a:lnTo>
                  <a:pt x="9" y="167"/>
                </a:lnTo>
                <a:lnTo>
                  <a:pt x="2" y="145"/>
                </a:lnTo>
                <a:lnTo>
                  <a:pt x="0" y="122"/>
                </a:lnTo>
                <a:lnTo>
                  <a:pt x="1" y="96"/>
                </a:lnTo>
                <a:lnTo>
                  <a:pt x="7" y="66"/>
                </a:lnTo>
                <a:lnTo>
                  <a:pt x="18" y="35"/>
                </a:lnTo>
                <a:lnTo>
                  <a:pt x="35" y="0"/>
                </a:lnTo>
                <a:close/>
              </a:path>
            </a:pathLst>
          </a:custGeom>
          <a:solidFill>
            <a:schemeClr val="accent3">
              <a:lumMod val="100000"/>
            </a:schemeClr>
          </a:solidFill>
          <a:ln w="0">
            <a:noFill/>
            <a:prstDash val="solid"/>
            <a:rou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2" name="千图PPT彼岸天：ID 8661124库_任意多边形 31"/>
          <p:cNvSpPr/>
          <p:nvPr>
            <p:custDataLst>
              <p:tags r:id="rId16"/>
            </p:custDataLst>
          </p:nvPr>
        </p:nvSpPr>
        <p:spPr bwMode="auto">
          <a:xfrm>
            <a:off x="3414133" y="2354310"/>
            <a:ext cx="254132" cy="393975"/>
          </a:xfrm>
          <a:custGeom>
            <a:avLst/>
            <a:gdLst>
              <a:gd name="T0" fmla="*/ 35 w 175"/>
              <a:gd name="T1" fmla="*/ 0 h 267"/>
              <a:gd name="T2" fmla="*/ 36 w 175"/>
              <a:gd name="T3" fmla="*/ 1 h 267"/>
              <a:gd name="T4" fmla="*/ 43 w 175"/>
              <a:gd name="T5" fmla="*/ 3 h 267"/>
              <a:gd name="T6" fmla="*/ 53 w 175"/>
              <a:gd name="T7" fmla="*/ 7 h 267"/>
              <a:gd name="T8" fmla="*/ 65 w 175"/>
              <a:gd name="T9" fmla="*/ 13 h 267"/>
              <a:gd name="T10" fmla="*/ 79 w 175"/>
              <a:gd name="T11" fmla="*/ 20 h 267"/>
              <a:gd name="T12" fmla="*/ 95 w 175"/>
              <a:gd name="T13" fmla="*/ 29 h 267"/>
              <a:gd name="T14" fmla="*/ 110 w 175"/>
              <a:gd name="T15" fmla="*/ 41 h 267"/>
              <a:gd name="T16" fmla="*/ 126 w 175"/>
              <a:gd name="T17" fmla="*/ 53 h 267"/>
              <a:gd name="T18" fmla="*/ 140 w 175"/>
              <a:gd name="T19" fmla="*/ 68 h 267"/>
              <a:gd name="T20" fmla="*/ 153 w 175"/>
              <a:gd name="T21" fmla="*/ 84 h 267"/>
              <a:gd name="T22" fmla="*/ 163 w 175"/>
              <a:gd name="T23" fmla="*/ 103 h 267"/>
              <a:gd name="T24" fmla="*/ 171 w 175"/>
              <a:gd name="T25" fmla="*/ 123 h 267"/>
              <a:gd name="T26" fmla="*/ 175 w 175"/>
              <a:gd name="T27" fmla="*/ 146 h 267"/>
              <a:gd name="T28" fmla="*/ 174 w 175"/>
              <a:gd name="T29" fmla="*/ 171 h 267"/>
              <a:gd name="T30" fmla="*/ 169 w 175"/>
              <a:gd name="T31" fmla="*/ 197 h 267"/>
              <a:gd name="T32" fmla="*/ 157 w 175"/>
              <a:gd name="T33" fmla="*/ 225 h 267"/>
              <a:gd name="T34" fmla="*/ 139 w 175"/>
              <a:gd name="T35" fmla="*/ 257 h 267"/>
              <a:gd name="T36" fmla="*/ 140 w 175"/>
              <a:gd name="T37" fmla="*/ 254 h 267"/>
              <a:gd name="T38" fmla="*/ 143 w 175"/>
              <a:gd name="T39" fmla="*/ 246 h 267"/>
              <a:gd name="T40" fmla="*/ 145 w 175"/>
              <a:gd name="T41" fmla="*/ 235 h 267"/>
              <a:gd name="T42" fmla="*/ 148 w 175"/>
              <a:gd name="T43" fmla="*/ 219 h 267"/>
              <a:gd name="T44" fmla="*/ 150 w 175"/>
              <a:gd name="T45" fmla="*/ 201 h 267"/>
              <a:gd name="T46" fmla="*/ 149 w 175"/>
              <a:gd name="T47" fmla="*/ 180 h 267"/>
              <a:gd name="T48" fmla="*/ 145 w 175"/>
              <a:gd name="T49" fmla="*/ 158 h 267"/>
              <a:gd name="T50" fmla="*/ 137 w 175"/>
              <a:gd name="T51" fmla="*/ 136 h 267"/>
              <a:gd name="T52" fmla="*/ 124 w 175"/>
              <a:gd name="T53" fmla="*/ 114 h 267"/>
              <a:gd name="T54" fmla="*/ 126 w 175"/>
              <a:gd name="T55" fmla="*/ 116 h 267"/>
              <a:gd name="T56" fmla="*/ 128 w 175"/>
              <a:gd name="T57" fmla="*/ 125 h 267"/>
              <a:gd name="T58" fmla="*/ 132 w 175"/>
              <a:gd name="T59" fmla="*/ 140 h 267"/>
              <a:gd name="T60" fmla="*/ 135 w 175"/>
              <a:gd name="T61" fmla="*/ 158 h 267"/>
              <a:gd name="T62" fmla="*/ 137 w 175"/>
              <a:gd name="T63" fmla="*/ 177 h 267"/>
              <a:gd name="T64" fmla="*/ 137 w 175"/>
              <a:gd name="T65" fmla="*/ 199 h 267"/>
              <a:gd name="T66" fmla="*/ 134 w 175"/>
              <a:gd name="T67" fmla="*/ 223 h 267"/>
              <a:gd name="T68" fmla="*/ 127 w 175"/>
              <a:gd name="T69" fmla="*/ 245 h 267"/>
              <a:gd name="T70" fmla="*/ 115 w 175"/>
              <a:gd name="T71" fmla="*/ 267 h 267"/>
              <a:gd name="T72" fmla="*/ 114 w 175"/>
              <a:gd name="T73" fmla="*/ 266 h 267"/>
              <a:gd name="T74" fmla="*/ 109 w 175"/>
              <a:gd name="T75" fmla="*/ 263 h 267"/>
              <a:gd name="T76" fmla="*/ 101 w 175"/>
              <a:gd name="T77" fmla="*/ 260 h 267"/>
              <a:gd name="T78" fmla="*/ 91 w 175"/>
              <a:gd name="T79" fmla="*/ 255 h 267"/>
              <a:gd name="T80" fmla="*/ 78 w 175"/>
              <a:gd name="T81" fmla="*/ 249 h 267"/>
              <a:gd name="T82" fmla="*/ 65 w 175"/>
              <a:gd name="T83" fmla="*/ 240 h 267"/>
              <a:gd name="T84" fmla="*/ 52 w 175"/>
              <a:gd name="T85" fmla="*/ 229 h 267"/>
              <a:gd name="T86" fmla="*/ 39 w 175"/>
              <a:gd name="T87" fmla="*/ 216 h 267"/>
              <a:gd name="T88" fmla="*/ 27 w 175"/>
              <a:gd name="T89" fmla="*/ 202 h 267"/>
              <a:gd name="T90" fmla="*/ 17 w 175"/>
              <a:gd name="T91" fmla="*/ 185 h 267"/>
              <a:gd name="T92" fmla="*/ 7 w 175"/>
              <a:gd name="T93" fmla="*/ 167 h 267"/>
              <a:gd name="T94" fmla="*/ 2 w 175"/>
              <a:gd name="T95" fmla="*/ 145 h 267"/>
              <a:gd name="T96" fmla="*/ 0 w 175"/>
              <a:gd name="T97" fmla="*/ 122 h 267"/>
              <a:gd name="T98" fmla="*/ 1 w 175"/>
              <a:gd name="T99" fmla="*/ 96 h 267"/>
              <a:gd name="T100" fmla="*/ 6 w 175"/>
              <a:gd name="T101" fmla="*/ 67 h 267"/>
              <a:gd name="T102" fmla="*/ 18 w 175"/>
              <a:gd name="T103" fmla="*/ 35 h 267"/>
              <a:gd name="T104" fmla="*/ 35 w 175"/>
              <a:gd name="T105" fmla="*/ 0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75" h="267">
                <a:moveTo>
                  <a:pt x="35" y="0"/>
                </a:moveTo>
                <a:lnTo>
                  <a:pt x="36" y="1"/>
                </a:lnTo>
                <a:lnTo>
                  <a:pt x="43" y="3"/>
                </a:lnTo>
                <a:lnTo>
                  <a:pt x="53" y="7"/>
                </a:lnTo>
                <a:lnTo>
                  <a:pt x="65" y="13"/>
                </a:lnTo>
                <a:lnTo>
                  <a:pt x="79" y="20"/>
                </a:lnTo>
                <a:lnTo>
                  <a:pt x="95" y="29"/>
                </a:lnTo>
                <a:lnTo>
                  <a:pt x="110" y="41"/>
                </a:lnTo>
                <a:lnTo>
                  <a:pt x="126" y="53"/>
                </a:lnTo>
                <a:lnTo>
                  <a:pt x="140" y="68"/>
                </a:lnTo>
                <a:lnTo>
                  <a:pt x="153" y="84"/>
                </a:lnTo>
                <a:lnTo>
                  <a:pt x="163" y="103"/>
                </a:lnTo>
                <a:lnTo>
                  <a:pt x="171" y="123"/>
                </a:lnTo>
                <a:lnTo>
                  <a:pt x="175" y="146"/>
                </a:lnTo>
                <a:lnTo>
                  <a:pt x="174" y="171"/>
                </a:lnTo>
                <a:lnTo>
                  <a:pt x="169" y="197"/>
                </a:lnTo>
                <a:lnTo>
                  <a:pt x="157" y="225"/>
                </a:lnTo>
                <a:lnTo>
                  <a:pt x="139" y="257"/>
                </a:lnTo>
                <a:lnTo>
                  <a:pt x="140" y="254"/>
                </a:lnTo>
                <a:lnTo>
                  <a:pt x="143" y="246"/>
                </a:lnTo>
                <a:lnTo>
                  <a:pt x="145" y="235"/>
                </a:lnTo>
                <a:lnTo>
                  <a:pt x="148" y="219"/>
                </a:lnTo>
                <a:lnTo>
                  <a:pt x="150" y="201"/>
                </a:lnTo>
                <a:lnTo>
                  <a:pt x="149" y="180"/>
                </a:lnTo>
                <a:lnTo>
                  <a:pt x="145" y="158"/>
                </a:lnTo>
                <a:lnTo>
                  <a:pt x="137" y="136"/>
                </a:lnTo>
                <a:lnTo>
                  <a:pt x="124" y="114"/>
                </a:lnTo>
                <a:lnTo>
                  <a:pt x="126" y="116"/>
                </a:lnTo>
                <a:lnTo>
                  <a:pt x="128" y="125"/>
                </a:lnTo>
                <a:lnTo>
                  <a:pt x="132" y="140"/>
                </a:lnTo>
                <a:lnTo>
                  <a:pt x="135" y="158"/>
                </a:lnTo>
                <a:lnTo>
                  <a:pt x="137" y="177"/>
                </a:lnTo>
                <a:lnTo>
                  <a:pt x="137" y="199"/>
                </a:lnTo>
                <a:lnTo>
                  <a:pt x="134" y="223"/>
                </a:lnTo>
                <a:lnTo>
                  <a:pt x="127" y="245"/>
                </a:lnTo>
                <a:lnTo>
                  <a:pt x="115" y="267"/>
                </a:lnTo>
                <a:lnTo>
                  <a:pt x="114" y="266"/>
                </a:lnTo>
                <a:lnTo>
                  <a:pt x="109" y="263"/>
                </a:lnTo>
                <a:lnTo>
                  <a:pt x="101" y="260"/>
                </a:lnTo>
                <a:lnTo>
                  <a:pt x="91" y="255"/>
                </a:lnTo>
                <a:lnTo>
                  <a:pt x="78" y="249"/>
                </a:lnTo>
                <a:lnTo>
                  <a:pt x="65" y="240"/>
                </a:lnTo>
                <a:lnTo>
                  <a:pt x="52" y="229"/>
                </a:lnTo>
                <a:lnTo>
                  <a:pt x="39" y="216"/>
                </a:lnTo>
                <a:lnTo>
                  <a:pt x="27" y="202"/>
                </a:lnTo>
                <a:lnTo>
                  <a:pt x="17" y="185"/>
                </a:lnTo>
                <a:lnTo>
                  <a:pt x="7" y="167"/>
                </a:lnTo>
                <a:lnTo>
                  <a:pt x="2" y="145"/>
                </a:lnTo>
                <a:lnTo>
                  <a:pt x="0" y="122"/>
                </a:lnTo>
                <a:lnTo>
                  <a:pt x="1" y="96"/>
                </a:lnTo>
                <a:lnTo>
                  <a:pt x="6" y="67"/>
                </a:lnTo>
                <a:lnTo>
                  <a:pt x="18" y="35"/>
                </a:lnTo>
                <a:lnTo>
                  <a:pt x="35" y="0"/>
                </a:lnTo>
                <a:close/>
              </a:path>
            </a:pathLst>
          </a:custGeom>
          <a:solidFill>
            <a:schemeClr val="accent3">
              <a:lumMod val="100000"/>
            </a:schemeClr>
          </a:solidFill>
          <a:ln w="0">
            <a:noFill/>
            <a:prstDash val="solid"/>
            <a:rou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3" name="千图PPT彼岸天：ID 8661124库_任意多边形 32"/>
          <p:cNvSpPr/>
          <p:nvPr>
            <p:custDataLst>
              <p:tags r:id="rId17"/>
            </p:custDataLst>
          </p:nvPr>
        </p:nvSpPr>
        <p:spPr bwMode="auto">
          <a:xfrm>
            <a:off x="3970318" y="1554556"/>
            <a:ext cx="257036" cy="377743"/>
          </a:xfrm>
          <a:custGeom>
            <a:avLst/>
            <a:gdLst>
              <a:gd name="T0" fmla="*/ 150 w 177"/>
              <a:gd name="T1" fmla="*/ 0 h 256"/>
              <a:gd name="T2" fmla="*/ 151 w 177"/>
              <a:gd name="T3" fmla="*/ 3 h 256"/>
              <a:gd name="T4" fmla="*/ 153 w 177"/>
              <a:gd name="T5" fmla="*/ 8 h 256"/>
              <a:gd name="T6" fmla="*/ 157 w 177"/>
              <a:gd name="T7" fmla="*/ 18 h 256"/>
              <a:gd name="T8" fmla="*/ 163 w 177"/>
              <a:gd name="T9" fmla="*/ 30 h 256"/>
              <a:gd name="T10" fmla="*/ 168 w 177"/>
              <a:gd name="T11" fmla="*/ 46 h 256"/>
              <a:gd name="T12" fmla="*/ 172 w 177"/>
              <a:gd name="T13" fmla="*/ 63 h 256"/>
              <a:gd name="T14" fmla="*/ 174 w 177"/>
              <a:gd name="T15" fmla="*/ 82 h 256"/>
              <a:gd name="T16" fmla="*/ 177 w 177"/>
              <a:gd name="T17" fmla="*/ 101 h 256"/>
              <a:gd name="T18" fmla="*/ 177 w 177"/>
              <a:gd name="T19" fmla="*/ 122 h 256"/>
              <a:gd name="T20" fmla="*/ 174 w 177"/>
              <a:gd name="T21" fmla="*/ 143 h 256"/>
              <a:gd name="T22" fmla="*/ 169 w 177"/>
              <a:gd name="T23" fmla="*/ 164 h 256"/>
              <a:gd name="T24" fmla="*/ 160 w 177"/>
              <a:gd name="T25" fmla="*/ 183 h 256"/>
              <a:gd name="T26" fmla="*/ 147 w 177"/>
              <a:gd name="T27" fmla="*/ 203 h 256"/>
              <a:gd name="T28" fmla="*/ 129 w 177"/>
              <a:gd name="T29" fmla="*/ 220 h 256"/>
              <a:gd name="T30" fmla="*/ 105 w 177"/>
              <a:gd name="T31" fmla="*/ 234 h 256"/>
              <a:gd name="T32" fmla="*/ 77 w 177"/>
              <a:gd name="T33" fmla="*/ 247 h 256"/>
              <a:gd name="T34" fmla="*/ 42 w 177"/>
              <a:gd name="T35" fmla="*/ 256 h 256"/>
              <a:gd name="T36" fmla="*/ 44 w 177"/>
              <a:gd name="T37" fmla="*/ 255 h 256"/>
              <a:gd name="T38" fmla="*/ 52 w 177"/>
              <a:gd name="T39" fmla="*/ 251 h 256"/>
              <a:gd name="T40" fmla="*/ 62 w 177"/>
              <a:gd name="T41" fmla="*/ 244 h 256"/>
              <a:gd name="T42" fmla="*/ 75 w 177"/>
              <a:gd name="T43" fmla="*/ 235 h 256"/>
              <a:gd name="T44" fmla="*/ 90 w 177"/>
              <a:gd name="T45" fmla="*/ 223 h 256"/>
              <a:gd name="T46" fmla="*/ 104 w 177"/>
              <a:gd name="T47" fmla="*/ 208 h 256"/>
              <a:gd name="T48" fmla="*/ 117 w 177"/>
              <a:gd name="T49" fmla="*/ 190 h 256"/>
              <a:gd name="T50" fmla="*/ 127 w 177"/>
              <a:gd name="T51" fmla="*/ 169 h 256"/>
              <a:gd name="T52" fmla="*/ 134 w 177"/>
              <a:gd name="T53" fmla="*/ 144 h 256"/>
              <a:gd name="T54" fmla="*/ 131 w 177"/>
              <a:gd name="T55" fmla="*/ 147 h 256"/>
              <a:gd name="T56" fmla="*/ 127 w 177"/>
              <a:gd name="T57" fmla="*/ 155 h 256"/>
              <a:gd name="T58" fmla="*/ 120 w 177"/>
              <a:gd name="T59" fmla="*/ 168 h 256"/>
              <a:gd name="T60" fmla="*/ 109 w 177"/>
              <a:gd name="T61" fmla="*/ 182 h 256"/>
              <a:gd name="T62" fmla="*/ 96 w 177"/>
              <a:gd name="T63" fmla="*/ 199 h 256"/>
              <a:gd name="T64" fmla="*/ 81 w 177"/>
              <a:gd name="T65" fmla="*/ 214 h 256"/>
              <a:gd name="T66" fmla="*/ 62 w 177"/>
              <a:gd name="T67" fmla="*/ 227 h 256"/>
              <a:gd name="T68" fmla="*/ 42 w 177"/>
              <a:gd name="T69" fmla="*/ 239 h 256"/>
              <a:gd name="T70" fmla="*/ 20 w 177"/>
              <a:gd name="T71" fmla="*/ 246 h 256"/>
              <a:gd name="T72" fmla="*/ 18 w 177"/>
              <a:gd name="T73" fmla="*/ 244 h 256"/>
              <a:gd name="T74" fmla="*/ 16 w 177"/>
              <a:gd name="T75" fmla="*/ 238 h 256"/>
              <a:gd name="T76" fmla="*/ 12 w 177"/>
              <a:gd name="T77" fmla="*/ 229 h 256"/>
              <a:gd name="T78" fmla="*/ 8 w 177"/>
              <a:gd name="T79" fmla="*/ 217 h 256"/>
              <a:gd name="T80" fmla="*/ 4 w 177"/>
              <a:gd name="T81" fmla="*/ 201 h 256"/>
              <a:gd name="T82" fmla="*/ 1 w 177"/>
              <a:gd name="T83" fmla="*/ 185 h 256"/>
              <a:gd name="T84" fmla="*/ 0 w 177"/>
              <a:gd name="T85" fmla="*/ 166 h 256"/>
              <a:gd name="T86" fmla="*/ 0 w 177"/>
              <a:gd name="T87" fmla="*/ 147 h 256"/>
              <a:gd name="T88" fmla="*/ 4 w 177"/>
              <a:gd name="T89" fmla="*/ 127 h 256"/>
              <a:gd name="T90" fmla="*/ 10 w 177"/>
              <a:gd name="T91" fmla="*/ 107 h 256"/>
              <a:gd name="T92" fmla="*/ 21 w 177"/>
              <a:gd name="T93" fmla="*/ 86 h 256"/>
              <a:gd name="T94" fmla="*/ 35 w 177"/>
              <a:gd name="T95" fmla="*/ 66 h 256"/>
              <a:gd name="T96" fmla="*/ 55 w 177"/>
              <a:gd name="T97" fmla="*/ 47 h 256"/>
              <a:gd name="T98" fmla="*/ 79 w 177"/>
              <a:gd name="T99" fmla="*/ 29 h 256"/>
              <a:gd name="T100" fmla="*/ 112 w 177"/>
              <a:gd name="T101" fmla="*/ 13 h 256"/>
              <a:gd name="T102" fmla="*/ 150 w 177"/>
              <a:gd name="T103" fmla="*/ 0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77" h="256">
                <a:moveTo>
                  <a:pt x="150" y="0"/>
                </a:moveTo>
                <a:lnTo>
                  <a:pt x="151" y="3"/>
                </a:lnTo>
                <a:lnTo>
                  <a:pt x="153" y="8"/>
                </a:lnTo>
                <a:lnTo>
                  <a:pt x="157" y="18"/>
                </a:lnTo>
                <a:lnTo>
                  <a:pt x="163" y="30"/>
                </a:lnTo>
                <a:lnTo>
                  <a:pt x="168" y="46"/>
                </a:lnTo>
                <a:lnTo>
                  <a:pt x="172" y="63"/>
                </a:lnTo>
                <a:lnTo>
                  <a:pt x="174" y="82"/>
                </a:lnTo>
                <a:lnTo>
                  <a:pt x="177" y="101"/>
                </a:lnTo>
                <a:lnTo>
                  <a:pt x="177" y="122"/>
                </a:lnTo>
                <a:lnTo>
                  <a:pt x="174" y="143"/>
                </a:lnTo>
                <a:lnTo>
                  <a:pt x="169" y="164"/>
                </a:lnTo>
                <a:lnTo>
                  <a:pt x="160" y="183"/>
                </a:lnTo>
                <a:lnTo>
                  <a:pt x="147" y="203"/>
                </a:lnTo>
                <a:lnTo>
                  <a:pt x="129" y="220"/>
                </a:lnTo>
                <a:lnTo>
                  <a:pt x="105" y="234"/>
                </a:lnTo>
                <a:lnTo>
                  <a:pt x="77" y="247"/>
                </a:lnTo>
                <a:lnTo>
                  <a:pt x="42" y="256"/>
                </a:lnTo>
                <a:lnTo>
                  <a:pt x="44" y="255"/>
                </a:lnTo>
                <a:lnTo>
                  <a:pt x="52" y="251"/>
                </a:lnTo>
                <a:lnTo>
                  <a:pt x="62" y="244"/>
                </a:lnTo>
                <a:lnTo>
                  <a:pt x="75" y="235"/>
                </a:lnTo>
                <a:lnTo>
                  <a:pt x="90" y="223"/>
                </a:lnTo>
                <a:lnTo>
                  <a:pt x="104" y="208"/>
                </a:lnTo>
                <a:lnTo>
                  <a:pt x="117" y="190"/>
                </a:lnTo>
                <a:lnTo>
                  <a:pt x="127" y="169"/>
                </a:lnTo>
                <a:lnTo>
                  <a:pt x="134" y="144"/>
                </a:lnTo>
                <a:lnTo>
                  <a:pt x="131" y="147"/>
                </a:lnTo>
                <a:lnTo>
                  <a:pt x="127" y="155"/>
                </a:lnTo>
                <a:lnTo>
                  <a:pt x="120" y="168"/>
                </a:lnTo>
                <a:lnTo>
                  <a:pt x="109" y="182"/>
                </a:lnTo>
                <a:lnTo>
                  <a:pt x="96" y="199"/>
                </a:lnTo>
                <a:lnTo>
                  <a:pt x="81" y="214"/>
                </a:lnTo>
                <a:lnTo>
                  <a:pt x="62" y="227"/>
                </a:lnTo>
                <a:lnTo>
                  <a:pt x="42" y="239"/>
                </a:lnTo>
                <a:lnTo>
                  <a:pt x="20" y="246"/>
                </a:lnTo>
                <a:lnTo>
                  <a:pt x="18" y="244"/>
                </a:lnTo>
                <a:lnTo>
                  <a:pt x="16" y="238"/>
                </a:lnTo>
                <a:lnTo>
                  <a:pt x="12" y="229"/>
                </a:lnTo>
                <a:lnTo>
                  <a:pt x="8" y="217"/>
                </a:lnTo>
                <a:lnTo>
                  <a:pt x="4" y="201"/>
                </a:lnTo>
                <a:lnTo>
                  <a:pt x="1" y="185"/>
                </a:lnTo>
                <a:lnTo>
                  <a:pt x="0" y="166"/>
                </a:lnTo>
                <a:lnTo>
                  <a:pt x="0" y="147"/>
                </a:lnTo>
                <a:lnTo>
                  <a:pt x="4" y="127"/>
                </a:lnTo>
                <a:lnTo>
                  <a:pt x="10" y="107"/>
                </a:lnTo>
                <a:lnTo>
                  <a:pt x="21" y="86"/>
                </a:lnTo>
                <a:lnTo>
                  <a:pt x="35" y="66"/>
                </a:lnTo>
                <a:lnTo>
                  <a:pt x="55" y="47"/>
                </a:lnTo>
                <a:lnTo>
                  <a:pt x="79" y="29"/>
                </a:lnTo>
                <a:lnTo>
                  <a:pt x="112" y="13"/>
                </a:lnTo>
                <a:lnTo>
                  <a:pt x="150" y="0"/>
                </a:lnTo>
                <a:close/>
              </a:path>
            </a:pathLst>
          </a:custGeom>
          <a:solidFill>
            <a:schemeClr val="accent3">
              <a:lumMod val="100000"/>
            </a:schemeClr>
          </a:solidFill>
          <a:ln w="0">
            <a:noFill/>
            <a:prstDash val="solid"/>
            <a:rou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4" name="千图PPT彼岸天：ID 8661124库_任意多边形 33"/>
          <p:cNvSpPr/>
          <p:nvPr>
            <p:custDataLst>
              <p:tags r:id="rId18"/>
            </p:custDataLst>
          </p:nvPr>
        </p:nvSpPr>
        <p:spPr bwMode="auto">
          <a:xfrm>
            <a:off x="3996457" y="2146255"/>
            <a:ext cx="387733" cy="259699"/>
          </a:xfrm>
          <a:custGeom>
            <a:avLst/>
            <a:gdLst>
              <a:gd name="T0" fmla="*/ 145 w 267"/>
              <a:gd name="T1" fmla="*/ 0 h 176"/>
              <a:gd name="T2" fmla="*/ 171 w 267"/>
              <a:gd name="T3" fmla="*/ 2 h 176"/>
              <a:gd name="T4" fmla="*/ 200 w 267"/>
              <a:gd name="T5" fmla="*/ 7 h 176"/>
              <a:gd name="T6" fmla="*/ 232 w 267"/>
              <a:gd name="T7" fmla="*/ 19 h 176"/>
              <a:gd name="T8" fmla="*/ 267 w 267"/>
              <a:gd name="T9" fmla="*/ 35 h 176"/>
              <a:gd name="T10" fmla="*/ 265 w 267"/>
              <a:gd name="T11" fmla="*/ 37 h 176"/>
              <a:gd name="T12" fmla="*/ 263 w 267"/>
              <a:gd name="T13" fmla="*/ 43 h 176"/>
              <a:gd name="T14" fmla="*/ 259 w 267"/>
              <a:gd name="T15" fmla="*/ 54 h 176"/>
              <a:gd name="T16" fmla="*/ 254 w 267"/>
              <a:gd name="T17" fmla="*/ 65 h 176"/>
              <a:gd name="T18" fmla="*/ 246 w 267"/>
              <a:gd name="T19" fmla="*/ 80 h 176"/>
              <a:gd name="T20" fmla="*/ 237 w 267"/>
              <a:gd name="T21" fmla="*/ 94 h 176"/>
              <a:gd name="T22" fmla="*/ 226 w 267"/>
              <a:gd name="T23" fmla="*/ 111 h 176"/>
              <a:gd name="T24" fmla="*/ 213 w 267"/>
              <a:gd name="T25" fmla="*/ 126 h 176"/>
              <a:gd name="T26" fmla="*/ 199 w 267"/>
              <a:gd name="T27" fmla="*/ 141 h 176"/>
              <a:gd name="T28" fmla="*/ 182 w 267"/>
              <a:gd name="T29" fmla="*/ 154 h 176"/>
              <a:gd name="T30" fmla="*/ 164 w 267"/>
              <a:gd name="T31" fmla="*/ 164 h 176"/>
              <a:gd name="T32" fmla="*/ 143 w 267"/>
              <a:gd name="T33" fmla="*/ 172 h 176"/>
              <a:gd name="T34" fmla="*/ 121 w 267"/>
              <a:gd name="T35" fmla="*/ 176 h 176"/>
              <a:gd name="T36" fmla="*/ 96 w 267"/>
              <a:gd name="T37" fmla="*/ 174 h 176"/>
              <a:gd name="T38" fmla="*/ 69 w 267"/>
              <a:gd name="T39" fmla="*/ 169 h 176"/>
              <a:gd name="T40" fmla="*/ 41 w 267"/>
              <a:gd name="T41" fmla="*/ 157 h 176"/>
              <a:gd name="T42" fmla="*/ 9 w 267"/>
              <a:gd name="T43" fmla="*/ 139 h 176"/>
              <a:gd name="T44" fmla="*/ 12 w 267"/>
              <a:gd name="T45" fmla="*/ 141 h 176"/>
              <a:gd name="T46" fmla="*/ 20 w 267"/>
              <a:gd name="T47" fmla="*/ 143 h 176"/>
              <a:gd name="T48" fmla="*/ 31 w 267"/>
              <a:gd name="T49" fmla="*/ 146 h 176"/>
              <a:gd name="T50" fmla="*/ 48 w 267"/>
              <a:gd name="T51" fmla="*/ 148 h 176"/>
              <a:gd name="T52" fmla="*/ 67 w 267"/>
              <a:gd name="T53" fmla="*/ 150 h 176"/>
              <a:gd name="T54" fmla="*/ 87 w 267"/>
              <a:gd name="T55" fmla="*/ 150 h 176"/>
              <a:gd name="T56" fmla="*/ 108 w 267"/>
              <a:gd name="T57" fmla="*/ 146 h 176"/>
              <a:gd name="T58" fmla="*/ 130 w 267"/>
              <a:gd name="T59" fmla="*/ 138 h 176"/>
              <a:gd name="T60" fmla="*/ 152 w 267"/>
              <a:gd name="T61" fmla="*/ 125 h 176"/>
              <a:gd name="T62" fmla="*/ 150 w 267"/>
              <a:gd name="T63" fmla="*/ 126 h 176"/>
              <a:gd name="T64" fmla="*/ 141 w 267"/>
              <a:gd name="T65" fmla="*/ 129 h 176"/>
              <a:gd name="T66" fmla="*/ 126 w 267"/>
              <a:gd name="T67" fmla="*/ 131 h 176"/>
              <a:gd name="T68" fmla="*/ 109 w 267"/>
              <a:gd name="T69" fmla="*/ 135 h 176"/>
              <a:gd name="T70" fmla="*/ 89 w 267"/>
              <a:gd name="T71" fmla="*/ 138 h 176"/>
              <a:gd name="T72" fmla="*/ 67 w 267"/>
              <a:gd name="T73" fmla="*/ 138 h 176"/>
              <a:gd name="T74" fmla="*/ 43 w 267"/>
              <a:gd name="T75" fmla="*/ 134 h 176"/>
              <a:gd name="T76" fmla="*/ 21 w 267"/>
              <a:gd name="T77" fmla="*/ 128 h 176"/>
              <a:gd name="T78" fmla="*/ 0 w 267"/>
              <a:gd name="T79" fmla="*/ 116 h 176"/>
              <a:gd name="T80" fmla="*/ 0 w 267"/>
              <a:gd name="T81" fmla="*/ 115 h 176"/>
              <a:gd name="T82" fmla="*/ 3 w 267"/>
              <a:gd name="T83" fmla="*/ 109 h 176"/>
              <a:gd name="T84" fmla="*/ 7 w 267"/>
              <a:gd name="T85" fmla="*/ 100 h 176"/>
              <a:gd name="T86" fmla="*/ 12 w 267"/>
              <a:gd name="T87" fmla="*/ 90 h 176"/>
              <a:gd name="T88" fmla="*/ 18 w 267"/>
              <a:gd name="T89" fmla="*/ 78 h 176"/>
              <a:gd name="T90" fmla="*/ 26 w 267"/>
              <a:gd name="T91" fmla="*/ 65 h 176"/>
              <a:gd name="T92" fmla="*/ 37 w 267"/>
              <a:gd name="T93" fmla="*/ 52 h 176"/>
              <a:gd name="T94" fmla="*/ 50 w 267"/>
              <a:gd name="T95" fmla="*/ 39 h 176"/>
              <a:gd name="T96" fmla="*/ 64 w 267"/>
              <a:gd name="T97" fmla="*/ 28 h 176"/>
              <a:gd name="T98" fmla="*/ 81 w 267"/>
              <a:gd name="T99" fmla="*/ 17 h 176"/>
              <a:gd name="T100" fmla="*/ 100 w 267"/>
              <a:gd name="T101" fmla="*/ 8 h 176"/>
              <a:gd name="T102" fmla="*/ 121 w 267"/>
              <a:gd name="T103" fmla="*/ 3 h 176"/>
              <a:gd name="T104" fmla="*/ 145 w 267"/>
              <a:gd name="T105" fmla="*/ 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67" h="176">
                <a:moveTo>
                  <a:pt x="145" y="0"/>
                </a:moveTo>
                <a:lnTo>
                  <a:pt x="171" y="2"/>
                </a:lnTo>
                <a:lnTo>
                  <a:pt x="200" y="7"/>
                </a:lnTo>
                <a:lnTo>
                  <a:pt x="232" y="19"/>
                </a:lnTo>
                <a:lnTo>
                  <a:pt x="267" y="35"/>
                </a:lnTo>
                <a:lnTo>
                  <a:pt x="265" y="37"/>
                </a:lnTo>
                <a:lnTo>
                  <a:pt x="263" y="43"/>
                </a:lnTo>
                <a:lnTo>
                  <a:pt x="259" y="54"/>
                </a:lnTo>
                <a:lnTo>
                  <a:pt x="254" y="65"/>
                </a:lnTo>
                <a:lnTo>
                  <a:pt x="246" y="80"/>
                </a:lnTo>
                <a:lnTo>
                  <a:pt x="237" y="94"/>
                </a:lnTo>
                <a:lnTo>
                  <a:pt x="226" y="111"/>
                </a:lnTo>
                <a:lnTo>
                  <a:pt x="213" y="126"/>
                </a:lnTo>
                <a:lnTo>
                  <a:pt x="199" y="141"/>
                </a:lnTo>
                <a:lnTo>
                  <a:pt x="182" y="154"/>
                </a:lnTo>
                <a:lnTo>
                  <a:pt x="164" y="164"/>
                </a:lnTo>
                <a:lnTo>
                  <a:pt x="143" y="172"/>
                </a:lnTo>
                <a:lnTo>
                  <a:pt x="121" y="176"/>
                </a:lnTo>
                <a:lnTo>
                  <a:pt x="96" y="174"/>
                </a:lnTo>
                <a:lnTo>
                  <a:pt x="69" y="169"/>
                </a:lnTo>
                <a:lnTo>
                  <a:pt x="41" y="157"/>
                </a:lnTo>
                <a:lnTo>
                  <a:pt x="9" y="139"/>
                </a:lnTo>
                <a:lnTo>
                  <a:pt x="12" y="141"/>
                </a:lnTo>
                <a:lnTo>
                  <a:pt x="20" y="143"/>
                </a:lnTo>
                <a:lnTo>
                  <a:pt x="31" y="146"/>
                </a:lnTo>
                <a:lnTo>
                  <a:pt x="48" y="148"/>
                </a:lnTo>
                <a:lnTo>
                  <a:pt x="67" y="150"/>
                </a:lnTo>
                <a:lnTo>
                  <a:pt x="87" y="150"/>
                </a:lnTo>
                <a:lnTo>
                  <a:pt x="108" y="146"/>
                </a:lnTo>
                <a:lnTo>
                  <a:pt x="130" y="138"/>
                </a:lnTo>
                <a:lnTo>
                  <a:pt x="152" y="125"/>
                </a:lnTo>
                <a:lnTo>
                  <a:pt x="150" y="126"/>
                </a:lnTo>
                <a:lnTo>
                  <a:pt x="141" y="129"/>
                </a:lnTo>
                <a:lnTo>
                  <a:pt x="126" y="131"/>
                </a:lnTo>
                <a:lnTo>
                  <a:pt x="109" y="135"/>
                </a:lnTo>
                <a:lnTo>
                  <a:pt x="89" y="138"/>
                </a:lnTo>
                <a:lnTo>
                  <a:pt x="67" y="138"/>
                </a:lnTo>
                <a:lnTo>
                  <a:pt x="43" y="134"/>
                </a:lnTo>
                <a:lnTo>
                  <a:pt x="21" y="128"/>
                </a:lnTo>
                <a:lnTo>
                  <a:pt x="0" y="116"/>
                </a:lnTo>
                <a:lnTo>
                  <a:pt x="0" y="115"/>
                </a:lnTo>
                <a:lnTo>
                  <a:pt x="3" y="109"/>
                </a:lnTo>
                <a:lnTo>
                  <a:pt x="7" y="100"/>
                </a:lnTo>
                <a:lnTo>
                  <a:pt x="12" y="90"/>
                </a:lnTo>
                <a:lnTo>
                  <a:pt x="18" y="78"/>
                </a:lnTo>
                <a:lnTo>
                  <a:pt x="26" y="65"/>
                </a:lnTo>
                <a:lnTo>
                  <a:pt x="37" y="52"/>
                </a:lnTo>
                <a:lnTo>
                  <a:pt x="50" y="39"/>
                </a:lnTo>
                <a:lnTo>
                  <a:pt x="64" y="28"/>
                </a:lnTo>
                <a:lnTo>
                  <a:pt x="81" y="17"/>
                </a:lnTo>
                <a:lnTo>
                  <a:pt x="100" y="8"/>
                </a:lnTo>
                <a:lnTo>
                  <a:pt x="121" y="3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3">
              <a:lumMod val="100000"/>
            </a:schemeClr>
          </a:solidFill>
          <a:ln w="0">
            <a:noFill/>
            <a:prstDash val="solid"/>
            <a:rou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5" name="千图PPT彼岸天：ID 8661124库_任意多边形 34"/>
          <p:cNvSpPr/>
          <p:nvPr>
            <p:custDataLst>
              <p:tags r:id="rId19"/>
            </p:custDataLst>
          </p:nvPr>
        </p:nvSpPr>
        <p:spPr bwMode="auto">
          <a:xfrm>
            <a:off x="4079232" y="2543181"/>
            <a:ext cx="387733" cy="261175"/>
          </a:xfrm>
          <a:custGeom>
            <a:avLst/>
            <a:gdLst>
              <a:gd name="T0" fmla="*/ 145 w 267"/>
              <a:gd name="T1" fmla="*/ 0 h 177"/>
              <a:gd name="T2" fmla="*/ 172 w 267"/>
              <a:gd name="T3" fmla="*/ 3 h 177"/>
              <a:gd name="T4" fmla="*/ 201 w 267"/>
              <a:gd name="T5" fmla="*/ 8 h 177"/>
              <a:gd name="T6" fmla="*/ 232 w 267"/>
              <a:gd name="T7" fmla="*/ 20 h 177"/>
              <a:gd name="T8" fmla="*/ 267 w 267"/>
              <a:gd name="T9" fmla="*/ 36 h 177"/>
              <a:gd name="T10" fmla="*/ 267 w 267"/>
              <a:gd name="T11" fmla="*/ 38 h 177"/>
              <a:gd name="T12" fmla="*/ 264 w 267"/>
              <a:gd name="T13" fmla="*/ 44 h 177"/>
              <a:gd name="T14" fmla="*/ 260 w 267"/>
              <a:gd name="T15" fmla="*/ 53 h 177"/>
              <a:gd name="T16" fmla="*/ 254 w 267"/>
              <a:gd name="T17" fmla="*/ 66 h 177"/>
              <a:gd name="T18" fmla="*/ 247 w 267"/>
              <a:gd name="T19" fmla="*/ 81 h 177"/>
              <a:gd name="T20" fmla="*/ 238 w 267"/>
              <a:gd name="T21" fmla="*/ 95 h 177"/>
              <a:gd name="T22" fmla="*/ 227 w 267"/>
              <a:gd name="T23" fmla="*/ 112 h 177"/>
              <a:gd name="T24" fmla="*/ 214 w 267"/>
              <a:gd name="T25" fmla="*/ 127 h 177"/>
              <a:gd name="T26" fmla="*/ 199 w 267"/>
              <a:gd name="T27" fmla="*/ 142 h 177"/>
              <a:gd name="T28" fmla="*/ 182 w 267"/>
              <a:gd name="T29" fmla="*/ 155 h 177"/>
              <a:gd name="T30" fmla="*/ 164 w 267"/>
              <a:gd name="T31" fmla="*/ 165 h 177"/>
              <a:gd name="T32" fmla="*/ 143 w 267"/>
              <a:gd name="T33" fmla="*/ 173 h 177"/>
              <a:gd name="T34" fmla="*/ 121 w 267"/>
              <a:gd name="T35" fmla="*/ 177 h 177"/>
              <a:gd name="T36" fmla="*/ 97 w 267"/>
              <a:gd name="T37" fmla="*/ 175 h 177"/>
              <a:gd name="T38" fmla="*/ 69 w 267"/>
              <a:gd name="T39" fmla="*/ 170 h 177"/>
              <a:gd name="T40" fmla="*/ 41 w 267"/>
              <a:gd name="T41" fmla="*/ 158 h 177"/>
              <a:gd name="T42" fmla="*/ 10 w 267"/>
              <a:gd name="T43" fmla="*/ 140 h 177"/>
              <a:gd name="T44" fmla="*/ 12 w 267"/>
              <a:gd name="T45" fmla="*/ 142 h 177"/>
              <a:gd name="T46" fmla="*/ 20 w 267"/>
              <a:gd name="T47" fmla="*/ 144 h 177"/>
              <a:gd name="T48" fmla="*/ 33 w 267"/>
              <a:gd name="T49" fmla="*/ 147 h 177"/>
              <a:gd name="T50" fmla="*/ 49 w 267"/>
              <a:gd name="T51" fmla="*/ 149 h 177"/>
              <a:gd name="T52" fmla="*/ 67 w 267"/>
              <a:gd name="T53" fmla="*/ 151 h 177"/>
              <a:gd name="T54" fmla="*/ 88 w 267"/>
              <a:gd name="T55" fmla="*/ 151 h 177"/>
              <a:gd name="T56" fmla="*/ 110 w 267"/>
              <a:gd name="T57" fmla="*/ 147 h 177"/>
              <a:gd name="T58" fmla="*/ 132 w 267"/>
              <a:gd name="T59" fmla="*/ 139 h 177"/>
              <a:gd name="T60" fmla="*/ 154 w 267"/>
              <a:gd name="T61" fmla="*/ 126 h 177"/>
              <a:gd name="T62" fmla="*/ 150 w 267"/>
              <a:gd name="T63" fmla="*/ 127 h 177"/>
              <a:gd name="T64" fmla="*/ 141 w 267"/>
              <a:gd name="T65" fmla="*/ 130 h 177"/>
              <a:gd name="T66" fmla="*/ 127 w 267"/>
              <a:gd name="T67" fmla="*/ 132 h 177"/>
              <a:gd name="T68" fmla="*/ 110 w 267"/>
              <a:gd name="T69" fmla="*/ 136 h 177"/>
              <a:gd name="T70" fmla="*/ 89 w 267"/>
              <a:gd name="T71" fmla="*/ 138 h 177"/>
              <a:gd name="T72" fmla="*/ 67 w 267"/>
              <a:gd name="T73" fmla="*/ 139 h 177"/>
              <a:gd name="T74" fmla="*/ 45 w 267"/>
              <a:gd name="T75" fmla="*/ 135 h 177"/>
              <a:gd name="T76" fmla="*/ 21 w 267"/>
              <a:gd name="T77" fmla="*/ 129 h 177"/>
              <a:gd name="T78" fmla="*/ 0 w 267"/>
              <a:gd name="T79" fmla="*/ 117 h 177"/>
              <a:gd name="T80" fmla="*/ 2 w 267"/>
              <a:gd name="T81" fmla="*/ 116 h 177"/>
              <a:gd name="T82" fmla="*/ 3 w 267"/>
              <a:gd name="T83" fmla="*/ 110 h 177"/>
              <a:gd name="T84" fmla="*/ 7 w 267"/>
              <a:gd name="T85" fmla="*/ 101 h 177"/>
              <a:gd name="T86" fmla="*/ 12 w 267"/>
              <a:gd name="T87" fmla="*/ 91 h 177"/>
              <a:gd name="T88" fmla="*/ 19 w 267"/>
              <a:gd name="T89" fmla="*/ 79 h 177"/>
              <a:gd name="T90" fmla="*/ 28 w 267"/>
              <a:gd name="T91" fmla="*/ 66 h 177"/>
              <a:gd name="T92" fmla="*/ 38 w 267"/>
              <a:gd name="T93" fmla="*/ 53 h 177"/>
              <a:gd name="T94" fmla="*/ 50 w 267"/>
              <a:gd name="T95" fmla="*/ 40 h 177"/>
              <a:gd name="T96" fmla="*/ 64 w 267"/>
              <a:gd name="T97" fmla="*/ 29 h 177"/>
              <a:gd name="T98" fmla="*/ 81 w 267"/>
              <a:gd name="T99" fmla="*/ 18 h 177"/>
              <a:gd name="T100" fmla="*/ 101 w 267"/>
              <a:gd name="T101" fmla="*/ 9 h 177"/>
              <a:gd name="T102" fmla="*/ 121 w 267"/>
              <a:gd name="T103" fmla="*/ 3 h 177"/>
              <a:gd name="T104" fmla="*/ 145 w 267"/>
              <a:gd name="T105" fmla="*/ 0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67" h="177">
                <a:moveTo>
                  <a:pt x="145" y="0"/>
                </a:moveTo>
                <a:lnTo>
                  <a:pt x="172" y="3"/>
                </a:lnTo>
                <a:lnTo>
                  <a:pt x="201" y="8"/>
                </a:lnTo>
                <a:lnTo>
                  <a:pt x="232" y="20"/>
                </a:lnTo>
                <a:lnTo>
                  <a:pt x="267" y="36"/>
                </a:lnTo>
                <a:lnTo>
                  <a:pt x="267" y="38"/>
                </a:lnTo>
                <a:lnTo>
                  <a:pt x="264" y="44"/>
                </a:lnTo>
                <a:lnTo>
                  <a:pt x="260" y="53"/>
                </a:lnTo>
                <a:lnTo>
                  <a:pt x="254" y="66"/>
                </a:lnTo>
                <a:lnTo>
                  <a:pt x="247" y="81"/>
                </a:lnTo>
                <a:lnTo>
                  <a:pt x="238" y="95"/>
                </a:lnTo>
                <a:lnTo>
                  <a:pt x="227" y="112"/>
                </a:lnTo>
                <a:lnTo>
                  <a:pt x="214" y="127"/>
                </a:lnTo>
                <a:lnTo>
                  <a:pt x="199" y="142"/>
                </a:lnTo>
                <a:lnTo>
                  <a:pt x="182" y="155"/>
                </a:lnTo>
                <a:lnTo>
                  <a:pt x="164" y="165"/>
                </a:lnTo>
                <a:lnTo>
                  <a:pt x="143" y="173"/>
                </a:lnTo>
                <a:lnTo>
                  <a:pt x="121" y="177"/>
                </a:lnTo>
                <a:lnTo>
                  <a:pt x="97" y="175"/>
                </a:lnTo>
                <a:lnTo>
                  <a:pt x="69" y="170"/>
                </a:lnTo>
                <a:lnTo>
                  <a:pt x="41" y="158"/>
                </a:lnTo>
                <a:lnTo>
                  <a:pt x="10" y="140"/>
                </a:lnTo>
                <a:lnTo>
                  <a:pt x="12" y="142"/>
                </a:lnTo>
                <a:lnTo>
                  <a:pt x="20" y="144"/>
                </a:lnTo>
                <a:lnTo>
                  <a:pt x="33" y="147"/>
                </a:lnTo>
                <a:lnTo>
                  <a:pt x="49" y="149"/>
                </a:lnTo>
                <a:lnTo>
                  <a:pt x="67" y="151"/>
                </a:lnTo>
                <a:lnTo>
                  <a:pt x="88" y="151"/>
                </a:lnTo>
                <a:lnTo>
                  <a:pt x="110" y="147"/>
                </a:lnTo>
                <a:lnTo>
                  <a:pt x="132" y="139"/>
                </a:lnTo>
                <a:lnTo>
                  <a:pt x="154" y="126"/>
                </a:lnTo>
                <a:lnTo>
                  <a:pt x="150" y="127"/>
                </a:lnTo>
                <a:lnTo>
                  <a:pt x="141" y="130"/>
                </a:lnTo>
                <a:lnTo>
                  <a:pt x="127" y="132"/>
                </a:lnTo>
                <a:lnTo>
                  <a:pt x="110" y="136"/>
                </a:lnTo>
                <a:lnTo>
                  <a:pt x="89" y="138"/>
                </a:lnTo>
                <a:lnTo>
                  <a:pt x="67" y="139"/>
                </a:lnTo>
                <a:lnTo>
                  <a:pt x="45" y="135"/>
                </a:lnTo>
                <a:lnTo>
                  <a:pt x="21" y="129"/>
                </a:lnTo>
                <a:lnTo>
                  <a:pt x="0" y="117"/>
                </a:lnTo>
                <a:lnTo>
                  <a:pt x="2" y="116"/>
                </a:lnTo>
                <a:lnTo>
                  <a:pt x="3" y="110"/>
                </a:lnTo>
                <a:lnTo>
                  <a:pt x="7" y="101"/>
                </a:lnTo>
                <a:lnTo>
                  <a:pt x="12" y="91"/>
                </a:lnTo>
                <a:lnTo>
                  <a:pt x="19" y="79"/>
                </a:lnTo>
                <a:lnTo>
                  <a:pt x="28" y="66"/>
                </a:lnTo>
                <a:lnTo>
                  <a:pt x="38" y="53"/>
                </a:lnTo>
                <a:lnTo>
                  <a:pt x="50" y="40"/>
                </a:lnTo>
                <a:lnTo>
                  <a:pt x="64" y="29"/>
                </a:lnTo>
                <a:lnTo>
                  <a:pt x="81" y="18"/>
                </a:lnTo>
                <a:lnTo>
                  <a:pt x="101" y="9"/>
                </a:lnTo>
                <a:lnTo>
                  <a:pt x="121" y="3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3">
              <a:lumMod val="100000"/>
            </a:schemeClr>
          </a:solidFill>
          <a:ln w="0">
            <a:noFill/>
            <a:prstDash val="solid"/>
            <a:rou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6" name="千图PPT彼岸天：ID 8661124库_任意多边形 35"/>
          <p:cNvSpPr/>
          <p:nvPr>
            <p:custDataLst>
              <p:tags r:id="rId20"/>
            </p:custDataLst>
          </p:nvPr>
        </p:nvSpPr>
        <p:spPr bwMode="auto">
          <a:xfrm>
            <a:off x="4440825" y="2767466"/>
            <a:ext cx="386280" cy="258223"/>
          </a:xfrm>
          <a:custGeom>
            <a:avLst/>
            <a:gdLst>
              <a:gd name="T0" fmla="*/ 145 w 266"/>
              <a:gd name="T1" fmla="*/ 0 h 175"/>
              <a:gd name="T2" fmla="*/ 171 w 266"/>
              <a:gd name="T3" fmla="*/ 1 h 175"/>
              <a:gd name="T4" fmla="*/ 200 w 266"/>
              <a:gd name="T5" fmla="*/ 8 h 175"/>
              <a:gd name="T6" fmla="*/ 232 w 266"/>
              <a:gd name="T7" fmla="*/ 18 h 175"/>
              <a:gd name="T8" fmla="*/ 266 w 266"/>
              <a:gd name="T9" fmla="*/ 35 h 175"/>
              <a:gd name="T10" fmla="*/ 266 w 266"/>
              <a:gd name="T11" fmla="*/ 38 h 175"/>
              <a:gd name="T12" fmla="*/ 264 w 266"/>
              <a:gd name="T13" fmla="*/ 44 h 175"/>
              <a:gd name="T14" fmla="*/ 260 w 266"/>
              <a:gd name="T15" fmla="*/ 53 h 175"/>
              <a:gd name="T16" fmla="*/ 253 w 266"/>
              <a:gd name="T17" fmla="*/ 66 h 175"/>
              <a:gd name="T18" fmla="*/ 247 w 266"/>
              <a:gd name="T19" fmla="*/ 79 h 175"/>
              <a:gd name="T20" fmla="*/ 238 w 266"/>
              <a:gd name="T21" fmla="*/ 95 h 175"/>
              <a:gd name="T22" fmla="*/ 226 w 266"/>
              <a:gd name="T23" fmla="*/ 110 h 175"/>
              <a:gd name="T24" fmla="*/ 213 w 266"/>
              <a:gd name="T25" fmla="*/ 126 h 175"/>
              <a:gd name="T26" fmla="*/ 199 w 266"/>
              <a:gd name="T27" fmla="*/ 141 h 175"/>
              <a:gd name="T28" fmla="*/ 182 w 266"/>
              <a:gd name="T29" fmla="*/ 153 h 175"/>
              <a:gd name="T30" fmla="*/ 163 w 266"/>
              <a:gd name="T31" fmla="*/ 165 h 175"/>
              <a:gd name="T32" fmla="*/ 143 w 266"/>
              <a:gd name="T33" fmla="*/ 173 h 175"/>
              <a:gd name="T34" fmla="*/ 121 w 266"/>
              <a:gd name="T35" fmla="*/ 175 h 175"/>
              <a:gd name="T36" fmla="*/ 96 w 266"/>
              <a:gd name="T37" fmla="*/ 175 h 175"/>
              <a:gd name="T38" fmla="*/ 70 w 266"/>
              <a:gd name="T39" fmla="*/ 169 h 175"/>
              <a:gd name="T40" fmla="*/ 40 w 266"/>
              <a:gd name="T41" fmla="*/ 157 h 175"/>
              <a:gd name="T42" fmla="*/ 9 w 266"/>
              <a:gd name="T43" fmla="*/ 139 h 175"/>
              <a:gd name="T44" fmla="*/ 13 w 266"/>
              <a:gd name="T45" fmla="*/ 140 h 175"/>
              <a:gd name="T46" fmla="*/ 20 w 266"/>
              <a:gd name="T47" fmla="*/ 143 h 175"/>
              <a:gd name="T48" fmla="*/ 32 w 266"/>
              <a:gd name="T49" fmla="*/ 147 h 175"/>
              <a:gd name="T50" fmla="*/ 48 w 266"/>
              <a:gd name="T51" fmla="*/ 149 h 175"/>
              <a:gd name="T52" fmla="*/ 66 w 266"/>
              <a:gd name="T53" fmla="*/ 151 h 175"/>
              <a:gd name="T54" fmla="*/ 87 w 266"/>
              <a:gd name="T55" fmla="*/ 151 h 175"/>
              <a:gd name="T56" fmla="*/ 109 w 266"/>
              <a:gd name="T57" fmla="*/ 147 h 175"/>
              <a:gd name="T58" fmla="*/ 131 w 266"/>
              <a:gd name="T59" fmla="*/ 138 h 175"/>
              <a:gd name="T60" fmla="*/ 153 w 266"/>
              <a:gd name="T61" fmla="*/ 125 h 175"/>
              <a:gd name="T62" fmla="*/ 149 w 266"/>
              <a:gd name="T63" fmla="*/ 126 h 175"/>
              <a:gd name="T64" fmla="*/ 140 w 266"/>
              <a:gd name="T65" fmla="*/ 128 h 175"/>
              <a:gd name="T66" fmla="*/ 127 w 266"/>
              <a:gd name="T67" fmla="*/ 132 h 175"/>
              <a:gd name="T68" fmla="*/ 109 w 266"/>
              <a:gd name="T69" fmla="*/ 136 h 175"/>
              <a:gd name="T70" fmla="*/ 88 w 266"/>
              <a:gd name="T71" fmla="*/ 138 h 175"/>
              <a:gd name="T72" fmla="*/ 66 w 266"/>
              <a:gd name="T73" fmla="*/ 138 h 175"/>
              <a:gd name="T74" fmla="*/ 44 w 266"/>
              <a:gd name="T75" fmla="*/ 135 h 175"/>
              <a:gd name="T76" fmla="*/ 22 w 266"/>
              <a:gd name="T77" fmla="*/ 128 h 175"/>
              <a:gd name="T78" fmla="*/ 0 w 266"/>
              <a:gd name="T79" fmla="*/ 117 h 175"/>
              <a:gd name="T80" fmla="*/ 1 w 266"/>
              <a:gd name="T81" fmla="*/ 114 h 175"/>
              <a:gd name="T82" fmla="*/ 2 w 266"/>
              <a:gd name="T83" fmla="*/ 109 h 175"/>
              <a:gd name="T84" fmla="*/ 6 w 266"/>
              <a:gd name="T85" fmla="*/ 101 h 175"/>
              <a:gd name="T86" fmla="*/ 11 w 266"/>
              <a:gd name="T87" fmla="*/ 91 h 175"/>
              <a:gd name="T88" fmla="*/ 18 w 266"/>
              <a:gd name="T89" fmla="*/ 79 h 175"/>
              <a:gd name="T90" fmla="*/ 27 w 266"/>
              <a:gd name="T91" fmla="*/ 66 h 175"/>
              <a:gd name="T92" fmla="*/ 37 w 266"/>
              <a:gd name="T93" fmla="*/ 53 h 175"/>
              <a:gd name="T94" fmla="*/ 49 w 266"/>
              <a:gd name="T95" fmla="*/ 40 h 175"/>
              <a:gd name="T96" fmla="*/ 65 w 266"/>
              <a:gd name="T97" fmla="*/ 27 h 175"/>
              <a:gd name="T98" fmla="*/ 80 w 266"/>
              <a:gd name="T99" fmla="*/ 17 h 175"/>
              <a:gd name="T100" fmla="*/ 100 w 266"/>
              <a:gd name="T101" fmla="*/ 9 h 175"/>
              <a:gd name="T102" fmla="*/ 121 w 266"/>
              <a:gd name="T103" fmla="*/ 3 h 175"/>
              <a:gd name="T104" fmla="*/ 145 w 266"/>
              <a:gd name="T105" fmla="*/ 0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66" h="175">
                <a:moveTo>
                  <a:pt x="145" y="0"/>
                </a:moveTo>
                <a:lnTo>
                  <a:pt x="171" y="1"/>
                </a:lnTo>
                <a:lnTo>
                  <a:pt x="200" y="8"/>
                </a:lnTo>
                <a:lnTo>
                  <a:pt x="232" y="18"/>
                </a:lnTo>
                <a:lnTo>
                  <a:pt x="266" y="35"/>
                </a:lnTo>
                <a:lnTo>
                  <a:pt x="266" y="38"/>
                </a:lnTo>
                <a:lnTo>
                  <a:pt x="264" y="44"/>
                </a:lnTo>
                <a:lnTo>
                  <a:pt x="260" y="53"/>
                </a:lnTo>
                <a:lnTo>
                  <a:pt x="253" y="66"/>
                </a:lnTo>
                <a:lnTo>
                  <a:pt x="247" y="79"/>
                </a:lnTo>
                <a:lnTo>
                  <a:pt x="238" y="95"/>
                </a:lnTo>
                <a:lnTo>
                  <a:pt x="226" y="110"/>
                </a:lnTo>
                <a:lnTo>
                  <a:pt x="213" y="126"/>
                </a:lnTo>
                <a:lnTo>
                  <a:pt x="199" y="141"/>
                </a:lnTo>
                <a:lnTo>
                  <a:pt x="182" y="153"/>
                </a:lnTo>
                <a:lnTo>
                  <a:pt x="163" y="165"/>
                </a:lnTo>
                <a:lnTo>
                  <a:pt x="143" y="173"/>
                </a:lnTo>
                <a:lnTo>
                  <a:pt x="121" y="175"/>
                </a:lnTo>
                <a:lnTo>
                  <a:pt x="96" y="175"/>
                </a:lnTo>
                <a:lnTo>
                  <a:pt x="70" y="169"/>
                </a:lnTo>
                <a:lnTo>
                  <a:pt x="40" y="157"/>
                </a:lnTo>
                <a:lnTo>
                  <a:pt x="9" y="139"/>
                </a:lnTo>
                <a:lnTo>
                  <a:pt x="13" y="140"/>
                </a:lnTo>
                <a:lnTo>
                  <a:pt x="20" y="143"/>
                </a:lnTo>
                <a:lnTo>
                  <a:pt x="32" y="147"/>
                </a:lnTo>
                <a:lnTo>
                  <a:pt x="48" y="149"/>
                </a:lnTo>
                <a:lnTo>
                  <a:pt x="66" y="151"/>
                </a:lnTo>
                <a:lnTo>
                  <a:pt x="87" y="151"/>
                </a:lnTo>
                <a:lnTo>
                  <a:pt x="109" y="147"/>
                </a:lnTo>
                <a:lnTo>
                  <a:pt x="131" y="138"/>
                </a:lnTo>
                <a:lnTo>
                  <a:pt x="153" y="125"/>
                </a:lnTo>
                <a:lnTo>
                  <a:pt x="149" y="126"/>
                </a:lnTo>
                <a:lnTo>
                  <a:pt x="140" y="128"/>
                </a:lnTo>
                <a:lnTo>
                  <a:pt x="127" y="132"/>
                </a:lnTo>
                <a:lnTo>
                  <a:pt x="109" y="136"/>
                </a:lnTo>
                <a:lnTo>
                  <a:pt x="88" y="138"/>
                </a:lnTo>
                <a:lnTo>
                  <a:pt x="66" y="138"/>
                </a:lnTo>
                <a:lnTo>
                  <a:pt x="44" y="135"/>
                </a:lnTo>
                <a:lnTo>
                  <a:pt x="22" y="128"/>
                </a:lnTo>
                <a:lnTo>
                  <a:pt x="0" y="117"/>
                </a:lnTo>
                <a:lnTo>
                  <a:pt x="1" y="114"/>
                </a:lnTo>
                <a:lnTo>
                  <a:pt x="2" y="109"/>
                </a:lnTo>
                <a:lnTo>
                  <a:pt x="6" y="101"/>
                </a:lnTo>
                <a:lnTo>
                  <a:pt x="11" y="91"/>
                </a:lnTo>
                <a:lnTo>
                  <a:pt x="18" y="79"/>
                </a:lnTo>
                <a:lnTo>
                  <a:pt x="27" y="66"/>
                </a:lnTo>
                <a:lnTo>
                  <a:pt x="37" y="53"/>
                </a:lnTo>
                <a:lnTo>
                  <a:pt x="49" y="40"/>
                </a:lnTo>
                <a:lnTo>
                  <a:pt x="65" y="27"/>
                </a:lnTo>
                <a:lnTo>
                  <a:pt x="80" y="17"/>
                </a:lnTo>
                <a:lnTo>
                  <a:pt x="100" y="9"/>
                </a:lnTo>
                <a:lnTo>
                  <a:pt x="121" y="3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4">
              <a:lumMod val="100000"/>
            </a:schemeClr>
          </a:solidFill>
          <a:ln w="0">
            <a:noFill/>
            <a:prstDash val="solid"/>
            <a:rou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7" name="千图PPT彼岸天：ID 8661124库_任意多边形 36"/>
          <p:cNvSpPr/>
          <p:nvPr>
            <p:custDataLst>
              <p:tags r:id="rId21"/>
            </p:custDataLst>
          </p:nvPr>
        </p:nvSpPr>
        <p:spPr bwMode="auto">
          <a:xfrm>
            <a:off x="4758853" y="2104939"/>
            <a:ext cx="257036" cy="392499"/>
          </a:xfrm>
          <a:custGeom>
            <a:avLst/>
            <a:gdLst>
              <a:gd name="T0" fmla="*/ 35 w 177"/>
              <a:gd name="T1" fmla="*/ 0 h 266"/>
              <a:gd name="T2" fmla="*/ 38 w 177"/>
              <a:gd name="T3" fmla="*/ 1 h 266"/>
              <a:gd name="T4" fmla="*/ 45 w 177"/>
              <a:gd name="T5" fmla="*/ 4 h 266"/>
              <a:gd name="T6" fmla="*/ 54 w 177"/>
              <a:gd name="T7" fmla="*/ 8 h 266"/>
              <a:gd name="T8" fmla="*/ 67 w 177"/>
              <a:gd name="T9" fmla="*/ 13 h 266"/>
              <a:gd name="T10" fmla="*/ 81 w 177"/>
              <a:gd name="T11" fmla="*/ 21 h 266"/>
              <a:gd name="T12" fmla="*/ 95 w 177"/>
              <a:gd name="T13" fmla="*/ 30 h 266"/>
              <a:gd name="T14" fmla="*/ 111 w 177"/>
              <a:gd name="T15" fmla="*/ 40 h 266"/>
              <a:gd name="T16" fmla="*/ 126 w 177"/>
              <a:gd name="T17" fmla="*/ 53 h 266"/>
              <a:gd name="T18" fmla="*/ 142 w 177"/>
              <a:gd name="T19" fmla="*/ 67 h 266"/>
              <a:gd name="T20" fmla="*/ 155 w 177"/>
              <a:gd name="T21" fmla="*/ 84 h 266"/>
              <a:gd name="T22" fmla="*/ 165 w 177"/>
              <a:gd name="T23" fmla="*/ 102 h 266"/>
              <a:gd name="T24" fmla="*/ 173 w 177"/>
              <a:gd name="T25" fmla="*/ 123 h 266"/>
              <a:gd name="T26" fmla="*/ 177 w 177"/>
              <a:gd name="T27" fmla="*/ 146 h 266"/>
              <a:gd name="T28" fmla="*/ 176 w 177"/>
              <a:gd name="T29" fmla="*/ 171 h 266"/>
              <a:gd name="T30" fmla="*/ 171 w 177"/>
              <a:gd name="T31" fmla="*/ 197 h 266"/>
              <a:gd name="T32" fmla="*/ 159 w 177"/>
              <a:gd name="T33" fmla="*/ 226 h 266"/>
              <a:gd name="T34" fmla="*/ 141 w 177"/>
              <a:gd name="T35" fmla="*/ 257 h 266"/>
              <a:gd name="T36" fmla="*/ 141 w 177"/>
              <a:gd name="T37" fmla="*/ 254 h 266"/>
              <a:gd name="T38" fmla="*/ 143 w 177"/>
              <a:gd name="T39" fmla="*/ 246 h 266"/>
              <a:gd name="T40" fmla="*/ 147 w 177"/>
              <a:gd name="T41" fmla="*/ 235 h 266"/>
              <a:gd name="T42" fmla="*/ 150 w 177"/>
              <a:gd name="T43" fmla="*/ 219 h 266"/>
              <a:gd name="T44" fmla="*/ 151 w 177"/>
              <a:gd name="T45" fmla="*/ 200 h 266"/>
              <a:gd name="T46" fmla="*/ 151 w 177"/>
              <a:gd name="T47" fmla="*/ 180 h 266"/>
              <a:gd name="T48" fmla="*/ 147 w 177"/>
              <a:gd name="T49" fmla="*/ 158 h 266"/>
              <a:gd name="T50" fmla="*/ 139 w 177"/>
              <a:gd name="T51" fmla="*/ 136 h 266"/>
              <a:gd name="T52" fmla="*/ 126 w 177"/>
              <a:gd name="T53" fmla="*/ 114 h 266"/>
              <a:gd name="T54" fmla="*/ 128 w 177"/>
              <a:gd name="T55" fmla="*/ 117 h 266"/>
              <a:gd name="T56" fmla="*/ 130 w 177"/>
              <a:gd name="T57" fmla="*/ 126 h 266"/>
              <a:gd name="T58" fmla="*/ 133 w 177"/>
              <a:gd name="T59" fmla="*/ 140 h 266"/>
              <a:gd name="T60" fmla="*/ 137 w 177"/>
              <a:gd name="T61" fmla="*/ 158 h 266"/>
              <a:gd name="T62" fmla="*/ 138 w 177"/>
              <a:gd name="T63" fmla="*/ 178 h 266"/>
              <a:gd name="T64" fmla="*/ 138 w 177"/>
              <a:gd name="T65" fmla="*/ 200 h 266"/>
              <a:gd name="T66" fmla="*/ 136 w 177"/>
              <a:gd name="T67" fmla="*/ 223 h 266"/>
              <a:gd name="T68" fmla="*/ 129 w 177"/>
              <a:gd name="T69" fmla="*/ 245 h 266"/>
              <a:gd name="T70" fmla="*/ 117 w 177"/>
              <a:gd name="T71" fmla="*/ 266 h 266"/>
              <a:gd name="T72" fmla="*/ 116 w 177"/>
              <a:gd name="T73" fmla="*/ 266 h 266"/>
              <a:gd name="T74" fmla="*/ 110 w 177"/>
              <a:gd name="T75" fmla="*/ 263 h 266"/>
              <a:gd name="T76" fmla="*/ 102 w 177"/>
              <a:gd name="T77" fmla="*/ 261 h 266"/>
              <a:gd name="T78" fmla="*/ 91 w 177"/>
              <a:gd name="T79" fmla="*/ 256 h 266"/>
              <a:gd name="T80" fmla="*/ 80 w 177"/>
              <a:gd name="T81" fmla="*/ 248 h 266"/>
              <a:gd name="T82" fmla="*/ 67 w 177"/>
              <a:gd name="T83" fmla="*/ 240 h 266"/>
              <a:gd name="T84" fmla="*/ 54 w 177"/>
              <a:gd name="T85" fmla="*/ 230 h 266"/>
              <a:gd name="T86" fmla="*/ 41 w 177"/>
              <a:gd name="T87" fmla="*/ 217 h 266"/>
              <a:gd name="T88" fmla="*/ 29 w 177"/>
              <a:gd name="T89" fmla="*/ 202 h 266"/>
              <a:gd name="T90" fmla="*/ 17 w 177"/>
              <a:gd name="T91" fmla="*/ 185 h 266"/>
              <a:gd name="T92" fmla="*/ 9 w 177"/>
              <a:gd name="T93" fmla="*/ 167 h 266"/>
              <a:gd name="T94" fmla="*/ 3 w 177"/>
              <a:gd name="T95" fmla="*/ 145 h 266"/>
              <a:gd name="T96" fmla="*/ 0 w 177"/>
              <a:gd name="T97" fmla="*/ 122 h 266"/>
              <a:gd name="T98" fmla="*/ 2 w 177"/>
              <a:gd name="T99" fmla="*/ 96 h 266"/>
              <a:gd name="T100" fmla="*/ 8 w 177"/>
              <a:gd name="T101" fmla="*/ 66 h 266"/>
              <a:gd name="T102" fmla="*/ 19 w 177"/>
              <a:gd name="T103" fmla="*/ 35 h 266"/>
              <a:gd name="T104" fmla="*/ 35 w 177"/>
              <a:gd name="T105" fmla="*/ 0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77" h="266">
                <a:moveTo>
                  <a:pt x="35" y="0"/>
                </a:moveTo>
                <a:lnTo>
                  <a:pt x="38" y="1"/>
                </a:lnTo>
                <a:lnTo>
                  <a:pt x="45" y="4"/>
                </a:lnTo>
                <a:lnTo>
                  <a:pt x="54" y="8"/>
                </a:lnTo>
                <a:lnTo>
                  <a:pt x="67" y="13"/>
                </a:lnTo>
                <a:lnTo>
                  <a:pt x="81" y="21"/>
                </a:lnTo>
                <a:lnTo>
                  <a:pt x="95" y="30"/>
                </a:lnTo>
                <a:lnTo>
                  <a:pt x="111" y="40"/>
                </a:lnTo>
                <a:lnTo>
                  <a:pt x="126" y="53"/>
                </a:lnTo>
                <a:lnTo>
                  <a:pt x="142" y="67"/>
                </a:lnTo>
                <a:lnTo>
                  <a:pt x="155" y="84"/>
                </a:lnTo>
                <a:lnTo>
                  <a:pt x="165" y="102"/>
                </a:lnTo>
                <a:lnTo>
                  <a:pt x="173" y="123"/>
                </a:lnTo>
                <a:lnTo>
                  <a:pt x="177" y="146"/>
                </a:lnTo>
                <a:lnTo>
                  <a:pt x="176" y="171"/>
                </a:lnTo>
                <a:lnTo>
                  <a:pt x="171" y="197"/>
                </a:lnTo>
                <a:lnTo>
                  <a:pt x="159" y="226"/>
                </a:lnTo>
                <a:lnTo>
                  <a:pt x="141" y="257"/>
                </a:lnTo>
                <a:lnTo>
                  <a:pt x="141" y="254"/>
                </a:lnTo>
                <a:lnTo>
                  <a:pt x="143" y="246"/>
                </a:lnTo>
                <a:lnTo>
                  <a:pt x="147" y="235"/>
                </a:lnTo>
                <a:lnTo>
                  <a:pt x="150" y="219"/>
                </a:lnTo>
                <a:lnTo>
                  <a:pt x="151" y="200"/>
                </a:lnTo>
                <a:lnTo>
                  <a:pt x="151" y="180"/>
                </a:lnTo>
                <a:lnTo>
                  <a:pt x="147" y="158"/>
                </a:lnTo>
                <a:lnTo>
                  <a:pt x="139" y="136"/>
                </a:lnTo>
                <a:lnTo>
                  <a:pt x="126" y="114"/>
                </a:lnTo>
                <a:lnTo>
                  <a:pt x="128" y="117"/>
                </a:lnTo>
                <a:lnTo>
                  <a:pt x="130" y="126"/>
                </a:lnTo>
                <a:lnTo>
                  <a:pt x="133" y="140"/>
                </a:lnTo>
                <a:lnTo>
                  <a:pt x="137" y="158"/>
                </a:lnTo>
                <a:lnTo>
                  <a:pt x="138" y="178"/>
                </a:lnTo>
                <a:lnTo>
                  <a:pt x="138" y="200"/>
                </a:lnTo>
                <a:lnTo>
                  <a:pt x="136" y="223"/>
                </a:lnTo>
                <a:lnTo>
                  <a:pt x="129" y="245"/>
                </a:lnTo>
                <a:lnTo>
                  <a:pt x="117" y="266"/>
                </a:lnTo>
                <a:lnTo>
                  <a:pt x="116" y="266"/>
                </a:lnTo>
                <a:lnTo>
                  <a:pt x="110" y="263"/>
                </a:lnTo>
                <a:lnTo>
                  <a:pt x="102" y="261"/>
                </a:lnTo>
                <a:lnTo>
                  <a:pt x="91" y="256"/>
                </a:lnTo>
                <a:lnTo>
                  <a:pt x="80" y="248"/>
                </a:lnTo>
                <a:lnTo>
                  <a:pt x="67" y="240"/>
                </a:lnTo>
                <a:lnTo>
                  <a:pt x="54" y="230"/>
                </a:lnTo>
                <a:lnTo>
                  <a:pt x="41" y="217"/>
                </a:lnTo>
                <a:lnTo>
                  <a:pt x="29" y="202"/>
                </a:lnTo>
                <a:lnTo>
                  <a:pt x="17" y="185"/>
                </a:lnTo>
                <a:lnTo>
                  <a:pt x="9" y="167"/>
                </a:lnTo>
                <a:lnTo>
                  <a:pt x="3" y="145"/>
                </a:lnTo>
                <a:lnTo>
                  <a:pt x="0" y="122"/>
                </a:lnTo>
                <a:lnTo>
                  <a:pt x="2" y="96"/>
                </a:lnTo>
                <a:lnTo>
                  <a:pt x="8" y="66"/>
                </a:lnTo>
                <a:lnTo>
                  <a:pt x="19" y="35"/>
                </a:lnTo>
                <a:lnTo>
                  <a:pt x="35" y="0"/>
                </a:lnTo>
                <a:close/>
              </a:path>
            </a:pathLst>
          </a:custGeom>
          <a:solidFill>
            <a:schemeClr val="accent4">
              <a:lumMod val="100000"/>
            </a:schemeClr>
          </a:solidFill>
          <a:ln w="0">
            <a:noFill/>
            <a:prstDash val="solid"/>
            <a:rou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8" name="千图PPT彼岸天：ID 8661124库_任意多边形 37"/>
          <p:cNvSpPr/>
          <p:nvPr>
            <p:custDataLst>
              <p:tags r:id="rId22"/>
            </p:custDataLst>
          </p:nvPr>
        </p:nvSpPr>
        <p:spPr bwMode="auto">
          <a:xfrm>
            <a:off x="5172724" y="2087233"/>
            <a:ext cx="257036" cy="377743"/>
          </a:xfrm>
          <a:custGeom>
            <a:avLst/>
            <a:gdLst>
              <a:gd name="T0" fmla="*/ 149 w 177"/>
              <a:gd name="T1" fmla="*/ 0 h 256"/>
              <a:gd name="T2" fmla="*/ 151 w 177"/>
              <a:gd name="T3" fmla="*/ 3 h 256"/>
              <a:gd name="T4" fmla="*/ 153 w 177"/>
              <a:gd name="T5" fmla="*/ 9 h 256"/>
              <a:gd name="T6" fmla="*/ 157 w 177"/>
              <a:gd name="T7" fmla="*/ 18 h 256"/>
              <a:gd name="T8" fmla="*/ 162 w 177"/>
              <a:gd name="T9" fmla="*/ 31 h 256"/>
              <a:gd name="T10" fmla="*/ 166 w 177"/>
              <a:gd name="T11" fmla="*/ 47 h 256"/>
              <a:gd name="T12" fmla="*/ 172 w 177"/>
              <a:gd name="T13" fmla="*/ 64 h 256"/>
              <a:gd name="T14" fmla="*/ 174 w 177"/>
              <a:gd name="T15" fmla="*/ 82 h 256"/>
              <a:gd name="T16" fmla="*/ 177 w 177"/>
              <a:gd name="T17" fmla="*/ 103 h 256"/>
              <a:gd name="T18" fmla="*/ 177 w 177"/>
              <a:gd name="T19" fmla="*/ 123 h 256"/>
              <a:gd name="T20" fmla="*/ 174 w 177"/>
              <a:gd name="T21" fmla="*/ 144 h 256"/>
              <a:gd name="T22" fmla="*/ 168 w 177"/>
              <a:gd name="T23" fmla="*/ 165 h 256"/>
              <a:gd name="T24" fmla="*/ 159 w 177"/>
              <a:gd name="T25" fmla="*/ 184 h 256"/>
              <a:gd name="T26" fmla="*/ 146 w 177"/>
              <a:gd name="T27" fmla="*/ 203 h 256"/>
              <a:gd name="T28" fmla="*/ 129 w 177"/>
              <a:gd name="T29" fmla="*/ 219 h 256"/>
              <a:gd name="T30" fmla="*/ 105 w 177"/>
              <a:gd name="T31" fmla="*/ 235 h 256"/>
              <a:gd name="T32" fmla="*/ 77 w 177"/>
              <a:gd name="T33" fmla="*/ 247 h 256"/>
              <a:gd name="T34" fmla="*/ 42 w 177"/>
              <a:gd name="T35" fmla="*/ 256 h 256"/>
              <a:gd name="T36" fmla="*/ 44 w 177"/>
              <a:gd name="T37" fmla="*/ 255 h 256"/>
              <a:gd name="T38" fmla="*/ 52 w 177"/>
              <a:gd name="T39" fmla="*/ 251 h 256"/>
              <a:gd name="T40" fmla="*/ 62 w 177"/>
              <a:gd name="T41" fmla="*/ 244 h 256"/>
              <a:gd name="T42" fmla="*/ 75 w 177"/>
              <a:gd name="T43" fmla="*/ 235 h 256"/>
              <a:gd name="T44" fmla="*/ 90 w 177"/>
              <a:gd name="T45" fmla="*/ 223 h 256"/>
              <a:gd name="T46" fmla="*/ 104 w 177"/>
              <a:gd name="T47" fmla="*/ 209 h 256"/>
              <a:gd name="T48" fmla="*/ 117 w 177"/>
              <a:gd name="T49" fmla="*/ 191 h 256"/>
              <a:gd name="T50" fmla="*/ 126 w 177"/>
              <a:gd name="T51" fmla="*/ 169 h 256"/>
              <a:gd name="T52" fmla="*/ 133 w 177"/>
              <a:gd name="T53" fmla="*/ 144 h 256"/>
              <a:gd name="T54" fmla="*/ 131 w 177"/>
              <a:gd name="T55" fmla="*/ 148 h 256"/>
              <a:gd name="T56" fmla="*/ 127 w 177"/>
              <a:gd name="T57" fmla="*/ 156 h 256"/>
              <a:gd name="T58" fmla="*/ 120 w 177"/>
              <a:gd name="T59" fmla="*/ 168 h 256"/>
              <a:gd name="T60" fmla="*/ 109 w 177"/>
              <a:gd name="T61" fmla="*/ 183 h 256"/>
              <a:gd name="T62" fmla="*/ 96 w 177"/>
              <a:gd name="T63" fmla="*/ 199 h 256"/>
              <a:gd name="T64" fmla="*/ 81 w 177"/>
              <a:gd name="T65" fmla="*/ 214 h 256"/>
              <a:gd name="T66" fmla="*/ 62 w 177"/>
              <a:gd name="T67" fmla="*/ 229 h 256"/>
              <a:gd name="T68" fmla="*/ 42 w 177"/>
              <a:gd name="T69" fmla="*/ 240 h 256"/>
              <a:gd name="T70" fmla="*/ 18 w 177"/>
              <a:gd name="T71" fmla="*/ 247 h 256"/>
              <a:gd name="T72" fmla="*/ 18 w 177"/>
              <a:gd name="T73" fmla="*/ 244 h 256"/>
              <a:gd name="T74" fmla="*/ 16 w 177"/>
              <a:gd name="T75" fmla="*/ 239 h 256"/>
              <a:gd name="T76" fmla="*/ 12 w 177"/>
              <a:gd name="T77" fmla="*/ 230 h 256"/>
              <a:gd name="T78" fmla="*/ 8 w 177"/>
              <a:gd name="T79" fmla="*/ 217 h 256"/>
              <a:gd name="T80" fmla="*/ 4 w 177"/>
              <a:gd name="T81" fmla="*/ 203 h 256"/>
              <a:gd name="T82" fmla="*/ 1 w 177"/>
              <a:gd name="T83" fmla="*/ 186 h 256"/>
              <a:gd name="T84" fmla="*/ 0 w 177"/>
              <a:gd name="T85" fmla="*/ 168 h 256"/>
              <a:gd name="T86" fmla="*/ 0 w 177"/>
              <a:gd name="T87" fmla="*/ 148 h 256"/>
              <a:gd name="T88" fmla="*/ 4 w 177"/>
              <a:gd name="T89" fmla="*/ 127 h 256"/>
              <a:gd name="T90" fmla="*/ 9 w 177"/>
              <a:gd name="T91" fmla="*/ 107 h 256"/>
              <a:gd name="T92" fmla="*/ 19 w 177"/>
              <a:gd name="T93" fmla="*/ 86 h 256"/>
              <a:gd name="T94" fmla="*/ 35 w 177"/>
              <a:gd name="T95" fmla="*/ 66 h 256"/>
              <a:gd name="T96" fmla="*/ 55 w 177"/>
              <a:gd name="T97" fmla="*/ 47 h 256"/>
              <a:gd name="T98" fmla="*/ 79 w 177"/>
              <a:gd name="T99" fmla="*/ 30 h 256"/>
              <a:gd name="T100" fmla="*/ 112 w 177"/>
              <a:gd name="T101" fmla="*/ 14 h 256"/>
              <a:gd name="T102" fmla="*/ 149 w 177"/>
              <a:gd name="T103" fmla="*/ 0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77" h="256">
                <a:moveTo>
                  <a:pt x="149" y="0"/>
                </a:moveTo>
                <a:lnTo>
                  <a:pt x="151" y="3"/>
                </a:lnTo>
                <a:lnTo>
                  <a:pt x="153" y="9"/>
                </a:lnTo>
                <a:lnTo>
                  <a:pt x="157" y="18"/>
                </a:lnTo>
                <a:lnTo>
                  <a:pt x="162" y="31"/>
                </a:lnTo>
                <a:lnTo>
                  <a:pt x="166" y="47"/>
                </a:lnTo>
                <a:lnTo>
                  <a:pt x="172" y="64"/>
                </a:lnTo>
                <a:lnTo>
                  <a:pt x="174" y="82"/>
                </a:lnTo>
                <a:lnTo>
                  <a:pt x="177" y="103"/>
                </a:lnTo>
                <a:lnTo>
                  <a:pt x="177" y="123"/>
                </a:lnTo>
                <a:lnTo>
                  <a:pt x="174" y="144"/>
                </a:lnTo>
                <a:lnTo>
                  <a:pt x="168" y="165"/>
                </a:lnTo>
                <a:lnTo>
                  <a:pt x="159" y="184"/>
                </a:lnTo>
                <a:lnTo>
                  <a:pt x="146" y="203"/>
                </a:lnTo>
                <a:lnTo>
                  <a:pt x="129" y="219"/>
                </a:lnTo>
                <a:lnTo>
                  <a:pt x="105" y="235"/>
                </a:lnTo>
                <a:lnTo>
                  <a:pt x="77" y="247"/>
                </a:lnTo>
                <a:lnTo>
                  <a:pt x="42" y="256"/>
                </a:lnTo>
                <a:lnTo>
                  <a:pt x="44" y="255"/>
                </a:lnTo>
                <a:lnTo>
                  <a:pt x="52" y="251"/>
                </a:lnTo>
                <a:lnTo>
                  <a:pt x="62" y="244"/>
                </a:lnTo>
                <a:lnTo>
                  <a:pt x="75" y="235"/>
                </a:lnTo>
                <a:lnTo>
                  <a:pt x="90" y="223"/>
                </a:lnTo>
                <a:lnTo>
                  <a:pt x="104" y="209"/>
                </a:lnTo>
                <a:lnTo>
                  <a:pt x="117" y="191"/>
                </a:lnTo>
                <a:lnTo>
                  <a:pt x="126" y="169"/>
                </a:lnTo>
                <a:lnTo>
                  <a:pt x="133" y="144"/>
                </a:lnTo>
                <a:lnTo>
                  <a:pt x="131" y="148"/>
                </a:lnTo>
                <a:lnTo>
                  <a:pt x="127" y="156"/>
                </a:lnTo>
                <a:lnTo>
                  <a:pt x="120" y="168"/>
                </a:lnTo>
                <a:lnTo>
                  <a:pt x="109" y="183"/>
                </a:lnTo>
                <a:lnTo>
                  <a:pt x="96" y="199"/>
                </a:lnTo>
                <a:lnTo>
                  <a:pt x="81" y="214"/>
                </a:lnTo>
                <a:lnTo>
                  <a:pt x="62" y="229"/>
                </a:lnTo>
                <a:lnTo>
                  <a:pt x="42" y="240"/>
                </a:lnTo>
                <a:lnTo>
                  <a:pt x="18" y="247"/>
                </a:lnTo>
                <a:lnTo>
                  <a:pt x="18" y="244"/>
                </a:lnTo>
                <a:lnTo>
                  <a:pt x="16" y="239"/>
                </a:lnTo>
                <a:lnTo>
                  <a:pt x="12" y="230"/>
                </a:lnTo>
                <a:lnTo>
                  <a:pt x="8" y="217"/>
                </a:lnTo>
                <a:lnTo>
                  <a:pt x="4" y="203"/>
                </a:lnTo>
                <a:lnTo>
                  <a:pt x="1" y="186"/>
                </a:lnTo>
                <a:lnTo>
                  <a:pt x="0" y="168"/>
                </a:lnTo>
                <a:lnTo>
                  <a:pt x="0" y="148"/>
                </a:lnTo>
                <a:lnTo>
                  <a:pt x="4" y="127"/>
                </a:lnTo>
                <a:lnTo>
                  <a:pt x="9" y="107"/>
                </a:lnTo>
                <a:lnTo>
                  <a:pt x="19" y="86"/>
                </a:lnTo>
                <a:lnTo>
                  <a:pt x="35" y="66"/>
                </a:lnTo>
                <a:lnTo>
                  <a:pt x="55" y="47"/>
                </a:lnTo>
                <a:lnTo>
                  <a:pt x="79" y="30"/>
                </a:lnTo>
                <a:lnTo>
                  <a:pt x="112" y="14"/>
                </a:lnTo>
                <a:lnTo>
                  <a:pt x="149" y="0"/>
                </a:lnTo>
                <a:close/>
              </a:path>
            </a:pathLst>
          </a:custGeom>
          <a:solidFill>
            <a:schemeClr val="accent4">
              <a:lumMod val="100000"/>
            </a:schemeClr>
          </a:solidFill>
          <a:ln w="0">
            <a:noFill/>
            <a:prstDash val="solid"/>
            <a:rou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9" name="千图PPT彼岸天：ID 8661124库_任意多边形 38"/>
          <p:cNvSpPr/>
          <p:nvPr>
            <p:custDataLst>
              <p:tags r:id="rId23"/>
            </p:custDataLst>
          </p:nvPr>
        </p:nvSpPr>
        <p:spPr bwMode="auto">
          <a:xfrm>
            <a:off x="5545935" y="2473829"/>
            <a:ext cx="387733" cy="261175"/>
          </a:xfrm>
          <a:custGeom>
            <a:avLst/>
            <a:gdLst>
              <a:gd name="T0" fmla="*/ 145 w 267"/>
              <a:gd name="T1" fmla="*/ 0 h 177"/>
              <a:gd name="T2" fmla="*/ 171 w 267"/>
              <a:gd name="T3" fmla="*/ 3 h 177"/>
              <a:gd name="T4" fmla="*/ 200 w 267"/>
              <a:gd name="T5" fmla="*/ 8 h 177"/>
              <a:gd name="T6" fmla="*/ 232 w 267"/>
              <a:gd name="T7" fmla="*/ 20 h 177"/>
              <a:gd name="T8" fmla="*/ 267 w 267"/>
              <a:gd name="T9" fmla="*/ 37 h 177"/>
              <a:gd name="T10" fmla="*/ 265 w 267"/>
              <a:gd name="T11" fmla="*/ 38 h 177"/>
              <a:gd name="T12" fmla="*/ 263 w 267"/>
              <a:gd name="T13" fmla="*/ 44 h 177"/>
              <a:gd name="T14" fmla="*/ 259 w 267"/>
              <a:gd name="T15" fmla="*/ 54 h 177"/>
              <a:gd name="T16" fmla="*/ 254 w 267"/>
              <a:gd name="T17" fmla="*/ 67 h 177"/>
              <a:gd name="T18" fmla="*/ 246 w 267"/>
              <a:gd name="T19" fmla="*/ 81 h 177"/>
              <a:gd name="T20" fmla="*/ 237 w 267"/>
              <a:gd name="T21" fmla="*/ 95 h 177"/>
              <a:gd name="T22" fmla="*/ 226 w 267"/>
              <a:gd name="T23" fmla="*/ 112 h 177"/>
              <a:gd name="T24" fmla="*/ 213 w 267"/>
              <a:gd name="T25" fmla="*/ 128 h 177"/>
              <a:gd name="T26" fmla="*/ 198 w 267"/>
              <a:gd name="T27" fmla="*/ 142 h 177"/>
              <a:gd name="T28" fmla="*/ 182 w 267"/>
              <a:gd name="T29" fmla="*/ 155 h 177"/>
              <a:gd name="T30" fmla="*/ 163 w 267"/>
              <a:gd name="T31" fmla="*/ 165 h 177"/>
              <a:gd name="T32" fmla="*/ 143 w 267"/>
              <a:gd name="T33" fmla="*/ 173 h 177"/>
              <a:gd name="T34" fmla="*/ 120 w 267"/>
              <a:gd name="T35" fmla="*/ 177 h 177"/>
              <a:gd name="T36" fmla="*/ 95 w 267"/>
              <a:gd name="T37" fmla="*/ 176 h 177"/>
              <a:gd name="T38" fmla="*/ 69 w 267"/>
              <a:gd name="T39" fmla="*/ 170 h 177"/>
              <a:gd name="T40" fmla="*/ 41 w 267"/>
              <a:gd name="T41" fmla="*/ 159 h 177"/>
              <a:gd name="T42" fmla="*/ 9 w 267"/>
              <a:gd name="T43" fmla="*/ 141 h 177"/>
              <a:gd name="T44" fmla="*/ 12 w 267"/>
              <a:gd name="T45" fmla="*/ 141 h 177"/>
              <a:gd name="T46" fmla="*/ 20 w 267"/>
              <a:gd name="T47" fmla="*/ 143 h 177"/>
              <a:gd name="T48" fmla="*/ 32 w 267"/>
              <a:gd name="T49" fmla="*/ 147 h 177"/>
              <a:gd name="T50" fmla="*/ 47 w 267"/>
              <a:gd name="T51" fmla="*/ 150 h 177"/>
              <a:gd name="T52" fmla="*/ 65 w 267"/>
              <a:gd name="T53" fmla="*/ 151 h 177"/>
              <a:gd name="T54" fmla="*/ 86 w 267"/>
              <a:gd name="T55" fmla="*/ 151 h 177"/>
              <a:gd name="T56" fmla="*/ 108 w 267"/>
              <a:gd name="T57" fmla="*/ 147 h 177"/>
              <a:gd name="T58" fmla="*/ 130 w 267"/>
              <a:gd name="T59" fmla="*/ 139 h 177"/>
              <a:gd name="T60" fmla="*/ 152 w 267"/>
              <a:gd name="T61" fmla="*/ 126 h 177"/>
              <a:gd name="T62" fmla="*/ 150 w 267"/>
              <a:gd name="T63" fmla="*/ 128 h 177"/>
              <a:gd name="T64" fmla="*/ 141 w 267"/>
              <a:gd name="T65" fmla="*/ 130 h 177"/>
              <a:gd name="T66" fmla="*/ 126 w 267"/>
              <a:gd name="T67" fmla="*/ 133 h 177"/>
              <a:gd name="T68" fmla="*/ 108 w 267"/>
              <a:gd name="T69" fmla="*/ 137 h 177"/>
              <a:gd name="T70" fmla="*/ 89 w 267"/>
              <a:gd name="T71" fmla="*/ 138 h 177"/>
              <a:gd name="T72" fmla="*/ 67 w 267"/>
              <a:gd name="T73" fmla="*/ 139 h 177"/>
              <a:gd name="T74" fmla="*/ 43 w 267"/>
              <a:gd name="T75" fmla="*/ 135 h 177"/>
              <a:gd name="T76" fmla="*/ 21 w 267"/>
              <a:gd name="T77" fmla="*/ 129 h 177"/>
              <a:gd name="T78" fmla="*/ 0 w 267"/>
              <a:gd name="T79" fmla="*/ 117 h 177"/>
              <a:gd name="T80" fmla="*/ 0 w 267"/>
              <a:gd name="T81" fmla="*/ 116 h 177"/>
              <a:gd name="T82" fmla="*/ 3 w 267"/>
              <a:gd name="T83" fmla="*/ 111 h 177"/>
              <a:gd name="T84" fmla="*/ 6 w 267"/>
              <a:gd name="T85" fmla="*/ 102 h 177"/>
              <a:gd name="T86" fmla="*/ 11 w 267"/>
              <a:gd name="T87" fmla="*/ 91 h 177"/>
              <a:gd name="T88" fmla="*/ 19 w 267"/>
              <a:gd name="T89" fmla="*/ 80 h 177"/>
              <a:gd name="T90" fmla="*/ 26 w 267"/>
              <a:gd name="T91" fmla="*/ 67 h 177"/>
              <a:gd name="T92" fmla="*/ 37 w 267"/>
              <a:gd name="T93" fmla="*/ 54 h 177"/>
              <a:gd name="T94" fmla="*/ 50 w 267"/>
              <a:gd name="T95" fmla="*/ 41 h 177"/>
              <a:gd name="T96" fmla="*/ 64 w 267"/>
              <a:gd name="T97" fmla="*/ 29 h 177"/>
              <a:gd name="T98" fmla="*/ 81 w 267"/>
              <a:gd name="T99" fmla="*/ 18 h 177"/>
              <a:gd name="T100" fmla="*/ 99 w 267"/>
              <a:gd name="T101" fmla="*/ 9 h 177"/>
              <a:gd name="T102" fmla="*/ 121 w 267"/>
              <a:gd name="T103" fmla="*/ 3 h 177"/>
              <a:gd name="T104" fmla="*/ 145 w 267"/>
              <a:gd name="T105" fmla="*/ 0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67" h="177">
                <a:moveTo>
                  <a:pt x="145" y="0"/>
                </a:moveTo>
                <a:lnTo>
                  <a:pt x="171" y="3"/>
                </a:lnTo>
                <a:lnTo>
                  <a:pt x="200" y="8"/>
                </a:lnTo>
                <a:lnTo>
                  <a:pt x="232" y="20"/>
                </a:lnTo>
                <a:lnTo>
                  <a:pt x="267" y="37"/>
                </a:lnTo>
                <a:lnTo>
                  <a:pt x="265" y="38"/>
                </a:lnTo>
                <a:lnTo>
                  <a:pt x="263" y="44"/>
                </a:lnTo>
                <a:lnTo>
                  <a:pt x="259" y="54"/>
                </a:lnTo>
                <a:lnTo>
                  <a:pt x="254" y="67"/>
                </a:lnTo>
                <a:lnTo>
                  <a:pt x="246" y="81"/>
                </a:lnTo>
                <a:lnTo>
                  <a:pt x="237" y="95"/>
                </a:lnTo>
                <a:lnTo>
                  <a:pt x="226" y="112"/>
                </a:lnTo>
                <a:lnTo>
                  <a:pt x="213" y="128"/>
                </a:lnTo>
                <a:lnTo>
                  <a:pt x="198" y="142"/>
                </a:lnTo>
                <a:lnTo>
                  <a:pt x="182" y="155"/>
                </a:lnTo>
                <a:lnTo>
                  <a:pt x="163" y="165"/>
                </a:lnTo>
                <a:lnTo>
                  <a:pt x="143" y="173"/>
                </a:lnTo>
                <a:lnTo>
                  <a:pt x="120" y="177"/>
                </a:lnTo>
                <a:lnTo>
                  <a:pt x="95" y="176"/>
                </a:lnTo>
                <a:lnTo>
                  <a:pt x="69" y="170"/>
                </a:lnTo>
                <a:lnTo>
                  <a:pt x="41" y="159"/>
                </a:lnTo>
                <a:lnTo>
                  <a:pt x="9" y="141"/>
                </a:lnTo>
                <a:lnTo>
                  <a:pt x="12" y="141"/>
                </a:lnTo>
                <a:lnTo>
                  <a:pt x="20" y="143"/>
                </a:lnTo>
                <a:lnTo>
                  <a:pt x="32" y="147"/>
                </a:lnTo>
                <a:lnTo>
                  <a:pt x="47" y="150"/>
                </a:lnTo>
                <a:lnTo>
                  <a:pt x="65" y="151"/>
                </a:lnTo>
                <a:lnTo>
                  <a:pt x="86" y="151"/>
                </a:lnTo>
                <a:lnTo>
                  <a:pt x="108" y="147"/>
                </a:lnTo>
                <a:lnTo>
                  <a:pt x="130" y="139"/>
                </a:lnTo>
                <a:lnTo>
                  <a:pt x="152" y="126"/>
                </a:lnTo>
                <a:lnTo>
                  <a:pt x="150" y="128"/>
                </a:lnTo>
                <a:lnTo>
                  <a:pt x="141" y="130"/>
                </a:lnTo>
                <a:lnTo>
                  <a:pt x="126" y="133"/>
                </a:lnTo>
                <a:lnTo>
                  <a:pt x="108" y="137"/>
                </a:lnTo>
                <a:lnTo>
                  <a:pt x="89" y="138"/>
                </a:lnTo>
                <a:lnTo>
                  <a:pt x="67" y="139"/>
                </a:lnTo>
                <a:lnTo>
                  <a:pt x="43" y="135"/>
                </a:lnTo>
                <a:lnTo>
                  <a:pt x="21" y="129"/>
                </a:lnTo>
                <a:lnTo>
                  <a:pt x="0" y="117"/>
                </a:lnTo>
                <a:lnTo>
                  <a:pt x="0" y="116"/>
                </a:lnTo>
                <a:lnTo>
                  <a:pt x="3" y="111"/>
                </a:lnTo>
                <a:lnTo>
                  <a:pt x="6" y="102"/>
                </a:lnTo>
                <a:lnTo>
                  <a:pt x="11" y="91"/>
                </a:lnTo>
                <a:lnTo>
                  <a:pt x="19" y="80"/>
                </a:lnTo>
                <a:lnTo>
                  <a:pt x="26" y="67"/>
                </a:lnTo>
                <a:lnTo>
                  <a:pt x="37" y="54"/>
                </a:lnTo>
                <a:lnTo>
                  <a:pt x="50" y="41"/>
                </a:lnTo>
                <a:lnTo>
                  <a:pt x="64" y="29"/>
                </a:lnTo>
                <a:lnTo>
                  <a:pt x="81" y="18"/>
                </a:lnTo>
                <a:lnTo>
                  <a:pt x="99" y="9"/>
                </a:lnTo>
                <a:lnTo>
                  <a:pt x="121" y="3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4">
              <a:lumMod val="100000"/>
            </a:schemeClr>
          </a:solidFill>
          <a:ln w="0">
            <a:noFill/>
            <a:prstDash val="solid"/>
            <a:rou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0" name="千图PPT彼岸天：ID 8661124库_任意多边形 39"/>
          <p:cNvSpPr/>
          <p:nvPr>
            <p:custDataLst>
              <p:tags r:id="rId24"/>
            </p:custDataLst>
          </p:nvPr>
        </p:nvSpPr>
        <p:spPr bwMode="auto">
          <a:xfrm>
            <a:off x="5479135" y="2972569"/>
            <a:ext cx="386280" cy="258223"/>
          </a:xfrm>
          <a:custGeom>
            <a:avLst/>
            <a:gdLst>
              <a:gd name="T0" fmla="*/ 145 w 266"/>
              <a:gd name="T1" fmla="*/ 0 h 175"/>
              <a:gd name="T2" fmla="*/ 171 w 266"/>
              <a:gd name="T3" fmla="*/ 1 h 175"/>
              <a:gd name="T4" fmla="*/ 200 w 266"/>
              <a:gd name="T5" fmla="*/ 6 h 175"/>
              <a:gd name="T6" fmla="*/ 232 w 266"/>
              <a:gd name="T7" fmla="*/ 18 h 175"/>
              <a:gd name="T8" fmla="*/ 266 w 266"/>
              <a:gd name="T9" fmla="*/ 35 h 175"/>
              <a:gd name="T10" fmla="*/ 266 w 266"/>
              <a:gd name="T11" fmla="*/ 36 h 175"/>
              <a:gd name="T12" fmla="*/ 263 w 266"/>
              <a:gd name="T13" fmla="*/ 43 h 175"/>
              <a:gd name="T14" fmla="*/ 259 w 266"/>
              <a:gd name="T15" fmla="*/ 52 h 175"/>
              <a:gd name="T16" fmla="*/ 253 w 266"/>
              <a:gd name="T17" fmla="*/ 65 h 175"/>
              <a:gd name="T18" fmla="*/ 246 w 266"/>
              <a:gd name="T19" fmla="*/ 79 h 175"/>
              <a:gd name="T20" fmla="*/ 237 w 266"/>
              <a:gd name="T21" fmla="*/ 93 h 175"/>
              <a:gd name="T22" fmla="*/ 226 w 266"/>
              <a:gd name="T23" fmla="*/ 110 h 175"/>
              <a:gd name="T24" fmla="*/ 213 w 266"/>
              <a:gd name="T25" fmla="*/ 126 h 175"/>
              <a:gd name="T26" fmla="*/ 198 w 266"/>
              <a:gd name="T27" fmla="*/ 140 h 175"/>
              <a:gd name="T28" fmla="*/ 181 w 266"/>
              <a:gd name="T29" fmla="*/ 153 h 175"/>
              <a:gd name="T30" fmla="*/ 163 w 266"/>
              <a:gd name="T31" fmla="*/ 163 h 175"/>
              <a:gd name="T32" fmla="*/ 143 w 266"/>
              <a:gd name="T33" fmla="*/ 171 h 175"/>
              <a:gd name="T34" fmla="*/ 120 w 266"/>
              <a:gd name="T35" fmla="*/ 175 h 175"/>
              <a:gd name="T36" fmla="*/ 96 w 266"/>
              <a:gd name="T37" fmla="*/ 174 h 175"/>
              <a:gd name="T38" fmla="*/ 70 w 266"/>
              <a:gd name="T39" fmla="*/ 169 h 175"/>
              <a:gd name="T40" fmla="*/ 40 w 266"/>
              <a:gd name="T41" fmla="*/ 157 h 175"/>
              <a:gd name="T42" fmla="*/ 9 w 266"/>
              <a:gd name="T43" fmla="*/ 139 h 175"/>
              <a:gd name="T44" fmla="*/ 13 w 266"/>
              <a:gd name="T45" fmla="*/ 140 h 175"/>
              <a:gd name="T46" fmla="*/ 20 w 266"/>
              <a:gd name="T47" fmla="*/ 143 h 175"/>
              <a:gd name="T48" fmla="*/ 32 w 266"/>
              <a:gd name="T49" fmla="*/ 145 h 175"/>
              <a:gd name="T50" fmla="*/ 48 w 266"/>
              <a:gd name="T51" fmla="*/ 148 h 175"/>
              <a:gd name="T52" fmla="*/ 66 w 266"/>
              <a:gd name="T53" fmla="*/ 149 h 175"/>
              <a:gd name="T54" fmla="*/ 87 w 266"/>
              <a:gd name="T55" fmla="*/ 149 h 175"/>
              <a:gd name="T56" fmla="*/ 109 w 266"/>
              <a:gd name="T57" fmla="*/ 145 h 175"/>
              <a:gd name="T58" fmla="*/ 131 w 266"/>
              <a:gd name="T59" fmla="*/ 137 h 175"/>
              <a:gd name="T60" fmla="*/ 153 w 266"/>
              <a:gd name="T61" fmla="*/ 124 h 175"/>
              <a:gd name="T62" fmla="*/ 149 w 266"/>
              <a:gd name="T63" fmla="*/ 126 h 175"/>
              <a:gd name="T64" fmla="*/ 140 w 266"/>
              <a:gd name="T65" fmla="*/ 128 h 175"/>
              <a:gd name="T66" fmla="*/ 127 w 266"/>
              <a:gd name="T67" fmla="*/ 131 h 175"/>
              <a:gd name="T68" fmla="*/ 109 w 266"/>
              <a:gd name="T69" fmla="*/ 135 h 175"/>
              <a:gd name="T70" fmla="*/ 88 w 266"/>
              <a:gd name="T71" fmla="*/ 137 h 175"/>
              <a:gd name="T72" fmla="*/ 66 w 266"/>
              <a:gd name="T73" fmla="*/ 137 h 175"/>
              <a:gd name="T74" fmla="*/ 44 w 266"/>
              <a:gd name="T75" fmla="*/ 134 h 175"/>
              <a:gd name="T76" fmla="*/ 22 w 266"/>
              <a:gd name="T77" fmla="*/ 127 h 175"/>
              <a:gd name="T78" fmla="*/ 0 w 266"/>
              <a:gd name="T79" fmla="*/ 115 h 175"/>
              <a:gd name="T80" fmla="*/ 1 w 266"/>
              <a:gd name="T81" fmla="*/ 114 h 175"/>
              <a:gd name="T82" fmla="*/ 2 w 266"/>
              <a:gd name="T83" fmla="*/ 109 h 175"/>
              <a:gd name="T84" fmla="*/ 6 w 266"/>
              <a:gd name="T85" fmla="*/ 100 h 175"/>
              <a:gd name="T86" fmla="*/ 11 w 266"/>
              <a:gd name="T87" fmla="*/ 89 h 175"/>
              <a:gd name="T88" fmla="*/ 18 w 266"/>
              <a:gd name="T89" fmla="*/ 78 h 175"/>
              <a:gd name="T90" fmla="*/ 27 w 266"/>
              <a:gd name="T91" fmla="*/ 65 h 175"/>
              <a:gd name="T92" fmla="*/ 37 w 266"/>
              <a:gd name="T93" fmla="*/ 52 h 175"/>
              <a:gd name="T94" fmla="*/ 49 w 266"/>
              <a:gd name="T95" fmla="*/ 39 h 175"/>
              <a:gd name="T96" fmla="*/ 65 w 266"/>
              <a:gd name="T97" fmla="*/ 27 h 175"/>
              <a:gd name="T98" fmla="*/ 80 w 266"/>
              <a:gd name="T99" fmla="*/ 17 h 175"/>
              <a:gd name="T100" fmla="*/ 100 w 266"/>
              <a:gd name="T101" fmla="*/ 8 h 175"/>
              <a:gd name="T102" fmla="*/ 120 w 266"/>
              <a:gd name="T103" fmla="*/ 1 h 175"/>
              <a:gd name="T104" fmla="*/ 145 w 266"/>
              <a:gd name="T105" fmla="*/ 0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66" h="175">
                <a:moveTo>
                  <a:pt x="145" y="0"/>
                </a:moveTo>
                <a:lnTo>
                  <a:pt x="171" y="1"/>
                </a:lnTo>
                <a:lnTo>
                  <a:pt x="200" y="6"/>
                </a:lnTo>
                <a:lnTo>
                  <a:pt x="232" y="18"/>
                </a:lnTo>
                <a:lnTo>
                  <a:pt x="266" y="35"/>
                </a:lnTo>
                <a:lnTo>
                  <a:pt x="266" y="36"/>
                </a:lnTo>
                <a:lnTo>
                  <a:pt x="263" y="43"/>
                </a:lnTo>
                <a:lnTo>
                  <a:pt x="259" y="52"/>
                </a:lnTo>
                <a:lnTo>
                  <a:pt x="253" y="65"/>
                </a:lnTo>
                <a:lnTo>
                  <a:pt x="246" y="79"/>
                </a:lnTo>
                <a:lnTo>
                  <a:pt x="237" y="93"/>
                </a:lnTo>
                <a:lnTo>
                  <a:pt x="226" y="110"/>
                </a:lnTo>
                <a:lnTo>
                  <a:pt x="213" y="126"/>
                </a:lnTo>
                <a:lnTo>
                  <a:pt x="198" y="140"/>
                </a:lnTo>
                <a:lnTo>
                  <a:pt x="181" y="153"/>
                </a:lnTo>
                <a:lnTo>
                  <a:pt x="163" y="163"/>
                </a:lnTo>
                <a:lnTo>
                  <a:pt x="143" y="171"/>
                </a:lnTo>
                <a:lnTo>
                  <a:pt x="120" y="175"/>
                </a:lnTo>
                <a:lnTo>
                  <a:pt x="96" y="174"/>
                </a:lnTo>
                <a:lnTo>
                  <a:pt x="70" y="169"/>
                </a:lnTo>
                <a:lnTo>
                  <a:pt x="40" y="157"/>
                </a:lnTo>
                <a:lnTo>
                  <a:pt x="9" y="139"/>
                </a:lnTo>
                <a:lnTo>
                  <a:pt x="13" y="140"/>
                </a:lnTo>
                <a:lnTo>
                  <a:pt x="20" y="143"/>
                </a:lnTo>
                <a:lnTo>
                  <a:pt x="32" y="145"/>
                </a:lnTo>
                <a:lnTo>
                  <a:pt x="48" y="148"/>
                </a:lnTo>
                <a:lnTo>
                  <a:pt x="66" y="149"/>
                </a:lnTo>
                <a:lnTo>
                  <a:pt x="87" y="149"/>
                </a:lnTo>
                <a:lnTo>
                  <a:pt x="109" y="145"/>
                </a:lnTo>
                <a:lnTo>
                  <a:pt x="131" y="137"/>
                </a:lnTo>
                <a:lnTo>
                  <a:pt x="153" y="124"/>
                </a:lnTo>
                <a:lnTo>
                  <a:pt x="149" y="126"/>
                </a:lnTo>
                <a:lnTo>
                  <a:pt x="140" y="128"/>
                </a:lnTo>
                <a:lnTo>
                  <a:pt x="127" y="131"/>
                </a:lnTo>
                <a:lnTo>
                  <a:pt x="109" y="135"/>
                </a:lnTo>
                <a:lnTo>
                  <a:pt x="88" y="137"/>
                </a:lnTo>
                <a:lnTo>
                  <a:pt x="66" y="137"/>
                </a:lnTo>
                <a:lnTo>
                  <a:pt x="44" y="134"/>
                </a:lnTo>
                <a:lnTo>
                  <a:pt x="22" y="127"/>
                </a:lnTo>
                <a:lnTo>
                  <a:pt x="0" y="115"/>
                </a:lnTo>
                <a:lnTo>
                  <a:pt x="1" y="114"/>
                </a:lnTo>
                <a:lnTo>
                  <a:pt x="2" y="109"/>
                </a:lnTo>
                <a:lnTo>
                  <a:pt x="6" y="100"/>
                </a:lnTo>
                <a:lnTo>
                  <a:pt x="11" y="89"/>
                </a:lnTo>
                <a:lnTo>
                  <a:pt x="18" y="78"/>
                </a:lnTo>
                <a:lnTo>
                  <a:pt x="27" y="65"/>
                </a:lnTo>
                <a:lnTo>
                  <a:pt x="37" y="52"/>
                </a:lnTo>
                <a:lnTo>
                  <a:pt x="49" y="39"/>
                </a:lnTo>
                <a:lnTo>
                  <a:pt x="65" y="27"/>
                </a:lnTo>
                <a:lnTo>
                  <a:pt x="80" y="17"/>
                </a:lnTo>
                <a:lnTo>
                  <a:pt x="100" y="8"/>
                </a:lnTo>
                <a:lnTo>
                  <a:pt x="120" y="1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4">
              <a:lumMod val="100000"/>
            </a:schemeClr>
          </a:solidFill>
          <a:ln w="0">
            <a:noFill/>
            <a:prstDash val="solid"/>
            <a:rou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1" name="千图PPT彼岸天：ID 8661124库_任意多边形 40"/>
          <p:cNvSpPr/>
          <p:nvPr>
            <p:custDataLst>
              <p:tags r:id="rId25"/>
            </p:custDataLst>
          </p:nvPr>
        </p:nvSpPr>
        <p:spPr bwMode="auto">
          <a:xfrm>
            <a:off x="5181437" y="3314899"/>
            <a:ext cx="257036" cy="376268"/>
          </a:xfrm>
          <a:custGeom>
            <a:avLst/>
            <a:gdLst>
              <a:gd name="T0" fmla="*/ 151 w 177"/>
              <a:gd name="T1" fmla="*/ 0 h 255"/>
              <a:gd name="T2" fmla="*/ 153 w 177"/>
              <a:gd name="T3" fmla="*/ 2 h 255"/>
              <a:gd name="T4" fmla="*/ 155 w 177"/>
              <a:gd name="T5" fmla="*/ 8 h 255"/>
              <a:gd name="T6" fmla="*/ 159 w 177"/>
              <a:gd name="T7" fmla="*/ 18 h 255"/>
              <a:gd name="T8" fmla="*/ 163 w 177"/>
              <a:gd name="T9" fmla="*/ 30 h 255"/>
              <a:gd name="T10" fmla="*/ 168 w 177"/>
              <a:gd name="T11" fmla="*/ 46 h 255"/>
              <a:gd name="T12" fmla="*/ 172 w 177"/>
              <a:gd name="T13" fmla="*/ 63 h 255"/>
              <a:gd name="T14" fmla="*/ 176 w 177"/>
              <a:gd name="T15" fmla="*/ 82 h 255"/>
              <a:gd name="T16" fmla="*/ 177 w 177"/>
              <a:gd name="T17" fmla="*/ 101 h 255"/>
              <a:gd name="T18" fmla="*/ 177 w 177"/>
              <a:gd name="T19" fmla="*/ 122 h 255"/>
              <a:gd name="T20" fmla="*/ 175 w 177"/>
              <a:gd name="T21" fmla="*/ 143 h 255"/>
              <a:gd name="T22" fmla="*/ 169 w 177"/>
              <a:gd name="T23" fmla="*/ 164 h 255"/>
              <a:gd name="T24" fmla="*/ 160 w 177"/>
              <a:gd name="T25" fmla="*/ 183 h 255"/>
              <a:gd name="T26" fmla="*/ 147 w 177"/>
              <a:gd name="T27" fmla="*/ 203 h 255"/>
              <a:gd name="T28" fmla="*/ 129 w 177"/>
              <a:gd name="T29" fmla="*/ 220 h 255"/>
              <a:gd name="T30" fmla="*/ 107 w 177"/>
              <a:gd name="T31" fmla="*/ 234 h 255"/>
              <a:gd name="T32" fmla="*/ 77 w 177"/>
              <a:gd name="T33" fmla="*/ 246 h 255"/>
              <a:gd name="T34" fmla="*/ 43 w 177"/>
              <a:gd name="T35" fmla="*/ 255 h 255"/>
              <a:gd name="T36" fmla="*/ 46 w 177"/>
              <a:gd name="T37" fmla="*/ 255 h 255"/>
              <a:gd name="T38" fmla="*/ 52 w 177"/>
              <a:gd name="T39" fmla="*/ 251 h 255"/>
              <a:gd name="T40" fmla="*/ 64 w 177"/>
              <a:gd name="T41" fmla="*/ 244 h 255"/>
              <a:gd name="T42" fmla="*/ 77 w 177"/>
              <a:gd name="T43" fmla="*/ 235 h 255"/>
              <a:gd name="T44" fmla="*/ 91 w 177"/>
              <a:gd name="T45" fmla="*/ 224 h 255"/>
              <a:gd name="T46" fmla="*/ 104 w 177"/>
              <a:gd name="T47" fmla="*/ 208 h 255"/>
              <a:gd name="T48" fmla="*/ 117 w 177"/>
              <a:gd name="T49" fmla="*/ 190 h 255"/>
              <a:gd name="T50" fmla="*/ 128 w 177"/>
              <a:gd name="T51" fmla="*/ 169 h 255"/>
              <a:gd name="T52" fmla="*/ 134 w 177"/>
              <a:gd name="T53" fmla="*/ 144 h 255"/>
              <a:gd name="T54" fmla="*/ 133 w 177"/>
              <a:gd name="T55" fmla="*/ 147 h 255"/>
              <a:gd name="T56" fmla="*/ 128 w 177"/>
              <a:gd name="T57" fmla="*/ 155 h 255"/>
              <a:gd name="T58" fmla="*/ 121 w 177"/>
              <a:gd name="T59" fmla="*/ 168 h 255"/>
              <a:gd name="T60" fmla="*/ 111 w 177"/>
              <a:gd name="T61" fmla="*/ 182 h 255"/>
              <a:gd name="T62" fmla="*/ 98 w 177"/>
              <a:gd name="T63" fmla="*/ 198 h 255"/>
              <a:gd name="T64" fmla="*/ 82 w 177"/>
              <a:gd name="T65" fmla="*/ 214 h 255"/>
              <a:gd name="T66" fmla="*/ 64 w 177"/>
              <a:gd name="T67" fmla="*/ 227 h 255"/>
              <a:gd name="T68" fmla="*/ 43 w 177"/>
              <a:gd name="T69" fmla="*/ 239 h 255"/>
              <a:gd name="T70" fmla="*/ 20 w 177"/>
              <a:gd name="T71" fmla="*/ 246 h 255"/>
              <a:gd name="T72" fmla="*/ 19 w 177"/>
              <a:gd name="T73" fmla="*/ 243 h 255"/>
              <a:gd name="T74" fmla="*/ 16 w 177"/>
              <a:gd name="T75" fmla="*/ 238 h 255"/>
              <a:gd name="T76" fmla="*/ 13 w 177"/>
              <a:gd name="T77" fmla="*/ 229 h 255"/>
              <a:gd name="T78" fmla="*/ 10 w 177"/>
              <a:gd name="T79" fmla="*/ 217 h 255"/>
              <a:gd name="T80" fmla="*/ 6 w 177"/>
              <a:gd name="T81" fmla="*/ 201 h 255"/>
              <a:gd name="T82" fmla="*/ 2 w 177"/>
              <a:gd name="T83" fmla="*/ 185 h 255"/>
              <a:gd name="T84" fmla="*/ 0 w 177"/>
              <a:gd name="T85" fmla="*/ 166 h 255"/>
              <a:gd name="T86" fmla="*/ 2 w 177"/>
              <a:gd name="T87" fmla="*/ 147 h 255"/>
              <a:gd name="T88" fmla="*/ 4 w 177"/>
              <a:gd name="T89" fmla="*/ 127 h 255"/>
              <a:gd name="T90" fmla="*/ 11 w 177"/>
              <a:gd name="T91" fmla="*/ 107 h 255"/>
              <a:gd name="T92" fmla="*/ 21 w 177"/>
              <a:gd name="T93" fmla="*/ 86 h 255"/>
              <a:gd name="T94" fmla="*/ 36 w 177"/>
              <a:gd name="T95" fmla="*/ 65 h 255"/>
              <a:gd name="T96" fmla="*/ 55 w 177"/>
              <a:gd name="T97" fmla="*/ 47 h 255"/>
              <a:gd name="T98" fmla="*/ 81 w 177"/>
              <a:gd name="T99" fmla="*/ 29 h 255"/>
              <a:gd name="T100" fmla="*/ 112 w 177"/>
              <a:gd name="T101" fmla="*/ 13 h 255"/>
              <a:gd name="T102" fmla="*/ 151 w 177"/>
              <a:gd name="T103" fmla="*/ 0 h 2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77" h="255">
                <a:moveTo>
                  <a:pt x="151" y="0"/>
                </a:moveTo>
                <a:lnTo>
                  <a:pt x="153" y="2"/>
                </a:lnTo>
                <a:lnTo>
                  <a:pt x="155" y="8"/>
                </a:lnTo>
                <a:lnTo>
                  <a:pt x="159" y="18"/>
                </a:lnTo>
                <a:lnTo>
                  <a:pt x="163" y="30"/>
                </a:lnTo>
                <a:lnTo>
                  <a:pt x="168" y="46"/>
                </a:lnTo>
                <a:lnTo>
                  <a:pt x="172" y="63"/>
                </a:lnTo>
                <a:lnTo>
                  <a:pt x="176" y="82"/>
                </a:lnTo>
                <a:lnTo>
                  <a:pt x="177" y="101"/>
                </a:lnTo>
                <a:lnTo>
                  <a:pt x="177" y="122"/>
                </a:lnTo>
                <a:lnTo>
                  <a:pt x="175" y="143"/>
                </a:lnTo>
                <a:lnTo>
                  <a:pt x="169" y="164"/>
                </a:lnTo>
                <a:lnTo>
                  <a:pt x="160" y="183"/>
                </a:lnTo>
                <a:lnTo>
                  <a:pt x="147" y="203"/>
                </a:lnTo>
                <a:lnTo>
                  <a:pt x="129" y="220"/>
                </a:lnTo>
                <a:lnTo>
                  <a:pt x="107" y="234"/>
                </a:lnTo>
                <a:lnTo>
                  <a:pt x="77" y="246"/>
                </a:lnTo>
                <a:lnTo>
                  <a:pt x="43" y="255"/>
                </a:lnTo>
                <a:lnTo>
                  <a:pt x="46" y="255"/>
                </a:lnTo>
                <a:lnTo>
                  <a:pt x="52" y="251"/>
                </a:lnTo>
                <a:lnTo>
                  <a:pt x="64" y="244"/>
                </a:lnTo>
                <a:lnTo>
                  <a:pt x="77" y="235"/>
                </a:lnTo>
                <a:lnTo>
                  <a:pt x="91" y="224"/>
                </a:lnTo>
                <a:lnTo>
                  <a:pt x="104" y="208"/>
                </a:lnTo>
                <a:lnTo>
                  <a:pt x="117" y="190"/>
                </a:lnTo>
                <a:lnTo>
                  <a:pt x="128" y="169"/>
                </a:lnTo>
                <a:lnTo>
                  <a:pt x="134" y="144"/>
                </a:lnTo>
                <a:lnTo>
                  <a:pt x="133" y="147"/>
                </a:lnTo>
                <a:lnTo>
                  <a:pt x="128" y="155"/>
                </a:lnTo>
                <a:lnTo>
                  <a:pt x="121" y="168"/>
                </a:lnTo>
                <a:lnTo>
                  <a:pt x="111" y="182"/>
                </a:lnTo>
                <a:lnTo>
                  <a:pt x="98" y="198"/>
                </a:lnTo>
                <a:lnTo>
                  <a:pt x="82" y="214"/>
                </a:lnTo>
                <a:lnTo>
                  <a:pt x="64" y="227"/>
                </a:lnTo>
                <a:lnTo>
                  <a:pt x="43" y="239"/>
                </a:lnTo>
                <a:lnTo>
                  <a:pt x="20" y="246"/>
                </a:lnTo>
                <a:lnTo>
                  <a:pt x="19" y="243"/>
                </a:lnTo>
                <a:lnTo>
                  <a:pt x="16" y="238"/>
                </a:lnTo>
                <a:lnTo>
                  <a:pt x="13" y="229"/>
                </a:lnTo>
                <a:lnTo>
                  <a:pt x="10" y="217"/>
                </a:lnTo>
                <a:lnTo>
                  <a:pt x="6" y="201"/>
                </a:lnTo>
                <a:lnTo>
                  <a:pt x="2" y="185"/>
                </a:lnTo>
                <a:lnTo>
                  <a:pt x="0" y="166"/>
                </a:lnTo>
                <a:lnTo>
                  <a:pt x="2" y="147"/>
                </a:lnTo>
                <a:lnTo>
                  <a:pt x="4" y="127"/>
                </a:lnTo>
                <a:lnTo>
                  <a:pt x="11" y="107"/>
                </a:lnTo>
                <a:lnTo>
                  <a:pt x="21" y="86"/>
                </a:lnTo>
                <a:lnTo>
                  <a:pt x="36" y="65"/>
                </a:lnTo>
                <a:lnTo>
                  <a:pt x="55" y="47"/>
                </a:lnTo>
                <a:lnTo>
                  <a:pt x="81" y="29"/>
                </a:lnTo>
                <a:lnTo>
                  <a:pt x="112" y="13"/>
                </a:lnTo>
                <a:lnTo>
                  <a:pt x="151" y="0"/>
                </a:lnTo>
                <a:close/>
              </a:path>
            </a:pathLst>
          </a:custGeom>
          <a:solidFill>
            <a:schemeClr val="accent4">
              <a:lumMod val="100000"/>
            </a:schemeClr>
          </a:solidFill>
          <a:ln w="0">
            <a:noFill/>
            <a:prstDash val="solid"/>
            <a:rou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2" name="千图PPT彼岸天：ID 8661124库_任意多边形 41"/>
          <p:cNvSpPr/>
          <p:nvPr>
            <p:custDataLst>
              <p:tags r:id="rId26"/>
            </p:custDataLst>
          </p:nvPr>
        </p:nvSpPr>
        <p:spPr bwMode="auto">
          <a:xfrm>
            <a:off x="5672274" y="3576073"/>
            <a:ext cx="387733" cy="259699"/>
          </a:xfrm>
          <a:custGeom>
            <a:avLst/>
            <a:gdLst>
              <a:gd name="T0" fmla="*/ 145 w 267"/>
              <a:gd name="T1" fmla="*/ 0 h 176"/>
              <a:gd name="T2" fmla="*/ 171 w 267"/>
              <a:gd name="T3" fmla="*/ 2 h 176"/>
              <a:gd name="T4" fmla="*/ 201 w 267"/>
              <a:gd name="T5" fmla="*/ 8 h 176"/>
              <a:gd name="T6" fmla="*/ 232 w 267"/>
              <a:gd name="T7" fmla="*/ 19 h 176"/>
              <a:gd name="T8" fmla="*/ 267 w 267"/>
              <a:gd name="T9" fmla="*/ 35 h 176"/>
              <a:gd name="T10" fmla="*/ 266 w 267"/>
              <a:gd name="T11" fmla="*/ 37 h 176"/>
              <a:gd name="T12" fmla="*/ 263 w 267"/>
              <a:gd name="T13" fmla="*/ 44 h 176"/>
              <a:gd name="T14" fmla="*/ 259 w 267"/>
              <a:gd name="T15" fmla="*/ 53 h 176"/>
              <a:gd name="T16" fmla="*/ 254 w 267"/>
              <a:gd name="T17" fmla="*/ 66 h 176"/>
              <a:gd name="T18" fmla="*/ 246 w 267"/>
              <a:gd name="T19" fmla="*/ 80 h 176"/>
              <a:gd name="T20" fmla="*/ 237 w 267"/>
              <a:gd name="T21" fmla="*/ 95 h 176"/>
              <a:gd name="T22" fmla="*/ 227 w 267"/>
              <a:gd name="T23" fmla="*/ 111 h 176"/>
              <a:gd name="T24" fmla="*/ 214 w 267"/>
              <a:gd name="T25" fmla="*/ 127 h 176"/>
              <a:gd name="T26" fmla="*/ 199 w 267"/>
              <a:gd name="T27" fmla="*/ 141 h 176"/>
              <a:gd name="T28" fmla="*/ 182 w 267"/>
              <a:gd name="T29" fmla="*/ 154 h 176"/>
              <a:gd name="T30" fmla="*/ 164 w 267"/>
              <a:gd name="T31" fmla="*/ 165 h 176"/>
              <a:gd name="T32" fmla="*/ 143 w 267"/>
              <a:gd name="T33" fmla="*/ 172 h 176"/>
              <a:gd name="T34" fmla="*/ 121 w 267"/>
              <a:gd name="T35" fmla="*/ 176 h 176"/>
              <a:gd name="T36" fmla="*/ 97 w 267"/>
              <a:gd name="T37" fmla="*/ 175 h 176"/>
              <a:gd name="T38" fmla="*/ 69 w 267"/>
              <a:gd name="T39" fmla="*/ 170 h 176"/>
              <a:gd name="T40" fmla="*/ 41 w 267"/>
              <a:gd name="T41" fmla="*/ 158 h 176"/>
              <a:gd name="T42" fmla="*/ 10 w 267"/>
              <a:gd name="T43" fmla="*/ 140 h 176"/>
              <a:gd name="T44" fmla="*/ 12 w 267"/>
              <a:gd name="T45" fmla="*/ 140 h 176"/>
              <a:gd name="T46" fmla="*/ 20 w 267"/>
              <a:gd name="T47" fmla="*/ 143 h 176"/>
              <a:gd name="T48" fmla="*/ 32 w 267"/>
              <a:gd name="T49" fmla="*/ 146 h 176"/>
              <a:gd name="T50" fmla="*/ 47 w 267"/>
              <a:gd name="T51" fmla="*/ 149 h 176"/>
              <a:gd name="T52" fmla="*/ 67 w 267"/>
              <a:gd name="T53" fmla="*/ 150 h 176"/>
              <a:gd name="T54" fmla="*/ 86 w 267"/>
              <a:gd name="T55" fmla="*/ 150 h 176"/>
              <a:gd name="T56" fmla="*/ 108 w 267"/>
              <a:gd name="T57" fmla="*/ 146 h 176"/>
              <a:gd name="T58" fmla="*/ 130 w 267"/>
              <a:gd name="T59" fmla="*/ 139 h 176"/>
              <a:gd name="T60" fmla="*/ 152 w 267"/>
              <a:gd name="T61" fmla="*/ 126 h 176"/>
              <a:gd name="T62" fmla="*/ 150 w 267"/>
              <a:gd name="T63" fmla="*/ 127 h 176"/>
              <a:gd name="T64" fmla="*/ 141 w 267"/>
              <a:gd name="T65" fmla="*/ 130 h 176"/>
              <a:gd name="T66" fmla="*/ 126 w 267"/>
              <a:gd name="T67" fmla="*/ 132 h 176"/>
              <a:gd name="T68" fmla="*/ 110 w 267"/>
              <a:gd name="T69" fmla="*/ 136 h 176"/>
              <a:gd name="T70" fmla="*/ 89 w 267"/>
              <a:gd name="T71" fmla="*/ 137 h 176"/>
              <a:gd name="T72" fmla="*/ 67 w 267"/>
              <a:gd name="T73" fmla="*/ 137 h 176"/>
              <a:gd name="T74" fmla="*/ 43 w 267"/>
              <a:gd name="T75" fmla="*/ 135 h 176"/>
              <a:gd name="T76" fmla="*/ 21 w 267"/>
              <a:gd name="T77" fmla="*/ 128 h 176"/>
              <a:gd name="T78" fmla="*/ 0 w 267"/>
              <a:gd name="T79" fmla="*/ 117 h 176"/>
              <a:gd name="T80" fmla="*/ 0 w 267"/>
              <a:gd name="T81" fmla="*/ 115 h 176"/>
              <a:gd name="T82" fmla="*/ 3 w 267"/>
              <a:gd name="T83" fmla="*/ 110 h 176"/>
              <a:gd name="T84" fmla="*/ 7 w 267"/>
              <a:gd name="T85" fmla="*/ 101 h 176"/>
              <a:gd name="T86" fmla="*/ 12 w 267"/>
              <a:gd name="T87" fmla="*/ 91 h 176"/>
              <a:gd name="T88" fmla="*/ 19 w 267"/>
              <a:gd name="T89" fmla="*/ 79 h 176"/>
              <a:gd name="T90" fmla="*/ 26 w 267"/>
              <a:gd name="T91" fmla="*/ 66 h 176"/>
              <a:gd name="T92" fmla="*/ 37 w 267"/>
              <a:gd name="T93" fmla="*/ 53 h 176"/>
              <a:gd name="T94" fmla="*/ 50 w 267"/>
              <a:gd name="T95" fmla="*/ 40 h 176"/>
              <a:gd name="T96" fmla="*/ 64 w 267"/>
              <a:gd name="T97" fmla="*/ 28 h 176"/>
              <a:gd name="T98" fmla="*/ 81 w 267"/>
              <a:gd name="T99" fmla="*/ 18 h 176"/>
              <a:gd name="T100" fmla="*/ 99 w 267"/>
              <a:gd name="T101" fmla="*/ 9 h 176"/>
              <a:gd name="T102" fmla="*/ 121 w 267"/>
              <a:gd name="T103" fmla="*/ 2 h 176"/>
              <a:gd name="T104" fmla="*/ 145 w 267"/>
              <a:gd name="T105" fmla="*/ 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67" h="176">
                <a:moveTo>
                  <a:pt x="145" y="0"/>
                </a:moveTo>
                <a:lnTo>
                  <a:pt x="171" y="2"/>
                </a:lnTo>
                <a:lnTo>
                  <a:pt x="201" y="8"/>
                </a:lnTo>
                <a:lnTo>
                  <a:pt x="232" y="19"/>
                </a:lnTo>
                <a:lnTo>
                  <a:pt x="267" y="35"/>
                </a:lnTo>
                <a:lnTo>
                  <a:pt x="266" y="37"/>
                </a:lnTo>
                <a:lnTo>
                  <a:pt x="263" y="44"/>
                </a:lnTo>
                <a:lnTo>
                  <a:pt x="259" y="53"/>
                </a:lnTo>
                <a:lnTo>
                  <a:pt x="254" y="66"/>
                </a:lnTo>
                <a:lnTo>
                  <a:pt x="246" y="80"/>
                </a:lnTo>
                <a:lnTo>
                  <a:pt x="237" y="95"/>
                </a:lnTo>
                <a:lnTo>
                  <a:pt x="227" y="111"/>
                </a:lnTo>
                <a:lnTo>
                  <a:pt x="214" y="127"/>
                </a:lnTo>
                <a:lnTo>
                  <a:pt x="199" y="141"/>
                </a:lnTo>
                <a:lnTo>
                  <a:pt x="182" y="154"/>
                </a:lnTo>
                <a:lnTo>
                  <a:pt x="164" y="165"/>
                </a:lnTo>
                <a:lnTo>
                  <a:pt x="143" y="172"/>
                </a:lnTo>
                <a:lnTo>
                  <a:pt x="121" y="176"/>
                </a:lnTo>
                <a:lnTo>
                  <a:pt x="97" y="175"/>
                </a:lnTo>
                <a:lnTo>
                  <a:pt x="69" y="170"/>
                </a:lnTo>
                <a:lnTo>
                  <a:pt x="41" y="158"/>
                </a:lnTo>
                <a:lnTo>
                  <a:pt x="10" y="140"/>
                </a:lnTo>
                <a:lnTo>
                  <a:pt x="12" y="140"/>
                </a:lnTo>
                <a:lnTo>
                  <a:pt x="20" y="143"/>
                </a:lnTo>
                <a:lnTo>
                  <a:pt x="32" y="146"/>
                </a:lnTo>
                <a:lnTo>
                  <a:pt x="47" y="149"/>
                </a:lnTo>
                <a:lnTo>
                  <a:pt x="67" y="150"/>
                </a:lnTo>
                <a:lnTo>
                  <a:pt x="86" y="150"/>
                </a:lnTo>
                <a:lnTo>
                  <a:pt x="108" y="146"/>
                </a:lnTo>
                <a:lnTo>
                  <a:pt x="130" y="139"/>
                </a:lnTo>
                <a:lnTo>
                  <a:pt x="152" y="126"/>
                </a:lnTo>
                <a:lnTo>
                  <a:pt x="150" y="127"/>
                </a:lnTo>
                <a:lnTo>
                  <a:pt x="141" y="130"/>
                </a:lnTo>
                <a:lnTo>
                  <a:pt x="126" y="132"/>
                </a:lnTo>
                <a:lnTo>
                  <a:pt x="110" y="136"/>
                </a:lnTo>
                <a:lnTo>
                  <a:pt x="89" y="137"/>
                </a:lnTo>
                <a:lnTo>
                  <a:pt x="67" y="137"/>
                </a:lnTo>
                <a:lnTo>
                  <a:pt x="43" y="135"/>
                </a:lnTo>
                <a:lnTo>
                  <a:pt x="21" y="128"/>
                </a:lnTo>
                <a:lnTo>
                  <a:pt x="0" y="117"/>
                </a:lnTo>
                <a:lnTo>
                  <a:pt x="0" y="115"/>
                </a:lnTo>
                <a:lnTo>
                  <a:pt x="3" y="110"/>
                </a:lnTo>
                <a:lnTo>
                  <a:pt x="7" y="101"/>
                </a:lnTo>
                <a:lnTo>
                  <a:pt x="12" y="91"/>
                </a:lnTo>
                <a:lnTo>
                  <a:pt x="19" y="79"/>
                </a:lnTo>
                <a:lnTo>
                  <a:pt x="26" y="66"/>
                </a:lnTo>
                <a:lnTo>
                  <a:pt x="37" y="53"/>
                </a:lnTo>
                <a:lnTo>
                  <a:pt x="50" y="40"/>
                </a:lnTo>
                <a:lnTo>
                  <a:pt x="64" y="28"/>
                </a:lnTo>
                <a:lnTo>
                  <a:pt x="81" y="18"/>
                </a:lnTo>
                <a:lnTo>
                  <a:pt x="99" y="9"/>
                </a:lnTo>
                <a:lnTo>
                  <a:pt x="121" y="2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4">
              <a:lumMod val="100000"/>
            </a:schemeClr>
          </a:solidFill>
          <a:ln w="0">
            <a:noFill/>
            <a:prstDash val="solid"/>
            <a:rou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3" name="千图PPT彼岸天：ID 8661124库_任意多边形 42"/>
          <p:cNvSpPr/>
          <p:nvPr>
            <p:custDataLst>
              <p:tags r:id="rId27"/>
            </p:custDataLst>
          </p:nvPr>
        </p:nvSpPr>
        <p:spPr bwMode="auto">
          <a:xfrm>
            <a:off x="5373125" y="4048252"/>
            <a:ext cx="371758" cy="261175"/>
          </a:xfrm>
          <a:custGeom>
            <a:avLst/>
            <a:gdLst>
              <a:gd name="T0" fmla="*/ 89 w 256"/>
              <a:gd name="T1" fmla="*/ 0 h 177"/>
              <a:gd name="T2" fmla="*/ 109 w 256"/>
              <a:gd name="T3" fmla="*/ 2 h 177"/>
              <a:gd name="T4" fmla="*/ 128 w 256"/>
              <a:gd name="T5" fmla="*/ 4 h 177"/>
              <a:gd name="T6" fmla="*/ 149 w 256"/>
              <a:gd name="T7" fmla="*/ 11 h 177"/>
              <a:gd name="T8" fmla="*/ 170 w 256"/>
              <a:gd name="T9" fmla="*/ 21 h 177"/>
              <a:gd name="T10" fmla="*/ 190 w 256"/>
              <a:gd name="T11" fmla="*/ 35 h 177"/>
              <a:gd name="T12" fmla="*/ 209 w 256"/>
              <a:gd name="T13" fmla="*/ 55 h 177"/>
              <a:gd name="T14" fmla="*/ 227 w 256"/>
              <a:gd name="T15" fmla="*/ 81 h 177"/>
              <a:gd name="T16" fmla="*/ 243 w 256"/>
              <a:gd name="T17" fmla="*/ 112 h 177"/>
              <a:gd name="T18" fmla="*/ 256 w 256"/>
              <a:gd name="T19" fmla="*/ 151 h 177"/>
              <a:gd name="T20" fmla="*/ 253 w 256"/>
              <a:gd name="T21" fmla="*/ 151 h 177"/>
              <a:gd name="T22" fmla="*/ 248 w 256"/>
              <a:gd name="T23" fmla="*/ 155 h 177"/>
              <a:gd name="T24" fmla="*/ 238 w 256"/>
              <a:gd name="T25" fmla="*/ 159 h 177"/>
              <a:gd name="T26" fmla="*/ 226 w 256"/>
              <a:gd name="T27" fmla="*/ 163 h 177"/>
              <a:gd name="T28" fmla="*/ 210 w 256"/>
              <a:gd name="T29" fmla="*/ 168 h 177"/>
              <a:gd name="T30" fmla="*/ 193 w 256"/>
              <a:gd name="T31" fmla="*/ 172 h 177"/>
              <a:gd name="T32" fmla="*/ 174 w 256"/>
              <a:gd name="T33" fmla="*/ 176 h 177"/>
              <a:gd name="T34" fmla="*/ 154 w 256"/>
              <a:gd name="T35" fmla="*/ 177 h 177"/>
              <a:gd name="T36" fmla="*/ 134 w 256"/>
              <a:gd name="T37" fmla="*/ 177 h 177"/>
              <a:gd name="T38" fmla="*/ 113 w 256"/>
              <a:gd name="T39" fmla="*/ 174 h 177"/>
              <a:gd name="T40" fmla="*/ 92 w 256"/>
              <a:gd name="T41" fmla="*/ 169 h 177"/>
              <a:gd name="T42" fmla="*/ 71 w 256"/>
              <a:gd name="T43" fmla="*/ 160 h 177"/>
              <a:gd name="T44" fmla="*/ 53 w 256"/>
              <a:gd name="T45" fmla="*/ 147 h 177"/>
              <a:gd name="T46" fmla="*/ 36 w 256"/>
              <a:gd name="T47" fmla="*/ 129 h 177"/>
              <a:gd name="T48" fmla="*/ 22 w 256"/>
              <a:gd name="T49" fmla="*/ 106 h 177"/>
              <a:gd name="T50" fmla="*/ 9 w 256"/>
              <a:gd name="T51" fmla="*/ 77 h 177"/>
              <a:gd name="T52" fmla="*/ 0 w 256"/>
              <a:gd name="T53" fmla="*/ 42 h 177"/>
              <a:gd name="T54" fmla="*/ 1 w 256"/>
              <a:gd name="T55" fmla="*/ 45 h 177"/>
              <a:gd name="T56" fmla="*/ 5 w 256"/>
              <a:gd name="T57" fmla="*/ 52 h 177"/>
              <a:gd name="T58" fmla="*/ 11 w 256"/>
              <a:gd name="T59" fmla="*/ 63 h 177"/>
              <a:gd name="T60" fmla="*/ 21 w 256"/>
              <a:gd name="T61" fmla="*/ 77 h 177"/>
              <a:gd name="T62" fmla="*/ 32 w 256"/>
              <a:gd name="T63" fmla="*/ 90 h 177"/>
              <a:gd name="T64" fmla="*/ 48 w 256"/>
              <a:gd name="T65" fmla="*/ 104 h 177"/>
              <a:gd name="T66" fmla="*/ 66 w 256"/>
              <a:gd name="T67" fmla="*/ 117 h 177"/>
              <a:gd name="T68" fmla="*/ 87 w 256"/>
              <a:gd name="T69" fmla="*/ 128 h 177"/>
              <a:gd name="T70" fmla="*/ 112 w 256"/>
              <a:gd name="T71" fmla="*/ 134 h 177"/>
              <a:gd name="T72" fmla="*/ 109 w 256"/>
              <a:gd name="T73" fmla="*/ 133 h 177"/>
              <a:gd name="T74" fmla="*/ 100 w 256"/>
              <a:gd name="T75" fmla="*/ 128 h 177"/>
              <a:gd name="T76" fmla="*/ 88 w 256"/>
              <a:gd name="T77" fmla="*/ 120 h 177"/>
              <a:gd name="T78" fmla="*/ 74 w 256"/>
              <a:gd name="T79" fmla="*/ 111 h 177"/>
              <a:gd name="T80" fmla="*/ 57 w 256"/>
              <a:gd name="T81" fmla="*/ 98 h 177"/>
              <a:gd name="T82" fmla="*/ 41 w 256"/>
              <a:gd name="T83" fmla="*/ 82 h 177"/>
              <a:gd name="T84" fmla="*/ 27 w 256"/>
              <a:gd name="T85" fmla="*/ 64 h 177"/>
              <a:gd name="T86" fmla="*/ 17 w 256"/>
              <a:gd name="T87" fmla="*/ 43 h 177"/>
              <a:gd name="T88" fmla="*/ 10 w 256"/>
              <a:gd name="T89" fmla="*/ 20 h 177"/>
              <a:gd name="T90" fmla="*/ 11 w 256"/>
              <a:gd name="T91" fmla="*/ 19 h 177"/>
              <a:gd name="T92" fmla="*/ 18 w 256"/>
              <a:gd name="T93" fmla="*/ 16 h 177"/>
              <a:gd name="T94" fmla="*/ 27 w 256"/>
              <a:gd name="T95" fmla="*/ 12 h 177"/>
              <a:gd name="T96" fmla="*/ 39 w 256"/>
              <a:gd name="T97" fmla="*/ 8 h 177"/>
              <a:gd name="T98" fmla="*/ 54 w 256"/>
              <a:gd name="T99" fmla="*/ 6 h 177"/>
              <a:gd name="T100" fmla="*/ 70 w 256"/>
              <a:gd name="T101" fmla="*/ 2 h 177"/>
              <a:gd name="T102" fmla="*/ 89 w 256"/>
              <a:gd name="T103" fmla="*/ 0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56" h="177">
                <a:moveTo>
                  <a:pt x="89" y="0"/>
                </a:moveTo>
                <a:lnTo>
                  <a:pt x="109" y="2"/>
                </a:lnTo>
                <a:lnTo>
                  <a:pt x="128" y="4"/>
                </a:lnTo>
                <a:lnTo>
                  <a:pt x="149" y="11"/>
                </a:lnTo>
                <a:lnTo>
                  <a:pt x="170" y="21"/>
                </a:lnTo>
                <a:lnTo>
                  <a:pt x="190" y="35"/>
                </a:lnTo>
                <a:lnTo>
                  <a:pt x="209" y="55"/>
                </a:lnTo>
                <a:lnTo>
                  <a:pt x="227" y="81"/>
                </a:lnTo>
                <a:lnTo>
                  <a:pt x="243" y="112"/>
                </a:lnTo>
                <a:lnTo>
                  <a:pt x="256" y="151"/>
                </a:lnTo>
                <a:lnTo>
                  <a:pt x="253" y="151"/>
                </a:lnTo>
                <a:lnTo>
                  <a:pt x="248" y="155"/>
                </a:lnTo>
                <a:lnTo>
                  <a:pt x="238" y="159"/>
                </a:lnTo>
                <a:lnTo>
                  <a:pt x="226" y="163"/>
                </a:lnTo>
                <a:lnTo>
                  <a:pt x="210" y="168"/>
                </a:lnTo>
                <a:lnTo>
                  <a:pt x="193" y="172"/>
                </a:lnTo>
                <a:lnTo>
                  <a:pt x="174" y="176"/>
                </a:lnTo>
                <a:lnTo>
                  <a:pt x="154" y="177"/>
                </a:lnTo>
                <a:lnTo>
                  <a:pt x="134" y="177"/>
                </a:lnTo>
                <a:lnTo>
                  <a:pt x="113" y="174"/>
                </a:lnTo>
                <a:lnTo>
                  <a:pt x="92" y="169"/>
                </a:lnTo>
                <a:lnTo>
                  <a:pt x="71" y="160"/>
                </a:lnTo>
                <a:lnTo>
                  <a:pt x="53" y="147"/>
                </a:lnTo>
                <a:lnTo>
                  <a:pt x="36" y="129"/>
                </a:lnTo>
                <a:lnTo>
                  <a:pt x="22" y="106"/>
                </a:lnTo>
                <a:lnTo>
                  <a:pt x="9" y="77"/>
                </a:lnTo>
                <a:lnTo>
                  <a:pt x="0" y="42"/>
                </a:lnTo>
                <a:lnTo>
                  <a:pt x="1" y="45"/>
                </a:lnTo>
                <a:lnTo>
                  <a:pt x="5" y="52"/>
                </a:lnTo>
                <a:lnTo>
                  <a:pt x="11" y="63"/>
                </a:lnTo>
                <a:lnTo>
                  <a:pt x="21" y="77"/>
                </a:lnTo>
                <a:lnTo>
                  <a:pt x="32" y="90"/>
                </a:lnTo>
                <a:lnTo>
                  <a:pt x="48" y="104"/>
                </a:lnTo>
                <a:lnTo>
                  <a:pt x="66" y="117"/>
                </a:lnTo>
                <a:lnTo>
                  <a:pt x="87" y="128"/>
                </a:lnTo>
                <a:lnTo>
                  <a:pt x="112" y="134"/>
                </a:lnTo>
                <a:lnTo>
                  <a:pt x="109" y="133"/>
                </a:lnTo>
                <a:lnTo>
                  <a:pt x="100" y="128"/>
                </a:lnTo>
                <a:lnTo>
                  <a:pt x="88" y="120"/>
                </a:lnTo>
                <a:lnTo>
                  <a:pt x="74" y="111"/>
                </a:lnTo>
                <a:lnTo>
                  <a:pt x="57" y="98"/>
                </a:lnTo>
                <a:lnTo>
                  <a:pt x="41" y="82"/>
                </a:lnTo>
                <a:lnTo>
                  <a:pt x="27" y="64"/>
                </a:lnTo>
                <a:lnTo>
                  <a:pt x="17" y="43"/>
                </a:lnTo>
                <a:lnTo>
                  <a:pt x="10" y="20"/>
                </a:lnTo>
                <a:lnTo>
                  <a:pt x="11" y="19"/>
                </a:lnTo>
                <a:lnTo>
                  <a:pt x="18" y="16"/>
                </a:lnTo>
                <a:lnTo>
                  <a:pt x="27" y="12"/>
                </a:lnTo>
                <a:lnTo>
                  <a:pt x="39" y="8"/>
                </a:lnTo>
                <a:lnTo>
                  <a:pt x="54" y="6"/>
                </a:lnTo>
                <a:lnTo>
                  <a:pt x="70" y="2"/>
                </a:lnTo>
                <a:lnTo>
                  <a:pt x="89" y="0"/>
                </a:lnTo>
                <a:close/>
              </a:path>
            </a:pathLst>
          </a:custGeom>
          <a:solidFill>
            <a:schemeClr val="accent5">
              <a:lumMod val="100000"/>
            </a:schemeClr>
          </a:solidFill>
          <a:ln w="0">
            <a:noFill/>
            <a:prstDash val="solid"/>
            <a:rou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4" name="千图PPT彼岸天：ID 8661124库_任意多边形 43"/>
          <p:cNvSpPr/>
          <p:nvPr>
            <p:custDataLst>
              <p:tags r:id="rId28"/>
            </p:custDataLst>
          </p:nvPr>
        </p:nvSpPr>
        <p:spPr bwMode="auto">
          <a:xfrm>
            <a:off x="5267116" y="4420094"/>
            <a:ext cx="370307" cy="262650"/>
          </a:xfrm>
          <a:custGeom>
            <a:avLst/>
            <a:gdLst>
              <a:gd name="T0" fmla="*/ 88 w 255"/>
              <a:gd name="T1" fmla="*/ 0 h 178"/>
              <a:gd name="T2" fmla="*/ 108 w 255"/>
              <a:gd name="T3" fmla="*/ 2 h 178"/>
              <a:gd name="T4" fmla="*/ 129 w 255"/>
              <a:gd name="T5" fmla="*/ 4 h 178"/>
              <a:gd name="T6" fmla="*/ 149 w 255"/>
              <a:gd name="T7" fmla="*/ 11 h 178"/>
              <a:gd name="T8" fmla="*/ 169 w 255"/>
              <a:gd name="T9" fmla="*/ 21 h 178"/>
              <a:gd name="T10" fmla="*/ 190 w 255"/>
              <a:gd name="T11" fmla="*/ 35 h 178"/>
              <a:gd name="T12" fmla="*/ 208 w 255"/>
              <a:gd name="T13" fmla="*/ 56 h 178"/>
              <a:gd name="T14" fmla="*/ 226 w 255"/>
              <a:gd name="T15" fmla="*/ 81 h 178"/>
              <a:gd name="T16" fmla="*/ 242 w 255"/>
              <a:gd name="T17" fmla="*/ 112 h 178"/>
              <a:gd name="T18" fmla="*/ 255 w 255"/>
              <a:gd name="T19" fmla="*/ 151 h 178"/>
              <a:gd name="T20" fmla="*/ 253 w 255"/>
              <a:gd name="T21" fmla="*/ 152 h 178"/>
              <a:gd name="T22" fmla="*/ 247 w 255"/>
              <a:gd name="T23" fmla="*/ 155 h 178"/>
              <a:gd name="T24" fmla="*/ 238 w 255"/>
              <a:gd name="T25" fmla="*/ 159 h 178"/>
              <a:gd name="T26" fmla="*/ 225 w 255"/>
              <a:gd name="T27" fmla="*/ 163 h 178"/>
              <a:gd name="T28" fmla="*/ 209 w 255"/>
              <a:gd name="T29" fmla="*/ 168 h 178"/>
              <a:gd name="T30" fmla="*/ 192 w 255"/>
              <a:gd name="T31" fmla="*/ 172 h 178"/>
              <a:gd name="T32" fmla="*/ 173 w 255"/>
              <a:gd name="T33" fmla="*/ 176 h 178"/>
              <a:gd name="T34" fmla="*/ 153 w 255"/>
              <a:gd name="T35" fmla="*/ 178 h 178"/>
              <a:gd name="T36" fmla="*/ 133 w 255"/>
              <a:gd name="T37" fmla="*/ 178 h 178"/>
              <a:gd name="T38" fmla="*/ 112 w 255"/>
              <a:gd name="T39" fmla="*/ 176 h 178"/>
              <a:gd name="T40" fmla="*/ 91 w 255"/>
              <a:gd name="T41" fmla="*/ 169 h 178"/>
              <a:gd name="T42" fmla="*/ 71 w 255"/>
              <a:gd name="T43" fmla="*/ 160 h 178"/>
              <a:gd name="T44" fmla="*/ 52 w 255"/>
              <a:gd name="T45" fmla="*/ 147 h 178"/>
              <a:gd name="T46" fmla="*/ 35 w 255"/>
              <a:gd name="T47" fmla="*/ 129 h 178"/>
              <a:gd name="T48" fmla="*/ 21 w 255"/>
              <a:gd name="T49" fmla="*/ 107 h 178"/>
              <a:gd name="T50" fmla="*/ 9 w 255"/>
              <a:gd name="T51" fmla="*/ 78 h 178"/>
              <a:gd name="T52" fmla="*/ 0 w 255"/>
              <a:gd name="T53" fmla="*/ 43 h 178"/>
              <a:gd name="T54" fmla="*/ 1 w 255"/>
              <a:gd name="T55" fmla="*/ 46 h 178"/>
              <a:gd name="T56" fmla="*/ 5 w 255"/>
              <a:gd name="T57" fmla="*/ 52 h 178"/>
              <a:gd name="T58" fmla="*/ 10 w 255"/>
              <a:gd name="T59" fmla="*/ 64 h 178"/>
              <a:gd name="T60" fmla="*/ 19 w 255"/>
              <a:gd name="T61" fmla="*/ 77 h 178"/>
              <a:gd name="T62" fmla="*/ 32 w 255"/>
              <a:gd name="T63" fmla="*/ 91 h 178"/>
              <a:gd name="T64" fmla="*/ 47 w 255"/>
              <a:gd name="T65" fmla="*/ 105 h 178"/>
              <a:gd name="T66" fmla="*/ 65 w 255"/>
              <a:gd name="T67" fmla="*/ 117 h 178"/>
              <a:gd name="T68" fmla="*/ 87 w 255"/>
              <a:gd name="T69" fmla="*/ 127 h 178"/>
              <a:gd name="T70" fmla="*/ 112 w 255"/>
              <a:gd name="T71" fmla="*/ 134 h 178"/>
              <a:gd name="T72" fmla="*/ 108 w 255"/>
              <a:gd name="T73" fmla="*/ 133 h 178"/>
              <a:gd name="T74" fmla="*/ 100 w 255"/>
              <a:gd name="T75" fmla="*/ 127 h 178"/>
              <a:gd name="T76" fmla="*/ 87 w 255"/>
              <a:gd name="T77" fmla="*/ 121 h 178"/>
              <a:gd name="T78" fmla="*/ 73 w 255"/>
              <a:gd name="T79" fmla="*/ 111 h 178"/>
              <a:gd name="T80" fmla="*/ 57 w 255"/>
              <a:gd name="T81" fmla="*/ 98 h 178"/>
              <a:gd name="T82" fmla="*/ 42 w 255"/>
              <a:gd name="T83" fmla="*/ 82 h 178"/>
              <a:gd name="T84" fmla="*/ 27 w 255"/>
              <a:gd name="T85" fmla="*/ 64 h 178"/>
              <a:gd name="T86" fmla="*/ 16 w 255"/>
              <a:gd name="T87" fmla="*/ 43 h 178"/>
              <a:gd name="T88" fmla="*/ 9 w 255"/>
              <a:gd name="T89" fmla="*/ 20 h 178"/>
              <a:gd name="T90" fmla="*/ 12 w 255"/>
              <a:gd name="T91" fmla="*/ 20 h 178"/>
              <a:gd name="T92" fmla="*/ 17 w 255"/>
              <a:gd name="T93" fmla="*/ 17 h 178"/>
              <a:gd name="T94" fmla="*/ 26 w 255"/>
              <a:gd name="T95" fmla="*/ 13 h 178"/>
              <a:gd name="T96" fmla="*/ 39 w 255"/>
              <a:gd name="T97" fmla="*/ 9 h 178"/>
              <a:gd name="T98" fmla="*/ 53 w 255"/>
              <a:gd name="T99" fmla="*/ 5 h 178"/>
              <a:gd name="T100" fmla="*/ 70 w 255"/>
              <a:gd name="T101" fmla="*/ 3 h 178"/>
              <a:gd name="T102" fmla="*/ 88 w 255"/>
              <a:gd name="T103" fmla="*/ 0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55" h="178">
                <a:moveTo>
                  <a:pt x="88" y="0"/>
                </a:moveTo>
                <a:lnTo>
                  <a:pt x="108" y="2"/>
                </a:lnTo>
                <a:lnTo>
                  <a:pt x="129" y="4"/>
                </a:lnTo>
                <a:lnTo>
                  <a:pt x="149" y="11"/>
                </a:lnTo>
                <a:lnTo>
                  <a:pt x="169" y="21"/>
                </a:lnTo>
                <a:lnTo>
                  <a:pt x="190" y="35"/>
                </a:lnTo>
                <a:lnTo>
                  <a:pt x="208" y="56"/>
                </a:lnTo>
                <a:lnTo>
                  <a:pt x="226" y="81"/>
                </a:lnTo>
                <a:lnTo>
                  <a:pt x="242" y="112"/>
                </a:lnTo>
                <a:lnTo>
                  <a:pt x="255" y="151"/>
                </a:lnTo>
                <a:lnTo>
                  <a:pt x="253" y="152"/>
                </a:lnTo>
                <a:lnTo>
                  <a:pt x="247" y="155"/>
                </a:lnTo>
                <a:lnTo>
                  <a:pt x="238" y="159"/>
                </a:lnTo>
                <a:lnTo>
                  <a:pt x="225" y="163"/>
                </a:lnTo>
                <a:lnTo>
                  <a:pt x="209" y="168"/>
                </a:lnTo>
                <a:lnTo>
                  <a:pt x="192" y="172"/>
                </a:lnTo>
                <a:lnTo>
                  <a:pt x="173" y="176"/>
                </a:lnTo>
                <a:lnTo>
                  <a:pt x="153" y="178"/>
                </a:lnTo>
                <a:lnTo>
                  <a:pt x="133" y="178"/>
                </a:lnTo>
                <a:lnTo>
                  <a:pt x="112" y="176"/>
                </a:lnTo>
                <a:lnTo>
                  <a:pt x="91" y="169"/>
                </a:lnTo>
                <a:lnTo>
                  <a:pt x="71" y="160"/>
                </a:lnTo>
                <a:lnTo>
                  <a:pt x="52" y="147"/>
                </a:lnTo>
                <a:lnTo>
                  <a:pt x="35" y="129"/>
                </a:lnTo>
                <a:lnTo>
                  <a:pt x="21" y="107"/>
                </a:lnTo>
                <a:lnTo>
                  <a:pt x="9" y="78"/>
                </a:lnTo>
                <a:lnTo>
                  <a:pt x="0" y="43"/>
                </a:lnTo>
                <a:lnTo>
                  <a:pt x="1" y="46"/>
                </a:lnTo>
                <a:lnTo>
                  <a:pt x="5" y="52"/>
                </a:lnTo>
                <a:lnTo>
                  <a:pt x="10" y="64"/>
                </a:lnTo>
                <a:lnTo>
                  <a:pt x="19" y="77"/>
                </a:lnTo>
                <a:lnTo>
                  <a:pt x="32" y="91"/>
                </a:lnTo>
                <a:lnTo>
                  <a:pt x="47" y="105"/>
                </a:lnTo>
                <a:lnTo>
                  <a:pt x="65" y="117"/>
                </a:lnTo>
                <a:lnTo>
                  <a:pt x="87" y="127"/>
                </a:lnTo>
                <a:lnTo>
                  <a:pt x="112" y="134"/>
                </a:lnTo>
                <a:lnTo>
                  <a:pt x="108" y="133"/>
                </a:lnTo>
                <a:lnTo>
                  <a:pt x="100" y="127"/>
                </a:lnTo>
                <a:lnTo>
                  <a:pt x="87" y="121"/>
                </a:lnTo>
                <a:lnTo>
                  <a:pt x="73" y="111"/>
                </a:lnTo>
                <a:lnTo>
                  <a:pt x="57" y="98"/>
                </a:lnTo>
                <a:lnTo>
                  <a:pt x="42" y="82"/>
                </a:lnTo>
                <a:lnTo>
                  <a:pt x="27" y="64"/>
                </a:lnTo>
                <a:lnTo>
                  <a:pt x="16" y="43"/>
                </a:lnTo>
                <a:lnTo>
                  <a:pt x="9" y="20"/>
                </a:lnTo>
                <a:lnTo>
                  <a:pt x="12" y="20"/>
                </a:lnTo>
                <a:lnTo>
                  <a:pt x="17" y="17"/>
                </a:lnTo>
                <a:lnTo>
                  <a:pt x="26" y="13"/>
                </a:lnTo>
                <a:lnTo>
                  <a:pt x="39" y="9"/>
                </a:lnTo>
                <a:lnTo>
                  <a:pt x="53" y="5"/>
                </a:lnTo>
                <a:lnTo>
                  <a:pt x="70" y="3"/>
                </a:lnTo>
                <a:lnTo>
                  <a:pt x="88" y="0"/>
                </a:lnTo>
                <a:close/>
              </a:path>
            </a:pathLst>
          </a:custGeom>
          <a:solidFill>
            <a:schemeClr val="accent5">
              <a:lumMod val="100000"/>
            </a:schemeClr>
          </a:solidFill>
          <a:ln w="0">
            <a:noFill/>
            <a:prstDash val="solid"/>
            <a:rou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5" name="千图PPT彼岸天：ID 8661124库_任意多边形 44"/>
          <p:cNvSpPr/>
          <p:nvPr>
            <p:custDataLst>
              <p:tags r:id="rId29"/>
            </p:custDataLst>
          </p:nvPr>
        </p:nvSpPr>
        <p:spPr bwMode="auto">
          <a:xfrm>
            <a:off x="4774826" y="3915452"/>
            <a:ext cx="371758" cy="259699"/>
          </a:xfrm>
          <a:custGeom>
            <a:avLst/>
            <a:gdLst>
              <a:gd name="T0" fmla="*/ 89 w 256"/>
              <a:gd name="T1" fmla="*/ 0 h 176"/>
              <a:gd name="T2" fmla="*/ 109 w 256"/>
              <a:gd name="T3" fmla="*/ 0 h 176"/>
              <a:gd name="T4" fmla="*/ 128 w 256"/>
              <a:gd name="T5" fmla="*/ 3 h 176"/>
              <a:gd name="T6" fmla="*/ 149 w 256"/>
              <a:gd name="T7" fmla="*/ 10 h 176"/>
              <a:gd name="T8" fmla="*/ 170 w 256"/>
              <a:gd name="T9" fmla="*/ 20 h 176"/>
              <a:gd name="T10" fmla="*/ 190 w 256"/>
              <a:gd name="T11" fmla="*/ 35 h 176"/>
              <a:gd name="T12" fmla="*/ 209 w 256"/>
              <a:gd name="T13" fmla="*/ 54 h 176"/>
              <a:gd name="T14" fmla="*/ 226 w 256"/>
              <a:gd name="T15" fmla="*/ 80 h 176"/>
              <a:gd name="T16" fmla="*/ 243 w 256"/>
              <a:gd name="T17" fmla="*/ 111 h 176"/>
              <a:gd name="T18" fmla="*/ 256 w 256"/>
              <a:gd name="T19" fmla="*/ 149 h 176"/>
              <a:gd name="T20" fmla="*/ 253 w 256"/>
              <a:gd name="T21" fmla="*/ 150 h 176"/>
              <a:gd name="T22" fmla="*/ 248 w 256"/>
              <a:gd name="T23" fmla="*/ 153 h 176"/>
              <a:gd name="T24" fmla="*/ 238 w 256"/>
              <a:gd name="T25" fmla="*/ 157 h 176"/>
              <a:gd name="T26" fmla="*/ 225 w 256"/>
              <a:gd name="T27" fmla="*/ 162 h 176"/>
              <a:gd name="T28" fmla="*/ 210 w 256"/>
              <a:gd name="T29" fmla="*/ 167 h 176"/>
              <a:gd name="T30" fmla="*/ 193 w 256"/>
              <a:gd name="T31" fmla="*/ 171 h 176"/>
              <a:gd name="T32" fmla="*/ 174 w 256"/>
              <a:gd name="T33" fmla="*/ 175 h 176"/>
              <a:gd name="T34" fmla="*/ 154 w 256"/>
              <a:gd name="T35" fmla="*/ 176 h 176"/>
              <a:gd name="T36" fmla="*/ 134 w 256"/>
              <a:gd name="T37" fmla="*/ 176 h 176"/>
              <a:gd name="T38" fmla="*/ 113 w 256"/>
              <a:gd name="T39" fmla="*/ 174 h 176"/>
              <a:gd name="T40" fmla="*/ 92 w 256"/>
              <a:gd name="T41" fmla="*/ 168 h 176"/>
              <a:gd name="T42" fmla="*/ 71 w 256"/>
              <a:gd name="T43" fmla="*/ 159 h 176"/>
              <a:gd name="T44" fmla="*/ 53 w 256"/>
              <a:gd name="T45" fmla="*/ 146 h 176"/>
              <a:gd name="T46" fmla="*/ 36 w 256"/>
              <a:gd name="T47" fmla="*/ 128 h 176"/>
              <a:gd name="T48" fmla="*/ 22 w 256"/>
              <a:gd name="T49" fmla="*/ 105 h 176"/>
              <a:gd name="T50" fmla="*/ 9 w 256"/>
              <a:gd name="T51" fmla="*/ 76 h 176"/>
              <a:gd name="T52" fmla="*/ 0 w 256"/>
              <a:gd name="T53" fmla="*/ 41 h 176"/>
              <a:gd name="T54" fmla="*/ 1 w 256"/>
              <a:gd name="T55" fmla="*/ 44 h 176"/>
              <a:gd name="T56" fmla="*/ 5 w 256"/>
              <a:gd name="T57" fmla="*/ 51 h 176"/>
              <a:gd name="T58" fmla="*/ 11 w 256"/>
              <a:gd name="T59" fmla="*/ 62 h 176"/>
              <a:gd name="T60" fmla="*/ 21 w 256"/>
              <a:gd name="T61" fmla="*/ 75 h 176"/>
              <a:gd name="T62" fmla="*/ 32 w 256"/>
              <a:gd name="T63" fmla="*/ 89 h 176"/>
              <a:gd name="T64" fmla="*/ 48 w 256"/>
              <a:gd name="T65" fmla="*/ 103 h 176"/>
              <a:gd name="T66" fmla="*/ 66 w 256"/>
              <a:gd name="T67" fmla="*/ 116 h 176"/>
              <a:gd name="T68" fmla="*/ 87 w 256"/>
              <a:gd name="T69" fmla="*/ 127 h 176"/>
              <a:gd name="T70" fmla="*/ 112 w 256"/>
              <a:gd name="T71" fmla="*/ 133 h 176"/>
              <a:gd name="T72" fmla="*/ 109 w 256"/>
              <a:gd name="T73" fmla="*/ 131 h 176"/>
              <a:gd name="T74" fmla="*/ 100 w 256"/>
              <a:gd name="T75" fmla="*/ 127 h 176"/>
              <a:gd name="T76" fmla="*/ 88 w 256"/>
              <a:gd name="T77" fmla="*/ 119 h 176"/>
              <a:gd name="T78" fmla="*/ 74 w 256"/>
              <a:gd name="T79" fmla="*/ 109 h 176"/>
              <a:gd name="T80" fmla="*/ 57 w 256"/>
              <a:gd name="T81" fmla="*/ 96 h 176"/>
              <a:gd name="T82" fmla="*/ 41 w 256"/>
              <a:gd name="T83" fmla="*/ 80 h 176"/>
              <a:gd name="T84" fmla="*/ 27 w 256"/>
              <a:gd name="T85" fmla="*/ 62 h 176"/>
              <a:gd name="T86" fmla="*/ 17 w 256"/>
              <a:gd name="T87" fmla="*/ 42 h 176"/>
              <a:gd name="T88" fmla="*/ 10 w 256"/>
              <a:gd name="T89" fmla="*/ 19 h 176"/>
              <a:gd name="T90" fmla="*/ 11 w 256"/>
              <a:gd name="T91" fmla="*/ 18 h 176"/>
              <a:gd name="T92" fmla="*/ 18 w 256"/>
              <a:gd name="T93" fmla="*/ 15 h 176"/>
              <a:gd name="T94" fmla="*/ 27 w 256"/>
              <a:gd name="T95" fmla="*/ 11 h 176"/>
              <a:gd name="T96" fmla="*/ 39 w 256"/>
              <a:gd name="T97" fmla="*/ 7 h 176"/>
              <a:gd name="T98" fmla="*/ 54 w 256"/>
              <a:gd name="T99" fmla="*/ 3 h 176"/>
              <a:gd name="T100" fmla="*/ 70 w 256"/>
              <a:gd name="T101" fmla="*/ 1 h 176"/>
              <a:gd name="T102" fmla="*/ 89 w 256"/>
              <a:gd name="T103" fmla="*/ 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56" h="176">
                <a:moveTo>
                  <a:pt x="89" y="0"/>
                </a:moveTo>
                <a:lnTo>
                  <a:pt x="109" y="0"/>
                </a:lnTo>
                <a:lnTo>
                  <a:pt x="128" y="3"/>
                </a:lnTo>
                <a:lnTo>
                  <a:pt x="149" y="10"/>
                </a:lnTo>
                <a:lnTo>
                  <a:pt x="170" y="20"/>
                </a:lnTo>
                <a:lnTo>
                  <a:pt x="190" y="35"/>
                </a:lnTo>
                <a:lnTo>
                  <a:pt x="209" y="54"/>
                </a:lnTo>
                <a:lnTo>
                  <a:pt x="226" y="80"/>
                </a:lnTo>
                <a:lnTo>
                  <a:pt x="243" y="111"/>
                </a:lnTo>
                <a:lnTo>
                  <a:pt x="256" y="149"/>
                </a:lnTo>
                <a:lnTo>
                  <a:pt x="253" y="150"/>
                </a:lnTo>
                <a:lnTo>
                  <a:pt x="248" y="153"/>
                </a:lnTo>
                <a:lnTo>
                  <a:pt x="238" y="157"/>
                </a:lnTo>
                <a:lnTo>
                  <a:pt x="225" y="162"/>
                </a:lnTo>
                <a:lnTo>
                  <a:pt x="210" y="167"/>
                </a:lnTo>
                <a:lnTo>
                  <a:pt x="193" y="171"/>
                </a:lnTo>
                <a:lnTo>
                  <a:pt x="174" y="175"/>
                </a:lnTo>
                <a:lnTo>
                  <a:pt x="154" y="176"/>
                </a:lnTo>
                <a:lnTo>
                  <a:pt x="134" y="176"/>
                </a:lnTo>
                <a:lnTo>
                  <a:pt x="113" y="174"/>
                </a:lnTo>
                <a:lnTo>
                  <a:pt x="92" y="168"/>
                </a:lnTo>
                <a:lnTo>
                  <a:pt x="71" y="159"/>
                </a:lnTo>
                <a:lnTo>
                  <a:pt x="53" y="146"/>
                </a:lnTo>
                <a:lnTo>
                  <a:pt x="36" y="128"/>
                </a:lnTo>
                <a:lnTo>
                  <a:pt x="22" y="105"/>
                </a:lnTo>
                <a:lnTo>
                  <a:pt x="9" y="76"/>
                </a:lnTo>
                <a:lnTo>
                  <a:pt x="0" y="41"/>
                </a:lnTo>
                <a:lnTo>
                  <a:pt x="1" y="44"/>
                </a:lnTo>
                <a:lnTo>
                  <a:pt x="5" y="51"/>
                </a:lnTo>
                <a:lnTo>
                  <a:pt x="11" y="62"/>
                </a:lnTo>
                <a:lnTo>
                  <a:pt x="21" y="75"/>
                </a:lnTo>
                <a:lnTo>
                  <a:pt x="32" y="89"/>
                </a:lnTo>
                <a:lnTo>
                  <a:pt x="48" y="103"/>
                </a:lnTo>
                <a:lnTo>
                  <a:pt x="66" y="116"/>
                </a:lnTo>
                <a:lnTo>
                  <a:pt x="87" y="127"/>
                </a:lnTo>
                <a:lnTo>
                  <a:pt x="112" y="133"/>
                </a:lnTo>
                <a:lnTo>
                  <a:pt x="109" y="131"/>
                </a:lnTo>
                <a:lnTo>
                  <a:pt x="100" y="127"/>
                </a:lnTo>
                <a:lnTo>
                  <a:pt x="88" y="119"/>
                </a:lnTo>
                <a:lnTo>
                  <a:pt x="74" y="109"/>
                </a:lnTo>
                <a:lnTo>
                  <a:pt x="57" y="96"/>
                </a:lnTo>
                <a:lnTo>
                  <a:pt x="41" y="80"/>
                </a:lnTo>
                <a:lnTo>
                  <a:pt x="27" y="62"/>
                </a:lnTo>
                <a:lnTo>
                  <a:pt x="17" y="42"/>
                </a:lnTo>
                <a:lnTo>
                  <a:pt x="10" y="19"/>
                </a:lnTo>
                <a:lnTo>
                  <a:pt x="11" y="18"/>
                </a:lnTo>
                <a:lnTo>
                  <a:pt x="18" y="15"/>
                </a:lnTo>
                <a:lnTo>
                  <a:pt x="27" y="11"/>
                </a:lnTo>
                <a:lnTo>
                  <a:pt x="39" y="7"/>
                </a:lnTo>
                <a:lnTo>
                  <a:pt x="54" y="3"/>
                </a:lnTo>
                <a:lnTo>
                  <a:pt x="70" y="1"/>
                </a:lnTo>
                <a:lnTo>
                  <a:pt x="89" y="0"/>
                </a:lnTo>
                <a:close/>
              </a:path>
            </a:pathLst>
          </a:custGeom>
          <a:solidFill>
            <a:schemeClr val="accent5">
              <a:lumMod val="100000"/>
            </a:schemeClr>
          </a:solidFill>
          <a:ln w="0">
            <a:noFill/>
            <a:prstDash val="solid"/>
            <a:rou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6" name="千图PPT彼岸天：ID 8661124库_任意多边形 45"/>
          <p:cNvSpPr/>
          <p:nvPr>
            <p:custDataLst>
              <p:tags r:id="rId30"/>
            </p:custDataLst>
          </p:nvPr>
        </p:nvSpPr>
        <p:spPr bwMode="auto">
          <a:xfrm>
            <a:off x="4233163" y="3958243"/>
            <a:ext cx="371758" cy="261175"/>
          </a:xfrm>
          <a:custGeom>
            <a:avLst/>
            <a:gdLst>
              <a:gd name="T0" fmla="*/ 101 w 256"/>
              <a:gd name="T1" fmla="*/ 0 h 177"/>
              <a:gd name="T2" fmla="*/ 122 w 256"/>
              <a:gd name="T3" fmla="*/ 0 h 177"/>
              <a:gd name="T4" fmla="*/ 143 w 256"/>
              <a:gd name="T5" fmla="*/ 3 h 177"/>
              <a:gd name="T6" fmla="*/ 163 w 256"/>
              <a:gd name="T7" fmla="*/ 8 h 177"/>
              <a:gd name="T8" fmla="*/ 184 w 256"/>
              <a:gd name="T9" fmla="*/ 17 h 177"/>
              <a:gd name="T10" fmla="*/ 202 w 256"/>
              <a:gd name="T11" fmla="*/ 30 h 177"/>
              <a:gd name="T12" fmla="*/ 219 w 256"/>
              <a:gd name="T13" fmla="*/ 48 h 177"/>
              <a:gd name="T14" fmla="*/ 234 w 256"/>
              <a:gd name="T15" fmla="*/ 72 h 177"/>
              <a:gd name="T16" fmla="*/ 247 w 256"/>
              <a:gd name="T17" fmla="*/ 100 h 177"/>
              <a:gd name="T18" fmla="*/ 256 w 256"/>
              <a:gd name="T19" fmla="*/ 135 h 177"/>
              <a:gd name="T20" fmla="*/ 254 w 256"/>
              <a:gd name="T21" fmla="*/ 133 h 177"/>
              <a:gd name="T22" fmla="*/ 251 w 256"/>
              <a:gd name="T23" fmla="*/ 125 h 177"/>
              <a:gd name="T24" fmla="*/ 244 w 256"/>
              <a:gd name="T25" fmla="*/ 115 h 177"/>
              <a:gd name="T26" fmla="*/ 235 w 256"/>
              <a:gd name="T27" fmla="*/ 102 h 177"/>
              <a:gd name="T28" fmla="*/ 223 w 256"/>
              <a:gd name="T29" fmla="*/ 87 h 177"/>
              <a:gd name="T30" fmla="*/ 208 w 256"/>
              <a:gd name="T31" fmla="*/ 73 h 177"/>
              <a:gd name="T32" fmla="*/ 189 w 256"/>
              <a:gd name="T33" fmla="*/ 60 h 177"/>
              <a:gd name="T34" fmla="*/ 169 w 256"/>
              <a:gd name="T35" fmla="*/ 50 h 177"/>
              <a:gd name="T36" fmla="*/ 144 w 256"/>
              <a:gd name="T37" fmla="*/ 43 h 177"/>
              <a:gd name="T38" fmla="*/ 147 w 256"/>
              <a:gd name="T39" fmla="*/ 46 h 177"/>
              <a:gd name="T40" fmla="*/ 156 w 256"/>
              <a:gd name="T41" fmla="*/ 50 h 177"/>
              <a:gd name="T42" fmla="*/ 167 w 256"/>
              <a:gd name="T43" fmla="*/ 58 h 177"/>
              <a:gd name="T44" fmla="*/ 182 w 256"/>
              <a:gd name="T45" fmla="*/ 68 h 177"/>
              <a:gd name="T46" fmla="*/ 199 w 256"/>
              <a:gd name="T47" fmla="*/ 81 h 177"/>
              <a:gd name="T48" fmla="*/ 214 w 256"/>
              <a:gd name="T49" fmla="*/ 96 h 177"/>
              <a:gd name="T50" fmla="*/ 228 w 256"/>
              <a:gd name="T51" fmla="*/ 115 h 177"/>
              <a:gd name="T52" fmla="*/ 239 w 256"/>
              <a:gd name="T53" fmla="*/ 135 h 177"/>
              <a:gd name="T54" fmla="*/ 245 w 256"/>
              <a:gd name="T55" fmla="*/ 157 h 177"/>
              <a:gd name="T56" fmla="*/ 244 w 256"/>
              <a:gd name="T57" fmla="*/ 159 h 177"/>
              <a:gd name="T58" fmla="*/ 238 w 256"/>
              <a:gd name="T59" fmla="*/ 161 h 177"/>
              <a:gd name="T60" fmla="*/ 228 w 256"/>
              <a:gd name="T61" fmla="*/ 165 h 177"/>
              <a:gd name="T62" fmla="*/ 217 w 256"/>
              <a:gd name="T63" fmla="*/ 169 h 177"/>
              <a:gd name="T64" fmla="*/ 201 w 256"/>
              <a:gd name="T65" fmla="*/ 173 h 177"/>
              <a:gd name="T66" fmla="*/ 186 w 256"/>
              <a:gd name="T67" fmla="*/ 176 h 177"/>
              <a:gd name="T68" fmla="*/ 166 w 256"/>
              <a:gd name="T69" fmla="*/ 177 h 177"/>
              <a:gd name="T70" fmla="*/ 147 w 256"/>
              <a:gd name="T71" fmla="*/ 177 h 177"/>
              <a:gd name="T72" fmla="*/ 127 w 256"/>
              <a:gd name="T73" fmla="*/ 173 h 177"/>
              <a:gd name="T74" fmla="*/ 106 w 256"/>
              <a:gd name="T75" fmla="*/ 167 h 177"/>
              <a:gd name="T76" fmla="*/ 86 w 256"/>
              <a:gd name="T77" fmla="*/ 156 h 177"/>
              <a:gd name="T78" fmla="*/ 66 w 256"/>
              <a:gd name="T79" fmla="*/ 142 h 177"/>
              <a:gd name="T80" fmla="*/ 47 w 256"/>
              <a:gd name="T81" fmla="*/ 122 h 177"/>
              <a:gd name="T82" fmla="*/ 28 w 256"/>
              <a:gd name="T83" fmla="*/ 96 h 177"/>
              <a:gd name="T84" fmla="*/ 13 w 256"/>
              <a:gd name="T85" fmla="*/ 65 h 177"/>
              <a:gd name="T86" fmla="*/ 0 w 256"/>
              <a:gd name="T87" fmla="*/ 28 h 177"/>
              <a:gd name="T88" fmla="*/ 2 w 256"/>
              <a:gd name="T89" fmla="*/ 26 h 177"/>
              <a:gd name="T90" fmla="*/ 8 w 256"/>
              <a:gd name="T91" fmla="*/ 24 h 177"/>
              <a:gd name="T92" fmla="*/ 18 w 256"/>
              <a:gd name="T93" fmla="*/ 20 h 177"/>
              <a:gd name="T94" fmla="*/ 30 w 256"/>
              <a:gd name="T95" fmla="*/ 15 h 177"/>
              <a:gd name="T96" fmla="*/ 45 w 256"/>
              <a:gd name="T97" fmla="*/ 9 h 177"/>
              <a:gd name="T98" fmla="*/ 62 w 256"/>
              <a:gd name="T99" fmla="*/ 6 h 177"/>
              <a:gd name="T100" fmla="*/ 82 w 256"/>
              <a:gd name="T101" fmla="*/ 3 h 177"/>
              <a:gd name="T102" fmla="*/ 101 w 256"/>
              <a:gd name="T103" fmla="*/ 0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56" h="177">
                <a:moveTo>
                  <a:pt x="101" y="0"/>
                </a:moveTo>
                <a:lnTo>
                  <a:pt x="122" y="0"/>
                </a:lnTo>
                <a:lnTo>
                  <a:pt x="143" y="3"/>
                </a:lnTo>
                <a:lnTo>
                  <a:pt x="163" y="8"/>
                </a:lnTo>
                <a:lnTo>
                  <a:pt x="184" y="17"/>
                </a:lnTo>
                <a:lnTo>
                  <a:pt x="202" y="30"/>
                </a:lnTo>
                <a:lnTo>
                  <a:pt x="219" y="48"/>
                </a:lnTo>
                <a:lnTo>
                  <a:pt x="234" y="72"/>
                </a:lnTo>
                <a:lnTo>
                  <a:pt x="247" y="100"/>
                </a:lnTo>
                <a:lnTo>
                  <a:pt x="256" y="135"/>
                </a:lnTo>
                <a:lnTo>
                  <a:pt x="254" y="133"/>
                </a:lnTo>
                <a:lnTo>
                  <a:pt x="251" y="125"/>
                </a:lnTo>
                <a:lnTo>
                  <a:pt x="244" y="115"/>
                </a:lnTo>
                <a:lnTo>
                  <a:pt x="235" y="102"/>
                </a:lnTo>
                <a:lnTo>
                  <a:pt x="223" y="87"/>
                </a:lnTo>
                <a:lnTo>
                  <a:pt x="208" y="73"/>
                </a:lnTo>
                <a:lnTo>
                  <a:pt x="189" y="60"/>
                </a:lnTo>
                <a:lnTo>
                  <a:pt x="169" y="50"/>
                </a:lnTo>
                <a:lnTo>
                  <a:pt x="144" y="43"/>
                </a:lnTo>
                <a:lnTo>
                  <a:pt x="147" y="46"/>
                </a:lnTo>
                <a:lnTo>
                  <a:pt x="156" y="50"/>
                </a:lnTo>
                <a:lnTo>
                  <a:pt x="167" y="58"/>
                </a:lnTo>
                <a:lnTo>
                  <a:pt x="182" y="68"/>
                </a:lnTo>
                <a:lnTo>
                  <a:pt x="199" y="81"/>
                </a:lnTo>
                <a:lnTo>
                  <a:pt x="214" y="96"/>
                </a:lnTo>
                <a:lnTo>
                  <a:pt x="228" y="115"/>
                </a:lnTo>
                <a:lnTo>
                  <a:pt x="239" y="135"/>
                </a:lnTo>
                <a:lnTo>
                  <a:pt x="245" y="157"/>
                </a:lnTo>
                <a:lnTo>
                  <a:pt x="244" y="159"/>
                </a:lnTo>
                <a:lnTo>
                  <a:pt x="238" y="161"/>
                </a:lnTo>
                <a:lnTo>
                  <a:pt x="228" y="165"/>
                </a:lnTo>
                <a:lnTo>
                  <a:pt x="217" y="169"/>
                </a:lnTo>
                <a:lnTo>
                  <a:pt x="201" y="173"/>
                </a:lnTo>
                <a:lnTo>
                  <a:pt x="186" y="176"/>
                </a:lnTo>
                <a:lnTo>
                  <a:pt x="166" y="177"/>
                </a:lnTo>
                <a:lnTo>
                  <a:pt x="147" y="177"/>
                </a:lnTo>
                <a:lnTo>
                  <a:pt x="127" y="173"/>
                </a:lnTo>
                <a:lnTo>
                  <a:pt x="106" y="167"/>
                </a:lnTo>
                <a:lnTo>
                  <a:pt x="86" y="156"/>
                </a:lnTo>
                <a:lnTo>
                  <a:pt x="66" y="142"/>
                </a:lnTo>
                <a:lnTo>
                  <a:pt x="47" y="122"/>
                </a:lnTo>
                <a:lnTo>
                  <a:pt x="28" y="96"/>
                </a:lnTo>
                <a:lnTo>
                  <a:pt x="13" y="65"/>
                </a:lnTo>
                <a:lnTo>
                  <a:pt x="0" y="28"/>
                </a:lnTo>
                <a:lnTo>
                  <a:pt x="2" y="26"/>
                </a:lnTo>
                <a:lnTo>
                  <a:pt x="8" y="24"/>
                </a:lnTo>
                <a:lnTo>
                  <a:pt x="18" y="20"/>
                </a:lnTo>
                <a:lnTo>
                  <a:pt x="30" y="15"/>
                </a:lnTo>
                <a:lnTo>
                  <a:pt x="45" y="9"/>
                </a:lnTo>
                <a:lnTo>
                  <a:pt x="62" y="6"/>
                </a:lnTo>
                <a:lnTo>
                  <a:pt x="82" y="3"/>
                </a:lnTo>
                <a:lnTo>
                  <a:pt x="101" y="0"/>
                </a:lnTo>
                <a:close/>
              </a:path>
            </a:pathLst>
          </a:custGeom>
          <a:solidFill>
            <a:schemeClr val="accent5">
              <a:lumMod val="100000"/>
            </a:schemeClr>
          </a:solidFill>
          <a:ln w="0">
            <a:noFill/>
            <a:prstDash val="solid"/>
            <a:rou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7" name="千图PPT彼岸天：ID 8661124库_任意多边形 46"/>
          <p:cNvSpPr/>
          <p:nvPr>
            <p:custDataLst>
              <p:tags r:id="rId31"/>
            </p:custDataLst>
          </p:nvPr>
        </p:nvSpPr>
        <p:spPr bwMode="auto">
          <a:xfrm>
            <a:off x="3904970" y="4443703"/>
            <a:ext cx="254132" cy="392499"/>
          </a:xfrm>
          <a:custGeom>
            <a:avLst/>
            <a:gdLst>
              <a:gd name="T0" fmla="*/ 58 w 175"/>
              <a:gd name="T1" fmla="*/ 0 h 266"/>
              <a:gd name="T2" fmla="*/ 61 w 175"/>
              <a:gd name="T3" fmla="*/ 1 h 266"/>
              <a:gd name="T4" fmla="*/ 66 w 175"/>
              <a:gd name="T5" fmla="*/ 2 h 266"/>
              <a:gd name="T6" fmla="*/ 74 w 175"/>
              <a:gd name="T7" fmla="*/ 6 h 266"/>
              <a:gd name="T8" fmla="*/ 84 w 175"/>
              <a:gd name="T9" fmla="*/ 12 h 266"/>
              <a:gd name="T10" fmla="*/ 96 w 175"/>
              <a:gd name="T11" fmla="*/ 18 h 266"/>
              <a:gd name="T12" fmla="*/ 109 w 175"/>
              <a:gd name="T13" fmla="*/ 27 h 266"/>
              <a:gd name="T14" fmla="*/ 122 w 175"/>
              <a:gd name="T15" fmla="*/ 37 h 266"/>
              <a:gd name="T16" fmla="*/ 135 w 175"/>
              <a:gd name="T17" fmla="*/ 49 h 266"/>
              <a:gd name="T18" fmla="*/ 148 w 175"/>
              <a:gd name="T19" fmla="*/ 65 h 266"/>
              <a:gd name="T20" fmla="*/ 158 w 175"/>
              <a:gd name="T21" fmla="*/ 80 h 266"/>
              <a:gd name="T22" fmla="*/ 166 w 175"/>
              <a:gd name="T23" fmla="*/ 100 h 266"/>
              <a:gd name="T24" fmla="*/ 172 w 175"/>
              <a:gd name="T25" fmla="*/ 121 h 266"/>
              <a:gd name="T26" fmla="*/ 175 w 175"/>
              <a:gd name="T27" fmla="*/ 145 h 266"/>
              <a:gd name="T28" fmla="*/ 174 w 175"/>
              <a:gd name="T29" fmla="*/ 171 h 266"/>
              <a:gd name="T30" fmla="*/ 167 w 175"/>
              <a:gd name="T31" fmla="*/ 200 h 266"/>
              <a:gd name="T32" fmla="*/ 157 w 175"/>
              <a:gd name="T33" fmla="*/ 232 h 266"/>
              <a:gd name="T34" fmla="*/ 140 w 175"/>
              <a:gd name="T35" fmla="*/ 266 h 266"/>
              <a:gd name="T36" fmla="*/ 137 w 175"/>
              <a:gd name="T37" fmla="*/ 266 h 266"/>
              <a:gd name="T38" fmla="*/ 131 w 175"/>
              <a:gd name="T39" fmla="*/ 263 h 266"/>
              <a:gd name="T40" fmla="*/ 122 w 175"/>
              <a:gd name="T41" fmla="*/ 259 h 266"/>
              <a:gd name="T42" fmla="*/ 109 w 175"/>
              <a:gd name="T43" fmla="*/ 253 h 266"/>
              <a:gd name="T44" fmla="*/ 96 w 175"/>
              <a:gd name="T45" fmla="*/ 247 h 266"/>
              <a:gd name="T46" fmla="*/ 80 w 175"/>
              <a:gd name="T47" fmla="*/ 237 h 266"/>
              <a:gd name="T48" fmla="*/ 65 w 175"/>
              <a:gd name="T49" fmla="*/ 226 h 266"/>
              <a:gd name="T50" fmla="*/ 49 w 175"/>
              <a:gd name="T51" fmla="*/ 213 h 266"/>
              <a:gd name="T52" fmla="*/ 35 w 175"/>
              <a:gd name="T53" fmla="*/ 198 h 266"/>
              <a:gd name="T54" fmla="*/ 22 w 175"/>
              <a:gd name="T55" fmla="*/ 182 h 266"/>
              <a:gd name="T56" fmla="*/ 10 w 175"/>
              <a:gd name="T57" fmla="*/ 163 h 266"/>
              <a:gd name="T58" fmla="*/ 3 w 175"/>
              <a:gd name="T59" fmla="*/ 143 h 266"/>
              <a:gd name="T60" fmla="*/ 0 w 175"/>
              <a:gd name="T61" fmla="*/ 121 h 266"/>
              <a:gd name="T62" fmla="*/ 0 w 175"/>
              <a:gd name="T63" fmla="*/ 96 h 266"/>
              <a:gd name="T64" fmla="*/ 6 w 175"/>
              <a:gd name="T65" fmla="*/ 70 h 266"/>
              <a:gd name="T66" fmla="*/ 18 w 175"/>
              <a:gd name="T67" fmla="*/ 40 h 266"/>
              <a:gd name="T68" fmla="*/ 36 w 175"/>
              <a:gd name="T69" fmla="*/ 9 h 266"/>
              <a:gd name="T70" fmla="*/ 35 w 175"/>
              <a:gd name="T71" fmla="*/ 13 h 266"/>
              <a:gd name="T72" fmla="*/ 32 w 175"/>
              <a:gd name="T73" fmla="*/ 21 h 266"/>
              <a:gd name="T74" fmla="*/ 28 w 175"/>
              <a:gd name="T75" fmla="*/ 32 h 266"/>
              <a:gd name="T76" fmla="*/ 26 w 175"/>
              <a:gd name="T77" fmla="*/ 48 h 266"/>
              <a:gd name="T78" fmla="*/ 24 w 175"/>
              <a:gd name="T79" fmla="*/ 66 h 266"/>
              <a:gd name="T80" fmla="*/ 24 w 175"/>
              <a:gd name="T81" fmla="*/ 87 h 266"/>
              <a:gd name="T82" fmla="*/ 28 w 175"/>
              <a:gd name="T83" fmla="*/ 109 h 266"/>
              <a:gd name="T84" fmla="*/ 37 w 175"/>
              <a:gd name="T85" fmla="*/ 131 h 266"/>
              <a:gd name="T86" fmla="*/ 50 w 175"/>
              <a:gd name="T87" fmla="*/ 153 h 266"/>
              <a:gd name="T88" fmla="*/ 49 w 175"/>
              <a:gd name="T89" fmla="*/ 149 h 266"/>
              <a:gd name="T90" fmla="*/ 46 w 175"/>
              <a:gd name="T91" fmla="*/ 140 h 266"/>
              <a:gd name="T92" fmla="*/ 42 w 175"/>
              <a:gd name="T93" fmla="*/ 127 h 266"/>
              <a:gd name="T94" fmla="*/ 39 w 175"/>
              <a:gd name="T95" fmla="*/ 109 h 266"/>
              <a:gd name="T96" fmla="*/ 37 w 175"/>
              <a:gd name="T97" fmla="*/ 88 h 266"/>
              <a:gd name="T98" fmla="*/ 37 w 175"/>
              <a:gd name="T99" fmla="*/ 66 h 266"/>
              <a:gd name="T100" fmla="*/ 40 w 175"/>
              <a:gd name="T101" fmla="*/ 44 h 266"/>
              <a:gd name="T102" fmla="*/ 46 w 175"/>
              <a:gd name="T103" fmla="*/ 21 h 266"/>
              <a:gd name="T104" fmla="*/ 58 w 175"/>
              <a:gd name="T105" fmla="*/ 0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75" h="266">
                <a:moveTo>
                  <a:pt x="58" y="0"/>
                </a:moveTo>
                <a:lnTo>
                  <a:pt x="61" y="1"/>
                </a:lnTo>
                <a:lnTo>
                  <a:pt x="66" y="2"/>
                </a:lnTo>
                <a:lnTo>
                  <a:pt x="74" y="6"/>
                </a:lnTo>
                <a:lnTo>
                  <a:pt x="84" y="12"/>
                </a:lnTo>
                <a:lnTo>
                  <a:pt x="96" y="18"/>
                </a:lnTo>
                <a:lnTo>
                  <a:pt x="109" y="27"/>
                </a:lnTo>
                <a:lnTo>
                  <a:pt x="122" y="37"/>
                </a:lnTo>
                <a:lnTo>
                  <a:pt x="135" y="49"/>
                </a:lnTo>
                <a:lnTo>
                  <a:pt x="148" y="65"/>
                </a:lnTo>
                <a:lnTo>
                  <a:pt x="158" y="80"/>
                </a:lnTo>
                <a:lnTo>
                  <a:pt x="166" y="100"/>
                </a:lnTo>
                <a:lnTo>
                  <a:pt x="172" y="121"/>
                </a:lnTo>
                <a:lnTo>
                  <a:pt x="175" y="145"/>
                </a:lnTo>
                <a:lnTo>
                  <a:pt x="174" y="171"/>
                </a:lnTo>
                <a:lnTo>
                  <a:pt x="167" y="200"/>
                </a:lnTo>
                <a:lnTo>
                  <a:pt x="157" y="232"/>
                </a:lnTo>
                <a:lnTo>
                  <a:pt x="140" y="266"/>
                </a:lnTo>
                <a:lnTo>
                  <a:pt x="137" y="266"/>
                </a:lnTo>
                <a:lnTo>
                  <a:pt x="131" y="263"/>
                </a:lnTo>
                <a:lnTo>
                  <a:pt x="122" y="259"/>
                </a:lnTo>
                <a:lnTo>
                  <a:pt x="109" y="253"/>
                </a:lnTo>
                <a:lnTo>
                  <a:pt x="96" y="247"/>
                </a:lnTo>
                <a:lnTo>
                  <a:pt x="80" y="237"/>
                </a:lnTo>
                <a:lnTo>
                  <a:pt x="65" y="226"/>
                </a:lnTo>
                <a:lnTo>
                  <a:pt x="49" y="213"/>
                </a:lnTo>
                <a:lnTo>
                  <a:pt x="35" y="198"/>
                </a:lnTo>
                <a:lnTo>
                  <a:pt x="22" y="182"/>
                </a:lnTo>
                <a:lnTo>
                  <a:pt x="10" y="163"/>
                </a:lnTo>
                <a:lnTo>
                  <a:pt x="3" y="143"/>
                </a:lnTo>
                <a:lnTo>
                  <a:pt x="0" y="121"/>
                </a:lnTo>
                <a:lnTo>
                  <a:pt x="0" y="96"/>
                </a:lnTo>
                <a:lnTo>
                  <a:pt x="6" y="70"/>
                </a:lnTo>
                <a:lnTo>
                  <a:pt x="18" y="40"/>
                </a:lnTo>
                <a:lnTo>
                  <a:pt x="36" y="9"/>
                </a:lnTo>
                <a:lnTo>
                  <a:pt x="35" y="13"/>
                </a:lnTo>
                <a:lnTo>
                  <a:pt x="32" y="21"/>
                </a:lnTo>
                <a:lnTo>
                  <a:pt x="28" y="32"/>
                </a:lnTo>
                <a:lnTo>
                  <a:pt x="26" y="48"/>
                </a:lnTo>
                <a:lnTo>
                  <a:pt x="24" y="66"/>
                </a:lnTo>
                <a:lnTo>
                  <a:pt x="24" y="87"/>
                </a:lnTo>
                <a:lnTo>
                  <a:pt x="28" y="109"/>
                </a:lnTo>
                <a:lnTo>
                  <a:pt x="37" y="131"/>
                </a:lnTo>
                <a:lnTo>
                  <a:pt x="50" y="153"/>
                </a:lnTo>
                <a:lnTo>
                  <a:pt x="49" y="149"/>
                </a:lnTo>
                <a:lnTo>
                  <a:pt x="46" y="140"/>
                </a:lnTo>
                <a:lnTo>
                  <a:pt x="42" y="127"/>
                </a:lnTo>
                <a:lnTo>
                  <a:pt x="39" y="109"/>
                </a:lnTo>
                <a:lnTo>
                  <a:pt x="37" y="88"/>
                </a:lnTo>
                <a:lnTo>
                  <a:pt x="37" y="66"/>
                </a:lnTo>
                <a:lnTo>
                  <a:pt x="40" y="44"/>
                </a:lnTo>
                <a:lnTo>
                  <a:pt x="46" y="21"/>
                </a:lnTo>
                <a:lnTo>
                  <a:pt x="58" y="0"/>
                </a:lnTo>
                <a:close/>
              </a:path>
            </a:pathLst>
          </a:custGeom>
          <a:solidFill>
            <a:schemeClr val="accent5">
              <a:lumMod val="100000"/>
            </a:schemeClr>
          </a:solidFill>
          <a:ln w="0">
            <a:noFill/>
            <a:prstDash val="solid"/>
            <a:rou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8" name="千图PPT彼岸天：ID 8661124库_任意多边形 47"/>
          <p:cNvSpPr/>
          <p:nvPr>
            <p:custDataLst>
              <p:tags r:id="rId32"/>
            </p:custDataLst>
          </p:nvPr>
        </p:nvSpPr>
        <p:spPr bwMode="auto">
          <a:xfrm>
            <a:off x="4934566" y="4676841"/>
            <a:ext cx="371758" cy="261175"/>
          </a:xfrm>
          <a:custGeom>
            <a:avLst/>
            <a:gdLst>
              <a:gd name="T0" fmla="*/ 89 w 256"/>
              <a:gd name="T1" fmla="*/ 0 h 177"/>
              <a:gd name="T2" fmla="*/ 108 w 256"/>
              <a:gd name="T3" fmla="*/ 0 h 177"/>
              <a:gd name="T4" fmla="*/ 129 w 256"/>
              <a:gd name="T5" fmla="*/ 3 h 177"/>
              <a:gd name="T6" fmla="*/ 150 w 256"/>
              <a:gd name="T7" fmla="*/ 9 h 177"/>
              <a:gd name="T8" fmla="*/ 170 w 256"/>
              <a:gd name="T9" fmla="*/ 20 h 177"/>
              <a:gd name="T10" fmla="*/ 190 w 256"/>
              <a:gd name="T11" fmla="*/ 35 h 177"/>
              <a:gd name="T12" fmla="*/ 209 w 256"/>
              <a:gd name="T13" fmla="*/ 55 h 177"/>
              <a:gd name="T14" fmla="*/ 226 w 256"/>
              <a:gd name="T15" fmla="*/ 79 h 177"/>
              <a:gd name="T16" fmla="*/ 242 w 256"/>
              <a:gd name="T17" fmla="*/ 112 h 177"/>
              <a:gd name="T18" fmla="*/ 256 w 256"/>
              <a:gd name="T19" fmla="*/ 150 h 177"/>
              <a:gd name="T20" fmla="*/ 254 w 256"/>
              <a:gd name="T21" fmla="*/ 151 h 177"/>
              <a:gd name="T22" fmla="*/ 247 w 256"/>
              <a:gd name="T23" fmla="*/ 153 h 177"/>
              <a:gd name="T24" fmla="*/ 238 w 256"/>
              <a:gd name="T25" fmla="*/ 157 h 177"/>
              <a:gd name="T26" fmla="*/ 225 w 256"/>
              <a:gd name="T27" fmla="*/ 163 h 177"/>
              <a:gd name="T28" fmla="*/ 211 w 256"/>
              <a:gd name="T29" fmla="*/ 166 h 177"/>
              <a:gd name="T30" fmla="*/ 193 w 256"/>
              <a:gd name="T31" fmla="*/ 172 h 177"/>
              <a:gd name="T32" fmla="*/ 174 w 256"/>
              <a:gd name="T33" fmla="*/ 174 h 177"/>
              <a:gd name="T34" fmla="*/ 154 w 256"/>
              <a:gd name="T35" fmla="*/ 177 h 177"/>
              <a:gd name="T36" fmla="*/ 134 w 256"/>
              <a:gd name="T37" fmla="*/ 177 h 177"/>
              <a:gd name="T38" fmla="*/ 112 w 256"/>
              <a:gd name="T39" fmla="*/ 174 h 177"/>
              <a:gd name="T40" fmla="*/ 92 w 256"/>
              <a:gd name="T41" fmla="*/ 168 h 177"/>
              <a:gd name="T42" fmla="*/ 72 w 256"/>
              <a:gd name="T43" fmla="*/ 159 h 177"/>
              <a:gd name="T44" fmla="*/ 54 w 256"/>
              <a:gd name="T45" fmla="*/ 146 h 177"/>
              <a:gd name="T46" fmla="*/ 37 w 256"/>
              <a:gd name="T47" fmla="*/ 127 h 177"/>
              <a:gd name="T48" fmla="*/ 22 w 256"/>
              <a:gd name="T49" fmla="*/ 105 h 177"/>
              <a:gd name="T50" fmla="*/ 9 w 256"/>
              <a:gd name="T51" fmla="*/ 77 h 177"/>
              <a:gd name="T52" fmla="*/ 0 w 256"/>
              <a:gd name="T53" fmla="*/ 42 h 177"/>
              <a:gd name="T54" fmla="*/ 2 w 256"/>
              <a:gd name="T55" fmla="*/ 44 h 177"/>
              <a:gd name="T56" fmla="*/ 5 w 256"/>
              <a:gd name="T57" fmla="*/ 52 h 177"/>
              <a:gd name="T58" fmla="*/ 12 w 256"/>
              <a:gd name="T59" fmla="*/ 63 h 177"/>
              <a:gd name="T60" fmla="*/ 21 w 256"/>
              <a:gd name="T61" fmla="*/ 76 h 177"/>
              <a:gd name="T62" fmla="*/ 33 w 256"/>
              <a:gd name="T63" fmla="*/ 90 h 177"/>
              <a:gd name="T64" fmla="*/ 48 w 256"/>
              <a:gd name="T65" fmla="*/ 104 h 177"/>
              <a:gd name="T66" fmla="*/ 65 w 256"/>
              <a:gd name="T67" fmla="*/ 117 h 177"/>
              <a:gd name="T68" fmla="*/ 87 w 256"/>
              <a:gd name="T69" fmla="*/ 126 h 177"/>
              <a:gd name="T70" fmla="*/ 112 w 256"/>
              <a:gd name="T71" fmla="*/ 133 h 177"/>
              <a:gd name="T72" fmla="*/ 109 w 256"/>
              <a:gd name="T73" fmla="*/ 131 h 177"/>
              <a:gd name="T74" fmla="*/ 100 w 256"/>
              <a:gd name="T75" fmla="*/ 127 h 177"/>
              <a:gd name="T76" fmla="*/ 89 w 256"/>
              <a:gd name="T77" fmla="*/ 120 h 177"/>
              <a:gd name="T78" fmla="*/ 73 w 256"/>
              <a:gd name="T79" fmla="*/ 109 h 177"/>
              <a:gd name="T80" fmla="*/ 57 w 256"/>
              <a:gd name="T81" fmla="*/ 96 h 177"/>
              <a:gd name="T82" fmla="*/ 42 w 256"/>
              <a:gd name="T83" fmla="*/ 81 h 177"/>
              <a:gd name="T84" fmla="*/ 28 w 256"/>
              <a:gd name="T85" fmla="*/ 63 h 177"/>
              <a:gd name="T86" fmla="*/ 17 w 256"/>
              <a:gd name="T87" fmla="*/ 42 h 177"/>
              <a:gd name="T88" fmla="*/ 11 w 256"/>
              <a:gd name="T89" fmla="*/ 18 h 177"/>
              <a:gd name="T90" fmla="*/ 12 w 256"/>
              <a:gd name="T91" fmla="*/ 18 h 177"/>
              <a:gd name="T92" fmla="*/ 18 w 256"/>
              <a:gd name="T93" fmla="*/ 16 h 177"/>
              <a:gd name="T94" fmla="*/ 28 w 256"/>
              <a:gd name="T95" fmla="*/ 12 h 177"/>
              <a:gd name="T96" fmla="*/ 39 w 256"/>
              <a:gd name="T97" fmla="*/ 8 h 177"/>
              <a:gd name="T98" fmla="*/ 54 w 256"/>
              <a:gd name="T99" fmla="*/ 4 h 177"/>
              <a:gd name="T100" fmla="*/ 70 w 256"/>
              <a:gd name="T101" fmla="*/ 2 h 177"/>
              <a:gd name="T102" fmla="*/ 89 w 256"/>
              <a:gd name="T103" fmla="*/ 0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56" h="177">
                <a:moveTo>
                  <a:pt x="89" y="0"/>
                </a:moveTo>
                <a:lnTo>
                  <a:pt x="108" y="0"/>
                </a:lnTo>
                <a:lnTo>
                  <a:pt x="129" y="3"/>
                </a:lnTo>
                <a:lnTo>
                  <a:pt x="150" y="9"/>
                </a:lnTo>
                <a:lnTo>
                  <a:pt x="170" y="20"/>
                </a:lnTo>
                <a:lnTo>
                  <a:pt x="190" y="35"/>
                </a:lnTo>
                <a:lnTo>
                  <a:pt x="209" y="55"/>
                </a:lnTo>
                <a:lnTo>
                  <a:pt x="226" y="79"/>
                </a:lnTo>
                <a:lnTo>
                  <a:pt x="242" y="112"/>
                </a:lnTo>
                <a:lnTo>
                  <a:pt x="256" y="150"/>
                </a:lnTo>
                <a:lnTo>
                  <a:pt x="254" y="151"/>
                </a:lnTo>
                <a:lnTo>
                  <a:pt x="247" y="153"/>
                </a:lnTo>
                <a:lnTo>
                  <a:pt x="238" y="157"/>
                </a:lnTo>
                <a:lnTo>
                  <a:pt x="225" y="163"/>
                </a:lnTo>
                <a:lnTo>
                  <a:pt x="211" y="166"/>
                </a:lnTo>
                <a:lnTo>
                  <a:pt x="193" y="172"/>
                </a:lnTo>
                <a:lnTo>
                  <a:pt x="174" y="174"/>
                </a:lnTo>
                <a:lnTo>
                  <a:pt x="154" y="177"/>
                </a:lnTo>
                <a:lnTo>
                  <a:pt x="134" y="177"/>
                </a:lnTo>
                <a:lnTo>
                  <a:pt x="112" y="174"/>
                </a:lnTo>
                <a:lnTo>
                  <a:pt x="92" y="168"/>
                </a:lnTo>
                <a:lnTo>
                  <a:pt x="72" y="159"/>
                </a:lnTo>
                <a:lnTo>
                  <a:pt x="54" y="146"/>
                </a:lnTo>
                <a:lnTo>
                  <a:pt x="37" y="127"/>
                </a:lnTo>
                <a:lnTo>
                  <a:pt x="22" y="105"/>
                </a:lnTo>
                <a:lnTo>
                  <a:pt x="9" y="77"/>
                </a:lnTo>
                <a:lnTo>
                  <a:pt x="0" y="42"/>
                </a:lnTo>
                <a:lnTo>
                  <a:pt x="2" y="44"/>
                </a:lnTo>
                <a:lnTo>
                  <a:pt x="5" y="52"/>
                </a:lnTo>
                <a:lnTo>
                  <a:pt x="12" y="63"/>
                </a:lnTo>
                <a:lnTo>
                  <a:pt x="21" y="76"/>
                </a:lnTo>
                <a:lnTo>
                  <a:pt x="33" y="90"/>
                </a:lnTo>
                <a:lnTo>
                  <a:pt x="48" y="104"/>
                </a:lnTo>
                <a:lnTo>
                  <a:pt x="65" y="117"/>
                </a:lnTo>
                <a:lnTo>
                  <a:pt x="87" y="126"/>
                </a:lnTo>
                <a:lnTo>
                  <a:pt x="112" y="133"/>
                </a:lnTo>
                <a:lnTo>
                  <a:pt x="109" y="131"/>
                </a:lnTo>
                <a:lnTo>
                  <a:pt x="100" y="127"/>
                </a:lnTo>
                <a:lnTo>
                  <a:pt x="89" y="120"/>
                </a:lnTo>
                <a:lnTo>
                  <a:pt x="73" y="109"/>
                </a:lnTo>
                <a:lnTo>
                  <a:pt x="57" y="96"/>
                </a:lnTo>
                <a:lnTo>
                  <a:pt x="42" y="81"/>
                </a:lnTo>
                <a:lnTo>
                  <a:pt x="28" y="63"/>
                </a:lnTo>
                <a:lnTo>
                  <a:pt x="17" y="42"/>
                </a:lnTo>
                <a:lnTo>
                  <a:pt x="11" y="18"/>
                </a:lnTo>
                <a:lnTo>
                  <a:pt x="12" y="18"/>
                </a:lnTo>
                <a:lnTo>
                  <a:pt x="18" y="16"/>
                </a:lnTo>
                <a:lnTo>
                  <a:pt x="28" y="12"/>
                </a:lnTo>
                <a:lnTo>
                  <a:pt x="39" y="8"/>
                </a:lnTo>
                <a:lnTo>
                  <a:pt x="54" y="4"/>
                </a:lnTo>
                <a:lnTo>
                  <a:pt x="70" y="2"/>
                </a:lnTo>
                <a:lnTo>
                  <a:pt x="89" y="0"/>
                </a:lnTo>
                <a:close/>
              </a:path>
            </a:pathLst>
          </a:custGeom>
          <a:solidFill>
            <a:schemeClr val="accent5">
              <a:lumMod val="100000"/>
            </a:schemeClr>
          </a:solidFill>
          <a:ln w="0">
            <a:noFill/>
            <a:prstDash val="solid"/>
            <a:rou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9" name="千图PPT彼岸天：ID 8661124库_任意多边形 48"/>
          <p:cNvSpPr/>
          <p:nvPr>
            <p:custDataLst>
              <p:tags r:id="rId33"/>
            </p:custDataLst>
          </p:nvPr>
        </p:nvSpPr>
        <p:spPr bwMode="auto">
          <a:xfrm>
            <a:off x="4347885" y="4573552"/>
            <a:ext cx="257036" cy="392499"/>
          </a:xfrm>
          <a:custGeom>
            <a:avLst/>
            <a:gdLst>
              <a:gd name="T0" fmla="*/ 60 w 177"/>
              <a:gd name="T1" fmla="*/ 0 h 266"/>
              <a:gd name="T2" fmla="*/ 61 w 177"/>
              <a:gd name="T3" fmla="*/ 1 h 266"/>
              <a:gd name="T4" fmla="*/ 66 w 177"/>
              <a:gd name="T5" fmla="*/ 3 h 266"/>
              <a:gd name="T6" fmla="*/ 75 w 177"/>
              <a:gd name="T7" fmla="*/ 7 h 266"/>
              <a:gd name="T8" fmla="*/ 86 w 177"/>
              <a:gd name="T9" fmla="*/ 12 h 266"/>
              <a:gd name="T10" fmla="*/ 97 w 177"/>
              <a:gd name="T11" fmla="*/ 18 h 266"/>
              <a:gd name="T12" fmla="*/ 110 w 177"/>
              <a:gd name="T13" fmla="*/ 27 h 266"/>
              <a:gd name="T14" fmla="*/ 123 w 177"/>
              <a:gd name="T15" fmla="*/ 38 h 266"/>
              <a:gd name="T16" fmla="*/ 136 w 177"/>
              <a:gd name="T17" fmla="*/ 49 h 266"/>
              <a:gd name="T18" fmla="*/ 148 w 177"/>
              <a:gd name="T19" fmla="*/ 64 h 266"/>
              <a:gd name="T20" fmla="*/ 160 w 177"/>
              <a:gd name="T21" fmla="*/ 81 h 266"/>
              <a:gd name="T22" fmla="*/ 168 w 177"/>
              <a:gd name="T23" fmla="*/ 100 h 266"/>
              <a:gd name="T24" fmla="*/ 174 w 177"/>
              <a:gd name="T25" fmla="*/ 121 h 266"/>
              <a:gd name="T26" fmla="*/ 177 w 177"/>
              <a:gd name="T27" fmla="*/ 144 h 266"/>
              <a:gd name="T28" fmla="*/ 175 w 177"/>
              <a:gd name="T29" fmla="*/ 171 h 266"/>
              <a:gd name="T30" fmla="*/ 169 w 177"/>
              <a:gd name="T31" fmla="*/ 200 h 266"/>
              <a:gd name="T32" fmla="*/ 157 w 177"/>
              <a:gd name="T33" fmla="*/ 231 h 266"/>
              <a:gd name="T34" fmla="*/ 142 w 177"/>
              <a:gd name="T35" fmla="*/ 266 h 266"/>
              <a:gd name="T36" fmla="*/ 139 w 177"/>
              <a:gd name="T37" fmla="*/ 265 h 266"/>
              <a:gd name="T38" fmla="*/ 133 w 177"/>
              <a:gd name="T39" fmla="*/ 264 h 266"/>
              <a:gd name="T40" fmla="*/ 123 w 177"/>
              <a:gd name="T41" fmla="*/ 260 h 266"/>
              <a:gd name="T42" fmla="*/ 110 w 177"/>
              <a:gd name="T43" fmla="*/ 253 h 266"/>
              <a:gd name="T44" fmla="*/ 96 w 177"/>
              <a:gd name="T45" fmla="*/ 247 h 266"/>
              <a:gd name="T46" fmla="*/ 82 w 177"/>
              <a:gd name="T47" fmla="*/ 236 h 266"/>
              <a:gd name="T48" fmla="*/ 65 w 177"/>
              <a:gd name="T49" fmla="*/ 226 h 266"/>
              <a:gd name="T50" fmla="*/ 51 w 177"/>
              <a:gd name="T51" fmla="*/ 213 h 266"/>
              <a:gd name="T52" fmla="*/ 35 w 177"/>
              <a:gd name="T53" fmla="*/ 199 h 266"/>
              <a:gd name="T54" fmla="*/ 22 w 177"/>
              <a:gd name="T55" fmla="*/ 182 h 266"/>
              <a:gd name="T56" fmla="*/ 12 w 177"/>
              <a:gd name="T57" fmla="*/ 164 h 266"/>
              <a:gd name="T58" fmla="*/ 4 w 177"/>
              <a:gd name="T59" fmla="*/ 143 h 266"/>
              <a:gd name="T60" fmla="*/ 0 w 177"/>
              <a:gd name="T61" fmla="*/ 121 h 266"/>
              <a:gd name="T62" fmla="*/ 1 w 177"/>
              <a:gd name="T63" fmla="*/ 96 h 266"/>
              <a:gd name="T64" fmla="*/ 7 w 177"/>
              <a:gd name="T65" fmla="*/ 69 h 266"/>
              <a:gd name="T66" fmla="*/ 18 w 177"/>
              <a:gd name="T67" fmla="*/ 40 h 266"/>
              <a:gd name="T68" fmla="*/ 36 w 177"/>
              <a:gd name="T69" fmla="*/ 9 h 266"/>
              <a:gd name="T70" fmla="*/ 36 w 177"/>
              <a:gd name="T71" fmla="*/ 12 h 266"/>
              <a:gd name="T72" fmla="*/ 34 w 177"/>
              <a:gd name="T73" fmla="*/ 20 h 266"/>
              <a:gd name="T74" fmla="*/ 30 w 177"/>
              <a:gd name="T75" fmla="*/ 33 h 266"/>
              <a:gd name="T76" fmla="*/ 27 w 177"/>
              <a:gd name="T77" fmla="*/ 48 h 266"/>
              <a:gd name="T78" fmla="*/ 26 w 177"/>
              <a:gd name="T79" fmla="*/ 66 h 266"/>
              <a:gd name="T80" fmla="*/ 26 w 177"/>
              <a:gd name="T81" fmla="*/ 87 h 266"/>
              <a:gd name="T82" fmla="*/ 30 w 177"/>
              <a:gd name="T83" fmla="*/ 108 h 266"/>
              <a:gd name="T84" fmla="*/ 38 w 177"/>
              <a:gd name="T85" fmla="*/ 131 h 266"/>
              <a:gd name="T86" fmla="*/ 51 w 177"/>
              <a:gd name="T87" fmla="*/ 153 h 266"/>
              <a:gd name="T88" fmla="*/ 49 w 177"/>
              <a:gd name="T89" fmla="*/ 149 h 266"/>
              <a:gd name="T90" fmla="*/ 47 w 177"/>
              <a:gd name="T91" fmla="*/ 140 h 266"/>
              <a:gd name="T92" fmla="*/ 44 w 177"/>
              <a:gd name="T93" fmla="*/ 126 h 266"/>
              <a:gd name="T94" fmla="*/ 40 w 177"/>
              <a:gd name="T95" fmla="*/ 109 h 266"/>
              <a:gd name="T96" fmla="*/ 39 w 177"/>
              <a:gd name="T97" fmla="*/ 88 h 266"/>
              <a:gd name="T98" fmla="*/ 39 w 177"/>
              <a:gd name="T99" fmla="*/ 66 h 266"/>
              <a:gd name="T100" fmla="*/ 42 w 177"/>
              <a:gd name="T101" fmla="*/ 44 h 266"/>
              <a:gd name="T102" fmla="*/ 48 w 177"/>
              <a:gd name="T103" fmla="*/ 21 h 266"/>
              <a:gd name="T104" fmla="*/ 60 w 177"/>
              <a:gd name="T105" fmla="*/ 0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77" h="266">
                <a:moveTo>
                  <a:pt x="60" y="0"/>
                </a:moveTo>
                <a:lnTo>
                  <a:pt x="61" y="1"/>
                </a:lnTo>
                <a:lnTo>
                  <a:pt x="66" y="3"/>
                </a:lnTo>
                <a:lnTo>
                  <a:pt x="75" y="7"/>
                </a:lnTo>
                <a:lnTo>
                  <a:pt x="86" y="12"/>
                </a:lnTo>
                <a:lnTo>
                  <a:pt x="97" y="18"/>
                </a:lnTo>
                <a:lnTo>
                  <a:pt x="110" y="27"/>
                </a:lnTo>
                <a:lnTo>
                  <a:pt x="123" y="38"/>
                </a:lnTo>
                <a:lnTo>
                  <a:pt x="136" y="49"/>
                </a:lnTo>
                <a:lnTo>
                  <a:pt x="148" y="64"/>
                </a:lnTo>
                <a:lnTo>
                  <a:pt x="160" y="81"/>
                </a:lnTo>
                <a:lnTo>
                  <a:pt x="168" y="100"/>
                </a:lnTo>
                <a:lnTo>
                  <a:pt x="174" y="121"/>
                </a:lnTo>
                <a:lnTo>
                  <a:pt x="177" y="144"/>
                </a:lnTo>
                <a:lnTo>
                  <a:pt x="175" y="171"/>
                </a:lnTo>
                <a:lnTo>
                  <a:pt x="169" y="200"/>
                </a:lnTo>
                <a:lnTo>
                  <a:pt x="157" y="231"/>
                </a:lnTo>
                <a:lnTo>
                  <a:pt x="142" y="266"/>
                </a:lnTo>
                <a:lnTo>
                  <a:pt x="139" y="265"/>
                </a:lnTo>
                <a:lnTo>
                  <a:pt x="133" y="264"/>
                </a:lnTo>
                <a:lnTo>
                  <a:pt x="123" y="260"/>
                </a:lnTo>
                <a:lnTo>
                  <a:pt x="110" y="253"/>
                </a:lnTo>
                <a:lnTo>
                  <a:pt x="96" y="247"/>
                </a:lnTo>
                <a:lnTo>
                  <a:pt x="82" y="236"/>
                </a:lnTo>
                <a:lnTo>
                  <a:pt x="65" y="226"/>
                </a:lnTo>
                <a:lnTo>
                  <a:pt x="51" y="213"/>
                </a:lnTo>
                <a:lnTo>
                  <a:pt x="35" y="199"/>
                </a:lnTo>
                <a:lnTo>
                  <a:pt x="22" y="182"/>
                </a:lnTo>
                <a:lnTo>
                  <a:pt x="12" y="164"/>
                </a:lnTo>
                <a:lnTo>
                  <a:pt x="4" y="143"/>
                </a:lnTo>
                <a:lnTo>
                  <a:pt x="0" y="121"/>
                </a:lnTo>
                <a:lnTo>
                  <a:pt x="1" y="96"/>
                </a:lnTo>
                <a:lnTo>
                  <a:pt x="7" y="69"/>
                </a:lnTo>
                <a:lnTo>
                  <a:pt x="18" y="40"/>
                </a:lnTo>
                <a:lnTo>
                  <a:pt x="36" y="9"/>
                </a:lnTo>
                <a:lnTo>
                  <a:pt x="36" y="12"/>
                </a:lnTo>
                <a:lnTo>
                  <a:pt x="34" y="20"/>
                </a:lnTo>
                <a:lnTo>
                  <a:pt x="30" y="33"/>
                </a:lnTo>
                <a:lnTo>
                  <a:pt x="27" y="48"/>
                </a:lnTo>
                <a:lnTo>
                  <a:pt x="26" y="66"/>
                </a:lnTo>
                <a:lnTo>
                  <a:pt x="26" y="87"/>
                </a:lnTo>
                <a:lnTo>
                  <a:pt x="30" y="108"/>
                </a:lnTo>
                <a:lnTo>
                  <a:pt x="38" y="131"/>
                </a:lnTo>
                <a:lnTo>
                  <a:pt x="51" y="153"/>
                </a:lnTo>
                <a:lnTo>
                  <a:pt x="49" y="149"/>
                </a:lnTo>
                <a:lnTo>
                  <a:pt x="47" y="140"/>
                </a:lnTo>
                <a:lnTo>
                  <a:pt x="44" y="126"/>
                </a:lnTo>
                <a:lnTo>
                  <a:pt x="40" y="109"/>
                </a:lnTo>
                <a:lnTo>
                  <a:pt x="39" y="88"/>
                </a:lnTo>
                <a:lnTo>
                  <a:pt x="39" y="66"/>
                </a:lnTo>
                <a:lnTo>
                  <a:pt x="42" y="44"/>
                </a:lnTo>
                <a:lnTo>
                  <a:pt x="48" y="21"/>
                </a:lnTo>
                <a:lnTo>
                  <a:pt x="60" y="0"/>
                </a:lnTo>
                <a:close/>
              </a:path>
            </a:pathLst>
          </a:custGeom>
          <a:solidFill>
            <a:schemeClr val="accent5">
              <a:lumMod val="100000"/>
            </a:schemeClr>
          </a:solidFill>
          <a:ln w="0">
            <a:noFill/>
            <a:prstDash val="solid"/>
            <a:rou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50" name="千图PPT彼岸天：ID 8661124库_任意多边形 49"/>
          <p:cNvSpPr/>
          <p:nvPr>
            <p:custDataLst>
              <p:tags r:id="rId34"/>
            </p:custDataLst>
          </p:nvPr>
        </p:nvSpPr>
        <p:spPr bwMode="auto">
          <a:xfrm>
            <a:off x="3807674" y="3179147"/>
            <a:ext cx="257036" cy="377743"/>
          </a:xfrm>
          <a:custGeom>
            <a:avLst/>
            <a:gdLst>
              <a:gd name="T0" fmla="*/ 135 w 177"/>
              <a:gd name="T1" fmla="*/ 0 h 256"/>
              <a:gd name="T2" fmla="*/ 133 w 177"/>
              <a:gd name="T3" fmla="*/ 1 h 256"/>
              <a:gd name="T4" fmla="*/ 125 w 177"/>
              <a:gd name="T5" fmla="*/ 5 h 256"/>
              <a:gd name="T6" fmla="*/ 115 w 177"/>
              <a:gd name="T7" fmla="*/ 12 h 256"/>
              <a:gd name="T8" fmla="*/ 102 w 177"/>
              <a:gd name="T9" fmla="*/ 21 h 256"/>
              <a:gd name="T10" fmla="*/ 87 w 177"/>
              <a:gd name="T11" fmla="*/ 33 h 256"/>
              <a:gd name="T12" fmla="*/ 73 w 177"/>
              <a:gd name="T13" fmla="*/ 47 h 256"/>
              <a:gd name="T14" fmla="*/ 60 w 177"/>
              <a:gd name="T15" fmla="*/ 65 h 256"/>
              <a:gd name="T16" fmla="*/ 51 w 177"/>
              <a:gd name="T17" fmla="*/ 87 h 256"/>
              <a:gd name="T18" fmla="*/ 44 w 177"/>
              <a:gd name="T19" fmla="*/ 112 h 256"/>
              <a:gd name="T20" fmla="*/ 46 w 177"/>
              <a:gd name="T21" fmla="*/ 108 h 256"/>
              <a:gd name="T22" fmla="*/ 50 w 177"/>
              <a:gd name="T23" fmla="*/ 100 h 256"/>
              <a:gd name="T24" fmla="*/ 57 w 177"/>
              <a:gd name="T25" fmla="*/ 88 h 256"/>
              <a:gd name="T26" fmla="*/ 68 w 177"/>
              <a:gd name="T27" fmla="*/ 73 h 256"/>
              <a:gd name="T28" fmla="*/ 81 w 177"/>
              <a:gd name="T29" fmla="*/ 57 h 256"/>
              <a:gd name="T30" fmla="*/ 96 w 177"/>
              <a:gd name="T31" fmla="*/ 42 h 256"/>
              <a:gd name="T32" fmla="*/ 115 w 177"/>
              <a:gd name="T33" fmla="*/ 27 h 256"/>
              <a:gd name="T34" fmla="*/ 135 w 177"/>
              <a:gd name="T35" fmla="*/ 17 h 256"/>
              <a:gd name="T36" fmla="*/ 158 w 177"/>
              <a:gd name="T37" fmla="*/ 9 h 256"/>
              <a:gd name="T38" fmla="*/ 159 w 177"/>
              <a:gd name="T39" fmla="*/ 12 h 256"/>
              <a:gd name="T40" fmla="*/ 161 w 177"/>
              <a:gd name="T41" fmla="*/ 17 h 256"/>
              <a:gd name="T42" fmla="*/ 165 w 177"/>
              <a:gd name="T43" fmla="*/ 27 h 256"/>
              <a:gd name="T44" fmla="*/ 169 w 177"/>
              <a:gd name="T45" fmla="*/ 39 h 256"/>
              <a:gd name="T46" fmla="*/ 173 w 177"/>
              <a:gd name="T47" fmla="*/ 53 h 256"/>
              <a:gd name="T48" fmla="*/ 176 w 177"/>
              <a:gd name="T49" fmla="*/ 70 h 256"/>
              <a:gd name="T50" fmla="*/ 177 w 177"/>
              <a:gd name="T51" fmla="*/ 88 h 256"/>
              <a:gd name="T52" fmla="*/ 177 w 177"/>
              <a:gd name="T53" fmla="*/ 108 h 256"/>
              <a:gd name="T54" fmla="*/ 173 w 177"/>
              <a:gd name="T55" fmla="*/ 129 h 256"/>
              <a:gd name="T56" fmla="*/ 167 w 177"/>
              <a:gd name="T57" fmla="*/ 149 h 256"/>
              <a:gd name="T58" fmla="*/ 158 w 177"/>
              <a:gd name="T59" fmla="*/ 170 h 256"/>
              <a:gd name="T60" fmla="*/ 142 w 177"/>
              <a:gd name="T61" fmla="*/ 190 h 256"/>
              <a:gd name="T62" fmla="*/ 122 w 177"/>
              <a:gd name="T63" fmla="*/ 209 h 256"/>
              <a:gd name="T64" fmla="*/ 98 w 177"/>
              <a:gd name="T65" fmla="*/ 226 h 256"/>
              <a:gd name="T66" fmla="*/ 65 w 177"/>
              <a:gd name="T67" fmla="*/ 242 h 256"/>
              <a:gd name="T68" fmla="*/ 28 w 177"/>
              <a:gd name="T69" fmla="*/ 256 h 256"/>
              <a:gd name="T70" fmla="*/ 26 w 177"/>
              <a:gd name="T71" fmla="*/ 253 h 256"/>
              <a:gd name="T72" fmla="*/ 24 w 177"/>
              <a:gd name="T73" fmla="*/ 247 h 256"/>
              <a:gd name="T74" fmla="*/ 20 w 177"/>
              <a:gd name="T75" fmla="*/ 238 h 256"/>
              <a:gd name="T76" fmla="*/ 15 w 177"/>
              <a:gd name="T77" fmla="*/ 225 h 256"/>
              <a:gd name="T78" fmla="*/ 11 w 177"/>
              <a:gd name="T79" fmla="*/ 209 h 256"/>
              <a:gd name="T80" fmla="*/ 5 w 177"/>
              <a:gd name="T81" fmla="*/ 192 h 256"/>
              <a:gd name="T82" fmla="*/ 3 w 177"/>
              <a:gd name="T83" fmla="*/ 174 h 256"/>
              <a:gd name="T84" fmla="*/ 0 w 177"/>
              <a:gd name="T85" fmla="*/ 153 h 256"/>
              <a:gd name="T86" fmla="*/ 0 w 177"/>
              <a:gd name="T87" fmla="*/ 132 h 256"/>
              <a:gd name="T88" fmla="*/ 3 w 177"/>
              <a:gd name="T89" fmla="*/ 112 h 256"/>
              <a:gd name="T90" fmla="*/ 8 w 177"/>
              <a:gd name="T91" fmla="*/ 91 h 256"/>
              <a:gd name="T92" fmla="*/ 17 w 177"/>
              <a:gd name="T93" fmla="*/ 71 h 256"/>
              <a:gd name="T94" fmla="*/ 31 w 177"/>
              <a:gd name="T95" fmla="*/ 53 h 256"/>
              <a:gd name="T96" fmla="*/ 48 w 177"/>
              <a:gd name="T97" fmla="*/ 36 h 256"/>
              <a:gd name="T98" fmla="*/ 72 w 177"/>
              <a:gd name="T99" fmla="*/ 21 h 256"/>
              <a:gd name="T100" fmla="*/ 100 w 177"/>
              <a:gd name="T101" fmla="*/ 9 h 256"/>
              <a:gd name="T102" fmla="*/ 135 w 177"/>
              <a:gd name="T103" fmla="*/ 0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77" h="256">
                <a:moveTo>
                  <a:pt x="135" y="0"/>
                </a:moveTo>
                <a:lnTo>
                  <a:pt x="133" y="1"/>
                </a:lnTo>
                <a:lnTo>
                  <a:pt x="125" y="5"/>
                </a:lnTo>
                <a:lnTo>
                  <a:pt x="115" y="12"/>
                </a:lnTo>
                <a:lnTo>
                  <a:pt x="102" y="21"/>
                </a:lnTo>
                <a:lnTo>
                  <a:pt x="87" y="33"/>
                </a:lnTo>
                <a:lnTo>
                  <a:pt x="73" y="47"/>
                </a:lnTo>
                <a:lnTo>
                  <a:pt x="60" y="65"/>
                </a:lnTo>
                <a:lnTo>
                  <a:pt x="51" y="87"/>
                </a:lnTo>
                <a:lnTo>
                  <a:pt x="44" y="112"/>
                </a:lnTo>
                <a:lnTo>
                  <a:pt x="46" y="108"/>
                </a:lnTo>
                <a:lnTo>
                  <a:pt x="50" y="100"/>
                </a:lnTo>
                <a:lnTo>
                  <a:pt x="57" y="88"/>
                </a:lnTo>
                <a:lnTo>
                  <a:pt x="68" y="73"/>
                </a:lnTo>
                <a:lnTo>
                  <a:pt x="81" y="57"/>
                </a:lnTo>
                <a:lnTo>
                  <a:pt x="96" y="42"/>
                </a:lnTo>
                <a:lnTo>
                  <a:pt x="115" y="27"/>
                </a:lnTo>
                <a:lnTo>
                  <a:pt x="135" y="17"/>
                </a:lnTo>
                <a:lnTo>
                  <a:pt x="158" y="9"/>
                </a:lnTo>
                <a:lnTo>
                  <a:pt x="159" y="12"/>
                </a:lnTo>
                <a:lnTo>
                  <a:pt x="161" y="17"/>
                </a:lnTo>
                <a:lnTo>
                  <a:pt x="165" y="27"/>
                </a:lnTo>
                <a:lnTo>
                  <a:pt x="169" y="39"/>
                </a:lnTo>
                <a:lnTo>
                  <a:pt x="173" y="53"/>
                </a:lnTo>
                <a:lnTo>
                  <a:pt x="176" y="70"/>
                </a:lnTo>
                <a:lnTo>
                  <a:pt x="177" y="88"/>
                </a:lnTo>
                <a:lnTo>
                  <a:pt x="177" y="108"/>
                </a:lnTo>
                <a:lnTo>
                  <a:pt x="173" y="129"/>
                </a:lnTo>
                <a:lnTo>
                  <a:pt x="167" y="149"/>
                </a:lnTo>
                <a:lnTo>
                  <a:pt x="158" y="170"/>
                </a:lnTo>
                <a:lnTo>
                  <a:pt x="142" y="190"/>
                </a:lnTo>
                <a:lnTo>
                  <a:pt x="122" y="209"/>
                </a:lnTo>
                <a:lnTo>
                  <a:pt x="98" y="226"/>
                </a:lnTo>
                <a:lnTo>
                  <a:pt x="65" y="242"/>
                </a:lnTo>
                <a:lnTo>
                  <a:pt x="28" y="256"/>
                </a:lnTo>
                <a:lnTo>
                  <a:pt x="26" y="253"/>
                </a:lnTo>
                <a:lnTo>
                  <a:pt x="24" y="247"/>
                </a:lnTo>
                <a:lnTo>
                  <a:pt x="20" y="238"/>
                </a:lnTo>
                <a:lnTo>
                  <a:pt x="15" y="225"/>
                </a:lnTo>
                <a:lnTo>
                  <a:pt x="11" y="209"/>
                </a:lnTo>
                <a:lnTo>
                  <a:pt x="5" y="192"/>
                </a:lnTo>
                <a:lnTo>
                  <a:pt x="3" y="174"/>
                </a:lnTo>
                <a:lnTo>
                  <a:pt x="0" y="153"/>
                </a:lnTo>
                <a:lnTo>
                  <a:pt x="0" y="132"/>
                </a:lnTo>
                <a:lnTo>
                  <a:pt x="3" y="112"/>
                </a:lnTo>
                <a:lnTo>
                  <a:pt x="8" y="91"/>
                </a:lnTo>
                <a:lnTo>
                  <a:pt x="17" y="71"/>
                </a:lnTo>
                <a:lnTo>
                  <a:pt x="31" y="53"/>
                </a:lnTo>
                <a:lnTo>
                  <a:pt x="48" y="36"/>
                </a:lnTo>
                <a:lnTo>
                  <a:pt x="72" y="21"/>
                </a:lnTo>
                <a:lnTo>
                  <a:pt x="100" y="9"/>
                </a:lnTo>
                <a:lnTo>
                  <a:pt x="135" y="0"/>
                </a:lnTo>
                <a:close/>
              </a:path>
            </a:pathLst>
          </a:custGeom>
          <a:solidFill>
            <a:schemeClr val="accent3">
              <a:lumMod val="100000"/>
            </a:schemeClr>
          </a:solidFill>
          <a:ln w="0">
            <a:noFill/>
            <a:prstDash val="solid"/>
            <a:rou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51" name="千图PPT彼岸天：ID 8661124库_任意多边形 50"/>
          <p:cNvSpPr/>
          <p:nvPr>
            <p:custDataLst>
              <p:tags r:id="rId35"/>
            </p:custDataLst>
          </p:nvPr>
        </p:nvSpPr>
        <p:spPr bwMode="auto">
          <a:xfrm>
            <a:off x="2904417" y="2779271"/>
            <a:ext cx="254132" cy="392499"/>
          </a:xfrm>
          <a:custGeom>
            <a:avLst/>
            <a:gdLst>
              <a:gd name="T0" fmla="*/ 60 w 175"/>
              <a:gd name="T1" fmla="*/ 0 h 266"/>
              <a:gd name="T2" fmla="*/ 61 w 175"/>
              <a:gd name="T3" fmla="*/ 1 h 266"/>
              <a:gd name="T4" fmla="*/ 66 w 175"/>
              <a:gd name="T5" fmla="*/ 2 h 266"/>
              <a:gd name="T6" fmla="*/ 75 w 175"/>
              <a:gd name="T7" fmla="*/ 6 h 266"/>
              <a:gd name="T8" fmla="*/ 84 w 175"/>
              <a:gd name="T9" fmla="*/ 11 h 266"/>
              <a:gd name="T10" fmla="*/ 97 w 175"/>
              <a:gd name="T11" fmla="*/ 18 h 266"/>
              <a:gd name="T12" fmla="*/ 110 w 175"/>
              <a:gd name="T13" fmla="*/ 27 h 266"/>
              <a:gd name="T14" fmla="*/ 123 w 175"/>
              <a:gd name="T15" fmla="*/ 37 h 266"/>
              <a:gd name="T16" fmla="*/ 136 w 175"/>
              <a:gd name="T17" fmla="*/ 49 h 266"/>
              <a:gd name="T18" fmla="*/ 148 w 175"/>
              <a:gd name="T19" fmla="*/ 65 h 266"/>
              <a:gd name="T20" fmla="*/ 158 w 175"/>
              <a:gd name="T21" fmla="*/ 80 h 266"/>
              <a:gd name="T22" fmla="*/ 167 w 175"/>
              <a:gd name="T23" fmla="*/ 100 h 266"/>
              <a:gd name="T24" fmla="*/ 173 w 175"/>
              <a:gd name="T25" fmla="*/ 120 h 266"/>
              <a:gd name="T26" fmla="*/ 175 w 175"/>
              <a:gd name="T27" fmla="*/ 145 h 266"/>
              <a:gd name="T28" fmla="*/ 174 w 175"/>
              <a:gd name="T29" fmla="*/ 171 h 266"/>
              <a:gd name="T30" fmla="*/ 169 w 175"/>
              <a:gd name="T31" fmla="*/ 200 h 266"/>
              <a:gd name="T32" fmla="*/ 157 w 175"/>
              <a:gd name="T33" fmla="*/ 232 h 266"/>
              <a:gd name="T34" fmla="*/ 140 w 175"/>
              <a:gd name="T35" fmla="*/ 266 h 266"/>
              <a:gd name="T36" fmla="*/ 139 w 175"/>
              <a:gd name="T37" fmla="*/ 266 h 266"/>
              <a:gd name="T38" fmla="*/ 132 w 175"/>
              <a:gd name="T39" fmla="*/ 263 h 266"/>
              <a:gd name="T40" fmla="*/ 122 w 175"/>
              <a:gd name="T41" fmla="*/ 259 h 266"/>
              <a:gd name="T42" fmla="*/ 110 w 175"/>
              <a:gd name="T43" fmla="*/ 253 h 266"/>
              <a:gd name="T44" fmla="*/ 96 w 175"/>
              <a:gd name="T45" fmla="*/ 246 h 266"/>
              <a:gd name="T46" fmla="*/ 80 w 175"/>
              <a:gd name="T47" fmla="*/ 237 h 266"/>
              <a:gd name="T48" fmla="*/ 65 w 175"/>
              <a:gd name="T49" fmla="*/ 226 h 266"/>
              <a:gd name="T50" fmla="*/ 49 w 175"/>
              <a:gd name="T51" fmla="*/ 213 h 266"/>
              <a:gd name="T52" fmla="*/ 35 w 175"/>
              <a:gd name="T53" fmla="*/ 198 h 266"/>
              <a:gd name="T54" fmla="*/ 22 w 175"/>
              <a:gd name="T55" fmla="*/ 181 h 266"/>
              <a:gd name="T56" fmla="*/ 11 w 175"/>
              <a:gd name="T57" fmla="*/ 163 h 266"/>
              <a:gd name="T58" fmla="*/ 4 w 175"/>
              <a:gd name="T59" fmla="*/ 143 h 266"/>
              <a:gd name="T60" fmla="*/ 0 w 175"/>
              <a:gd name="T61" fmla="*/ 120 h 266"/>
              <a:gd name="T62" fmla="*/ 1 w 175"/>
              <a:gd name="T63" fmla="*/ 96 h 266"/>
              <a:gd name="T64" fmla="*/ 6 w 175"/>
              <a:gd name="T65" fmla="*/ 70 h 266"/>
              <a:gd name="T66" fmla="*/ 18 w 175"/>
              <a:gd name="T67" fmla="*/ 40 h 266"/>
              <a:gd name="T68" fmla="*/ 36 w 175"/>
              <a:gd name="T69" fmla="*/ 9 h 266"/>
              <a:gd name="T70" fmla="*/ 35 w 175"/>
              <a:gd name="T71" fmla="*/ 11 h 266"/>
              <a:gd name="T72" fmla="*/ 32 w 175"/>
              <a:gd name="T73" fmla="*/ 21 h 266"/>
              <a:gd name="T74" fmla="*/ 30 w 175"/>
              <a:gd name="T75" fmla="*/ 32 h 266"/>
              <a:gd name="T76" fmla="*/ 27 w 175"/>
              <a:gd name="T77" fmla="*/ 48 h 266"/>
              <a:gd name="T78" fmla="*/ 24 w 175"/>
              <a:gd name="T79" fmla="*/ 66 h 266"/>
              <a:gd name="T80" fmla="*/ 26 w 175"/>
              <a:gd name="T81" fmla="*/ 87 h 266"/>
              <a:gd name="T82" fmla="*/ 30 w 175"/>
              <a:gd name="T83" fmla="*/ 109 h 266"/>
              <a:gd name="T84" fmla="*/ 37 w 175"/>
              <a:gd name="T85" fmla="*/ 131 h 266"/>
              <a:gd name="T86" fmla="*/ 50 w 175"/>
              <a:gd name="T87" fmla="*/ 153 h 266"/>
              <a:gd name="T88" fmla="*/ 49 w 175"/>
              <a:gd name="T89" fmla="*/ 149 h 266"/>
              <a:gd name="T90" fmla="*/ 47 w 175"/>
              <a:gd name="T91" fmla="*/ 140 h 266"/>
              <a:gd name="T92" fmla="*/ 43 w 175"/>
              <a:gd name="T93" fmla="*/ 127 h 266"/>
              <a:gd name="T94" fmla="*/ 40 w 175"/>
              <a:gd name="T95" fmla="*/ 109 h 266"/>
              <a:gd name="T96" fmla="*/ 37 w 175"/>
              <a:gd name="T97" fmla="*/ 88 h 266"/>
              <a:gd name="T98" fmla="*/ 37 w 175"/>
              <a:gd name="T99" fmla="*/ 66 h 266"/>
              <a:gd name="T100" fmla="*/ 41 w 175"/>
              <a:gd name="T101" fmla="*/ 44 h 266"/>
              <a:gd name="T102" fmla="*/ 48 w 175"/>
              <a:gd name="T103" fmla="*/ 22 h 266"/>
              <a:gd name="T104" fmla="*/ 60 w 175"/>
              <a:gd name="T105" fmla="*/ 0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75" h="266">
                <a:moveTo>
                  <a:pt x="60" y="0"/>
                </a:moveTo>
                <a:lnTo>
                  <a:pt x="61" y="1"/>
                </a:lnTo>
                <a:lnTo>
                  <a:pt x="66" y="2"/>
                </a:lnTo>
                <a:lnTo>
                  <a:pt x="75" y="6"/>
                </a:lnTo>
                <a:lnTo>
                  <a:pt x="84" y="11"/>
                </a:lnTo>
                <a:lnTo>
                  <a:pt x="97" y="18"/>
                </a:lnTo>
                <a:lnTo>
                  <a:pt x="110" y="27"/>
                </a:lnTo>
                <a:lnTo>
                  <a:pt x="123" y="37"/>
                </a:lnTo>
                <a:lnTo>
                  <a:pt x="136" y="49"/>
                </a:lnTo>
                <a:lnTo>
                  <a:pt x="148" y="65"/>
                </a:lnTo>
                <a:lnTo>
                  <a:pt x="158" y="80"/>
                </a:lnTo>
                <a:lnTo>
                  <a:pt x="167" y="100"/>
                </a:lnTo>
                <a:lnTo>
                  <a:pt x="173" y="120"/>
                </a:lnTo>
                <a:lnTo>
                  <a:pt x="175" y="145"/>
                </a:lnTo>
                <a:lnTo>
                  <a:pt x="174" y="171"/>
                </a:lnTo>
                <a:lnTo>
                  <a:pt x="169" y="200"/>
                </a:lnTo>
                <a:lnTo>
                  <a:pt x="157" y="232"/>
                </a:lnTo>
                <a:lnTo>
                  <a:pt x="140" y="266"/>
                </a:lnTo>
                <a:lnTo>
                  <a:pt x="139" y="266"/>
                </a:lnTo>
                <a:lnTo>
                  <a:pt x="132" y="263"/>
                </a:lnTo>
                <a:lnTo>
                  <a:pt x="122" y="259"/>
                </a:lnTo>
                <a:lnTo>
                  <a:pt x="110" y="253"/>
                </a:lnTo>
                <a:lnTo>
                  <a:pt x="96" y="246"/>
                </a:lnTo>
                <a:lnTo>
                  <a:pt x="80" y="237"/>
                </a:lnTo>
                <a:lnTo>
                  <a:pt x="65" y="226"/>
                </a:lnTo>
                <a:lnTo>
                  <a:pt x="49" y="213"/>
                </a:lnTo>
                <a:lnTo>
                  <a:pt x="35" y="198"/>
                </a:lnTo>
                <a:lnTo>
                  <a:pt x="22" y="181"/>
                </a:lnTo>
                <a:lnTo>
                  <a:pt x="11" y="163"/>
                </a:lnTo>
                <a:lnTo>
                  <a:pt x="4" y="143"/>
                </a:lnTo>
                <a:lnTo>
                  <a:pt x="0" y="120"/>
                </a:lnTo>
                <a:lnTo>
                  <a:pt x="1" y="96"/>
                </a:lnTo>
                <a:lnTo>
                  <a:pt x="6" y="70"/>
                </a:lnTo>
                <a:lnTo>
                  <a:pt x="18" y="40"/>
                </a:lnTo>
                <a:lnTo>
                  <a:pt x="36" y="9"/>
                </a:lnTo>
                <a:lnTo>
                  <a:pt x="35" y="11"/>
                </a:lnTo>
                <a:lnTo>
                  <a:pt x="32" y="21"/>
                </a:lnTo>
                <a:lnTo>
                  <a:pt x="30" y="32"/>
                </a:lnTo>
                <a:lnTo>
                  <a:pt x="27" y="48"/>
                </a:lnTo>
                <a:lnTo>
                  <a:pt x="24" y="66"/>
                </a:lnTo>
                <a:lnTo>
                  <a:pt x="26" y="87"/>
                </a:lnTo>
                <a:lnTo>
                  <a:pt x="30" y="109"/>
                </a:lnTo>
                <a:lnTo>
                  <a:pt x="37" y="131"/>
                </a:lnTo>
                <a:lnTo>
                  <a:pt x="50" y="153"/>
                </a:lnTo>
                <a:lnTo>
                  <a:pt x="49" y="149"/>
                </a:lnTo>
                <a:lnTo>
                  <a:pt x="47" y="140"/>
                </a:lnTo>
                <a:lnTo>
                  <a:pt x="43" y="127"/>
                </a:lnTo>
                <a:lnTo>
                  <a:pt x="40" y="109"/>
                </a:lnTo>
                <a:lnTo>
                  <a:pt x="37" y="88"/>
                </a:lnTo>
                <a:lnTo>
                  <a:pt x="37" y="66"/>
                </a:lnTo>
                <a:lnTo>
                  <a:pt x="41" y="44"/>
                </a:lnTo>
                <a:lnTo>
                  <a:pt x="48" y="22"/>
                </a:lnTo>
                <a:lnTo>
                  <a:pt x="60" y="0"/>
                </a:lnTo>
                <a:close/>
              </a:path>
            </a:pathLst>
          </a:custGeom>
          <a:solidFill>
            <a:schemeClr val="accent2">
              <a:lumMod val="100000"/>
            </a:schemeClr>
          </a:solidFill>
          <a:ln w="0">
            <a:noFill/>
            <a:prstDash val="solid"/>
            <a:rou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52" name="千图PPT彼岸天：ID 8661124库_任意多边形 51"/>
          <p:cNvSpPr/>
          <p:nvPr>
            <p:custDataLst>
              <p:tags r:id="rId36"/>
            </p:custDataLst>
          </p:nvPr>
        </p:nvSpPr>
        <p:spPr bwMode="auto">
          <a:xfrm>
            <a:off x="3189045" y="3171770"/>
            <a:ext cx="257036" cy="377743"/>
          </a:xfrm>
          <a:custGeom>
            <a:avLst/>
            <a:gdLst>
              <a:gd name="T0" fmla="*/ 135 w 177"/>
              <a:gd name="T1" fmla="*/ 0 h 256"/>
              <a:gd name="T2" fmla="*/ 133 w 177"/>
              <a:gd name="T3" fmla="*/ 1 h 256"/>
              <a:gd name="T4" fmla="*/ 125 w 177"/>
              <a:gd name="T5" fmla="*/ 5 h 256"/>
              <a:gd name="T6" fmla="*/ 114 w 177"/>
              <a:gd name="T7" fmla="*/ 12 h 256"/>
              <a:gd name="T8" fmla="*/ 101 w 177"/>
              <a:gd name="T9" fmla="*/ 21 h 256"/>
              <a:gd name="T10" fmla="*/ 87 w 177"/>
              <a:gd name="T11" fmla="*/ 32 h 256"/>
              <a:gd name="T12" fmla="*/ 73 w 177"/>
              <a:gd name="T13" fmla="*/ 48 h 256"/>
              <a:gd name="T14" fmla="*/ 61 w 177"/>
              <a:gd name="T15" fmla="*/ 66 h 256"/>
              <a:gd name="T16" fmla="*/ 51 w 177"/>
              <a:gd name="T17" fmla="*/ 87 h 256"/>
              <a:gd name="T18" fmla="*/ 44 w 177"/>
              <a:gd name="T19" fmla="*/ 112 h 256"/>
              <a:gd name="T20" fmla="*/ 45 w 177"/>
              <a:gd name="T21" fmla="*/ 109 h 256"/>
              <a:gd name="T22" fmla="*/ 49 w 177"/>
              <a:gd name="T23" fmla="*/ 100 h 256"/>
              <a:gd name="T24" fmla="*/ 57 w 177"/>
              <a:gd name="T25" fmla="*/ 88 h 256"/>
              <a:gd name="T26" fmla="*/ 68 w 177"/>
              <a:gd name="T27" fmla="*/ 74 h 256"/>
              <a:gd name="T28" fmla="*/ 81 w 177"/>
              <a:gd name="T29" fmla="*/ 57 h 256"/>
              <a:gd name="T30" fmla="*/ 96 w 177"/>
              <a:gd name="T31" fmla="*/ 41 h 256"/>
              <a:gd name="T32" fmla="*/ 114 w 177"/>
              <a:gd name="T33" fmla="*/ 27 h 256"/>
              <a:gd name="T34" fmla="*/ 135 w 177"/>
              <a:gd name="T35" fmla="*/ 17 h 256"/>
              <a:gd name="T36" fmla="*/ 159 w 177"/>
              <a:gd name="T37" fmla="*/ 10 h 256"/>
              <a:gd name="T38" fmla="*/ 159 w 177"/>
              <a:gd name="T39" fmla="*/ 12 h 256"/>
              <a:gd name="T40" fmla="*/ 161 w 177"/>
              <a:gd name="T41" fmla="*/ 18 h 256"/>
              <a:gd name="T42" fmla="*/ 165 w 177"/>
              <a:gd name="T43" fmla="*/ 27 h 256"/>
              <a:gd name="T44" fmla="*/ 169 w 177"/>
              <a:gd name="T45" fmla="*/ 39 h 256"/>
              <a:gd name="T46" fmla="*/ 173 w 177"/>
              <a:gd name="T47" fmla="*/ 54 h 256"/>
              <a:gd name="T48" fmla="*/ 175 w 177"/>
              <a:gd name="T49" fmla="*/ 70 h 256"/>
              <a:gd name="T50" fmla="*/ 177 w 177"/>
              <a:gd name="T51" fmla="*/ 89 h 256"/>
              <a:gd name="T52" fmla="*/ 177 w 177"/>
              <a:gd name="T53" fmla="*/ 109 h 256"/>
              <a:gd name="T54" fmla="*/ 174 w 177"/>
              <a:gd name="T55" fmla="*/ 128 h 256"/>
              <a:gd name="T56" fmla="*/ 168 w 177"/>
              <a:gd name="T57" fmla="*/ 149 h 256"/>
              <a:gd name="T58" fmla="*/ 157 w 177"/>
              <a:gd name="T59" fmla="*/ 170 h 256"/>
              <a:gd name="T60" fmla="*/ 143 w 177"/>
              <a:gd name="T61" fmla="*/ 189 h 256"/>
              <a:gd name="T62" fmla="*/ 122 w 177"/>
              <a:gd name="T63" fmla="*/ 209 h 256"/>
              <a:gd name="T64" fmla="*/ 97 w 177"/>
              <a:gd name="T65" fmla="*/ 226 h 256"/>
              <a:gd name="T66" fmla="*/ 66 w 177"/>
              <a:gd name="T67" fmla="*/ 243 h 256"/>
              <a:gd name="T68" fmla="*/ 27 w 177"/>
              <a:gd name="T69" fmla="*/ 256 h 256"/>
              <a:gd name="T70" fmla="*/ 26 w 177"/>
              <a:gd name="T71" fmla="*/ 253 h 256"/>
              <a:gd name="T72" fmla="*/ 23 w 177"/>
              <a:gd name="T73" fmla="*/ 248 h 256"/>
              <a:gd name="T74" fmla="*/ 19 w 177"/>
              <a:gd name="T75" fmla="*/ 237 h 256"/>
              <a:gd name="T76" fmla="*/ 14 w 177"/>
              <a:gd name="T77" fmla="*/ 224 h 256"/>
              <a:gd name="T78" fmla="*/ 10 w 177"/>
              <a:gd name="T79" fmla="*/ 210 h 256"/>
              <a:gd name="T80" fmla="*/ 5 w 177"/>
              <a:gd name="T81" fmla="*/ 192 h 256"/>
              <a:gd name="T82" fmla="*/ 3 w 177"/>
              <a:gd name="T83" fmla="*/ 174 h 256"/>
              <a:gd name="T84" fmla="*/ 0 w 177"/>
              <a:gd name="T85" fmla="*/ 154 h 256"/>
              <a:gd name="T86" fmla="*/ 0 w 177"/>
              <a:gd name="T87" fmla="*/ 134 h 256"/>
              <a:gd name="T88" fmla="*/ 3 w 177"/>
              <a:gd name="T89" fmla="*/ 113 h 256"/>
              <a:gd name="T90" fmla="*/ 9 w 177"/>
              <a:gd name="T91" fmla="*/ 92 h 256"/>
              <a:gd name="T92" fmla="*/ 18 w 177"/>
              <a:gd name="T93" fmla="*/ 71 h 256"/>
              <a:gd name="T94" fmla="*/ 31 w 177"/>
              <a:gd name="T95" fmla="*/ 53 h 256"/>
              <a:gd name="T96" fmla="*/ 49 w 177"/>
              <a:gd name="T97" fmla="*/ 36 h 256"/>
              <a:gd name="T98" fmla="*/ 71 w 177"/>
              <a:gd name="T99" fmla="*/ 22 h 256"/>
              <a:gd name="T100" fmla="*/ 100 w 177"/>
              <a:gd name="T101" fmla="*/ 9 h 256"/>
              <a:gd name="T102" fmla="*/ 135 w 177"/>
              <a:gd name="T103" fmla="*/ 0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77" h="256">
                <a:moveTo>
                  <a:pt x="135" y="0"/>
                </a:moveTo>
                <a:lnTo>
                  <a:pt x="133" y="1"/>
                </a:lnTo>
                <a:lnTo>
                  <a:pt x="125" y="5"/>
                </a:lnTo>
                <a:lnTo>
                  <a:pt x="114" y="12"/>
                </a:lnTo>
                <a:lnTo>
                  <a:pt x="101" y="21"/>
                </a:lnTo>
                <a:lnTo>
                  <a:pt x="87" y="32"/>
                </a:lnTo>
                <a:lnTo>
                  <a:pt x="73" y="48"/>
                </a:lnTo>
                <a:lnTo>
                  <a:pt x="61" y="66"/>
                </a:lnTo>
                <a:lnTo>
                  <a:pt x="51" y="87"/>
                </a:lnTo>
                <a:lnTo>
                  <a:pt x="44" y="112"/>
                </a:lnTo>
                <a:lnTo>
                  <a:pt x="45" y="109"/>
                </a:lnTo>
                <a:lnTo>
                  <a:pt x="49" y="100"/>
                </a:lnTo>
                <a:lnTo>
                  <a:pt x="57" y="88"/>
                </a:lnTo>
                <a:lnTo>
                  <a:pt x="68" y="74"/>
                </a:lnTo>
                <a:lnTo>
                  <a:pt x="81" y="57"/>
                </a:lnTo>
                <a:lnTo>
                  <a:pt x="96" y="41"/>
                </a:lnTo>
                <a:lnTo>
                  <a:pt x="114" y="27"/>
                </a:lnTo>
                <a:lnTo>
                  <a:pt x="135" y="17"/>
                </a:lnTo>
                <a:lnTo>
                  <a:pt x="159" y="10"/>
                </a:lnTo>
                <a:lnTo>
                  <a:pt x="159" y="12"/>
                </a:lnTo>
                <a:lnTo>
                  <a:pt x="161" y="18"/>
                </a:lnTo>
                <a:lnTo>
                  <a:pt x="165" y="27"/>
                </a:lnTo>
                <a:lnTo>
                  <a:pt x="169" y="39"/>
                </a:lnTo>
                <a:lnTo>
                  <a:pt x="173" y="54"/>
                </a:lnTo>
                <a:lnTo>
                  <a:pt x="175" y="70"/>
                </a:lnTo>
                <a:lnTo>
                  <a:pt x="177" y="89"/>
                </a:lnTo>
                <a:lnTo>
                  <a:pt x="177" y="109"/>
                </a:lnTo>
                <a:lnTo>
                  <a:pt x="174" y="128"/>
                </a:lnTo>
                <a:lnTo>
                  <a:pt x="168" y="149"/>
                </a:lnTo>
                <a:lnTo>
                  <a:pt x="157" y="170"/>
                </a:lnTo>
                <a:lnTo>
                  <a:pt x="143" y="189"/>
                </a:lnTo>
                <a:lnTo>
                  <a:pt x="122" y="209"/>
                </a:lnTo>
                <a:lnTo>
                  <a:pt x="97" y="226"/>
                </a:lnTo>
                <a:lnTo>
                  <a:pt x="66" y="243"/>
                </a:lnTo>
                <a:lnTo>
                  <a:pt x="27" y="256"/>
                </a:lnTo>
                <a:lnTo>
                  <a:pt x="26" y="253"/>
                </a:lnTo>
                <a:lnTo>
                  <a:pt x="23" y="248"/>
                </a:lnTo>
                <a:lnTo>
                  <a:pt x="19" y="237"/>
                </a:lnTo>
                <a:lnTo>
                  <a:pt x="14" y="224"/>
                </a:lnTo>
                <a:lnTo>
                  <a:pt x="10" y="210"/>
                </a:lnTo>
                <a:lnTo>
                  <a:pt x="5" y="192"/>
                </a:lnTo>
                <a:lnTo>
                  <a:pt x="3" y="174"/>
                </a:lnTo>
                <a:lnTo>
                  <a:pt x="0" y="154"/>
                </a:lnTo>
                <a:lnTo>
                  <a:pt x="0" y="134"/>
                </a:lnTo>
                <a:lnTo>
                  <a:pt x="3" y="113"/>
                </a:lnTo>
                <a:lnTo>
                  <a:pt x="9" y="92"/>
                </a:lnTo>
                <a:lnTo>
                  <a:pt x="18" y="71"/>
                </a:lnTo>
                <a:lnTo>
                  <a:pt x="31" y="53"/>
                </a:lnTo>
                <a:lnTo>
                  <a:pt x="49" y="36"/>
                </a:lnTo>
                <a:lnTo>
                  <a:pt x="71" y="22"/>
                </a:lnTo>
                <a:lnTo>
                  <a:pt x="100" y="9"/>
                </a:lnTo>
                <a:lnTo>
                  <a:pt x="135" y="0"/>
                </a:lnTo>
                <a:close/>
              </a:path>
            </a:pathLst>
          </a:custGeom>
          <a:solidFill>
            <a:schemeClr val="accent3">
              <a:lumMod val="100000"/>
            </a:schemeClr>
          </a:solidFill>
          <a:ln w="0">
            <a:noFill/>
            <a:prstDash val="solid"/>
            <a:round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53" name="千图PPT彼岸天：ID 8661124库_任意多边形 52"/>
          <p:cNvSpPr/>
          <p:nvPr>
            <p:custDataLst>
              <p:tags r:id="rId37"/>
            </p:custDataLst>
          </p:nvPr>
        </p:nvSpPr>
        <p:spPr bwMode="auto">
          <a:xfrm>
            <a:off x="1289592" y="2026735"/>
            <a:ext cx="4228751" cy="3681523"/>
          </a:xfrm>
          <a:custGeom>
            <a:avLst/>
            <a:gdLst>
              <a:gd name="T0" fmla="*/ 1771 w 2912"/>
              <a:gd name="T1" fmla="*/ 212 h 2495"/>
              <a:gd name="T2" fmla="*/ 1821 w 2912"/>
              <a:gd name="T3" fmla="*/ 523 h 2495"/>
              <a:gd name="T4" fmla="*/ 2166 w 2912"/>
              <a:gd name="T5" fmla="*/ 719 h 2495"/>
              <a:gd name="T6" fmla="*/ 2127 w 2912"/>
              <a:gd name="T7" fmla="*/ 721 h 2495"/>
              <a:gd name="T8" fmla="*/ 1993 w 2912"/>
              <a:gd name="T9" fmla="*/ 734 h 2495"/>
              <a:gd name="T10" fmla="*/ 1970 w 2912"/>
              <a:gd name="T11" fmla="*/ 668 h 2495"/>
              <a:gd name="T12" fmla="*/ 1784 w 2912"/>
              <a:gd name="T13" fmla="*/ 579 h 2495"/>
              <a:gd name="T14" fmla="*/ 1693 w 2912"/>
              <a:gd name="T15" fmla="*/ 823 h 2495"/>
              <a:gd name="T16" fmla="*/ 1672 w 2912"/>
              <a:gd name="T17" fmla="*/ 1263 h 2495"/>
              <a:gd name="T18" fmla="*/ 2279 w 2912"/>
              <a:gd name="T19" fmla="*/ 1043 h 2495"/>
              <a:gd name="T20" fmla="*/ 2512 w 2912"/>
              <a:gd name="T21" fmla="*/ 751 h 2495"/>
              <a:gd name="T22" fmla="*/ 2531 w 2912"/>
              <a:gd name="T23" fmla="*/ 416 h 2495"/>
              <a:gd name="T24" fmla="*/ 2540 w 2912"/>
              <a:gd name="T25" fmla="*/ 680 h 2495"/>
              <a:gd name="T26" fmla="*/ 2714 w 2912"/>
              <a:gd name="T27" fmla="*/ 610 h 2495"/>
              <a:gd name="T28" fmla="*/ 2812 w 2912"/>
              <a:gd name="T29" fmla="*/ 553 h 2495"/>
              <a:gd name="T30" fmla="*/ 2414 w 2912"/>
              <a:gd name="T31" fmla="*/ 1060 h 2495"/>
              <a:gd name="T32" fmla="*/ 2656 w 2912"/>
              <a:gd name="T33" fmla="*/ 1202 h 2495"/>
              <a:gd name="T34" fmla="*/ 2899 w 2912"/>
              <a:gd name="T35" fmla="*/ 1204 h 2495"/>
              <a:gd name="T36" fmla="*/ 2652 w 2912"/>
              <a:gd name="T37" fmla="*/ 1277 h 2495"/>
              <a:gd name="T38" fmla="*/ 2305 w 2912"/>
              <a:gd name="T39" fmla="*/ 1129 h 2495"/>
              <a:gd name="T40" fmla="*/ 1921 w 2912"/>
              <a:gd name="T41" fmla="*/ 1342 h 2495"/>
              <a:gd name="T42" fmla="*/ 1916 w 2912"/>
              <a:gd name="T43" fmla="*/ 1456 h 2495"/>
              <a:gd name="T44" fmla="*/ 2436 w 2912"/>
              <a:gd name="T45" fmla="*/ 1563 h 2495"/>
              <a:gd name="T46" fmla="*/ 2652 w 2912"/>
              <a:gd name="T47" fmla="*/ 1526 h 2495"/>
              <a:gd name="T48" fmla="*/ 2372 w 2912"/>
              <a:gd name="T49" fmla="*/ 1620 h 2495"/>
              <a:gd name="T50" fmla="*/ 2395 w 2912"/>
              <a:gd name="T51" fmla="*/ 1808 h 2495"/>
              <a:gd name="T52" fmla="*/ 2223 w 2912"/>
              <a:gd name="T53" fmla="*/ 1608 h 2495"/>
              <a:gd name="T54" fmla="*/ 1763 w 2912"/>
              <a:gd name="T55" fmla="*/ 1592 h 2495"/>
              <a:gd name="T56" fmla="*/ 1711 w 2912"/>
              <a:gd name="T57" fmla="*/ 2043 h 2495"/>
              <a:gd name="T58" fmla="*/ 1944 w 2912"/>
              <a:gd name="T59" fmla="*/ 2432 h 2495"/>
              <a:gd name="T60" fmla="*/ 1675 w 2912"/>
              <a:gd name="T61" fmla="*/ 2448 h 2495"/>
              <a:gd name="T62" fmla="*/ 1097 w 2912"/>
              <a:gd name="T63" fmla="*/ 2487 h 2495"/>
              <a:gd name="T64" fmla="*/ 1415 w 2912"/>
              <a:gd name="T65" fmla="*/ 2369 h 2495"/>
              <a:gd name="T66" fmla="*/ 1296 w 2912"/>
              <a:gd name="T67" fmla="*/ 1765 h 2495"/>
              <a:gd name="T68" fmla="*/ 867 w 2912"/>
              <a:gd name="T69" fmla="*/ 1553 h 2495"/>
              <a:gd name="T70" fmla="*/ 596 w 2912"/>
              <a:gd name="T71" fmla="*/ 1669 h 2495"/>
              <a:gd name="T72" fmla="*/ 372 w 2912"/>
              <a:gd name="T73" fmla="*/ 1769 h 2495"/>
              <a:gd name="T74" fmla="*/ 574 w 2912"/>
              <a:gd name="T75" fmla="*/ 1595 h 2495"/>
              <a:gd name="T76" fmla="*/ 281 w 2912"/>
              <a:gd name="T77" fmla="*/ 1443 h 2495"/>
              <a:gd name="T78" fmla="*/ 2 w 2912"/>
              <a:gd name="T79" fmla="*/ 1182 h 2495"/>
              <a:gd name="T80" fmla="*/ 232 w 2912"/>
              <a:gd name="T81" fmla="*/ 1374 h 2495"/>
              <a:gd name="T82" fmla="*/ 367 w 2912"/>
              <a:gd name="T83" fmla="*/ 1342 h 2495"/>
              <a:gd name="T84" fmla="*/ 420 w 2912"/>
              <a:gd name="T85" fmla="*/ 1194 h 2495"/>
              <a:gd name="T86" fmla="*/ 488 w 2912"/>
              <a:gd name="T87" fmla="*/ 1417 h 2495"/>
              <a:gd name="T88" fmla="*/ 984 w 2912"/>
              <a:gd name="T89" fmla="*/ 1443 h 2495"/>
              <a:gd name="T90" fmla="*/ 1199 w 2912"/>
              <a:gd name="T91" fmla="*/ 1196 h 2495"/>
              <a:gd name="T92" fmla="*/ 926 w 2912"/>
              <a:gd name="T93" fmla="*/ 678 h 2495"/>
              <a:gd name="T94" fmla="*/ 648 w 2912"/>
              <a:gd name="T95" fmla="*/ 566 h 2495"/>
              <a:gd name="T96" fmla="*/ 849 w 2912"/>
              <a:gd name="T97" fmla="*/ 630 h 2495"/>
              <a:gd name="T98" fmla="*/ 837 w 2912"/>
              <a:gd name="T99" fmla="*/ 342 h 2495"/>
              <a:gd name="T100" fmla="*/ 912 w 2912"/>
              <a:gd name="T101" fmla="*/ 194 h 2495"/>
              <a:gd name="T102" fmla="*/ 940 w 2912"/>
              <a:gd name="T103" fmla="*/ 460 h 2495"/>
              <a:gd name="T104" fmla="*/ 1181 w 2912"/>
              <a:gd name="T105" fmla="*/ 331 h 2495"/>
              <a:gd name="T106" fmla="*/ 947 w 2912"/>
              <a:gd name="T107" fmla="*/ 528 h 2495"/>
              <a:gd name="T108" fmla="*/ 1166 w 2912"/>
              <a:gd name="T109" fmla="*/ 904 h 2495"/>
              <a:gd name="T110" fmla="*/ 1496 w 2912"/>
              <a:gd name="T111" fmla="*/ 1139 h 2495"/>
              <a:gd name="T112" fmla="*/ 1564 w 2912"/>
              <a:gd name="T113" fmla="*/ 746 h 2495"/>
              <a:gd name="T114" fmla="*/ 1334 w 2912"/>
              <a:gd name="T115" fmla="*/ 449 h 2495"/>
              <a:gd name="T116" fmla="*/ 1517 w 2912"/>
              <a:gd name="T117" fmla="*/ 654 h 2495"/>
              <a:gd name="T118" fmla="*/ 1701 w 2912"/>
              <a:gd name="T119" fmla="*/ 386 h 24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912" h="2495">
                <a:moveTo>
                  <a:pt x="1750" y="0"/>
                </a:moveTo>
                <a:lnTo>
                  <a:pt x="1750" y="2"/>
                </a:lnTo>
                <a:lnTo>
                  <a:pt x="1752" y="7"/>
                </a:lnTo>
                <a:lnTo>
                  <a:pt x="1755" y="16"/>
                </a:lnTo>
                <a:lnTo>
                  <a:pt x="1759" y="31"/>
                </a:lnTo>
                <a:lnTo>
                  <a:pt x="1763" y="49"/>
                </a:lnTo>
                <a:lnTo>
                  <a:pt x="1765" y="72"/>
                </a:lnTo>
                <a:lnTo>
                  <a:pt x="1768" y="100"/>
                </a:lnTo>
                <a:lnTo>
                  <a:pt x="1771" y="132"/>
                </a:lnTo>
                <a:lnTo>
                  <a:pt x="1772" y="170"/>
                </a:lnTo>
                <a:lnTo>
                  <a:pt x="1771" y="212"/>
                </a:lnTo>
                <a:lnTo>
                  <a:pt x="1768" y="262"/>
                </a:lnTo>
                <a:lnTo>
                  <a:pt x="1763" y="315"/>
                </a:lnTo>
                <a:lnTo>
                  <a:pt x="1756" y="376"/>
                </a:lnTo>
                <a:lnTo>
                  <a:pt x="1746" y="442"/>
                </a:lnTo>
                <a:lnTo>
                  <a:pt x="1732" y="515"/>
                </a:lnTo>
                <a:lnTo>
                  <a:pt x="1734" y="515"/>
                </a:lnTo>
                <a:lnTo>
                  <a:pt x="1743" y="515"/>
                </a:lnTo>
                <a:lnTo>
                  <a:pt x="1756" y="516"/>
                </a:lnTo>
                <a:lnTo>
                  <a:pt x="1775" y="518"/>
                </a:lnTo>
                <a:lnTo>
                  <a:pt x="1797" y="519"/>
                </a:lnTo>
                <a:lnTo>
                  <a:pt x="1821" y="523"/>
                </a:lnTo>
                <a:lnTo>
                  <a:pt x="1850" y="528"/>
                </a:lnTo>
                <a:lnTo>
                  <a:pt x="1880" y="534"/>
                </a:lnTo>
                <a:lnTo>
                  <a:pt x="1912" y="543"/>
                </a:lnTo>
                <a:lnTo>
                  <a:pt x="1946" y="555"/>
                </a:lnTo>
                <a:lnTo>
                  <a:pt x="1980" y="568"/>
                </a:lnTo>
                <a:lnTo>
                  <a:pt x="2014" y="585"/>
                </a:lnTo>
                <a:lnTo>
                  <a:pt x="2048" y="604"/>
                </a:lnTo>
                <a:lnTo>
                  <a:pt x="2080" y="628"/>
                </a:lnTo>
                <a:lnTo>
                  <a:pt x="2111" y="654"/>
                </a:lnTo>
                <a:lnTo>
                  <a:pt x="2140" y="685"/>
                </a:lnTo>
                <a:lnTo>
                  <a:pt x="2166" y="719"/>
                </a:lnTo>
                <a:lnTo>
                  <a:pt x="2189" y="758"/>
                </a:lnTo>
                <a:lnTo>
                  <a:pt x="2207" y="802"/>
                </a:lnTo>
                <a:lnTo>
                  <a:pt x="2223" y="850"/>
                </a:lnTo>
                <a:lnTo>
                  <a:pt x="2222" y="847"/>
                </a:lnTo>
                <a:lnTo>
                  <a:pt x="2216" y="838"/>
                </a:lnTo>
                <a:lnTo>
                  <a:pt x="2209" y="825"/>
                </a:lnTo>
                <a:lnTo>
                  <a:pt x="2197" y="807"/>
                </a:lnTo>
                <a:lnTo>
                  <a:pt x="2183" y="788"/>
                </a:lnTo>
                <a:lnTo>
                  <a:pt x="2167" y="765"/>
                </a:lnTo>
                <a:lnTo>
                  <a:pt x="2148" y="743"/>
                </a:lnTo>
                <a:lnTo>
                  <a:pt x="2127" y="721"/>
                </a:lnTo>
                <a:lnTo>
                  <a:pt x="2103" y="699"/>
                </a:lnTo>
                <a:lnTo>
                  <a:pt x="2077" y="681"/>
                </a:lnTo>
                <a:lnTo>
                  <a:pt x="2051" y="666"/>
                </a:lnTo>
                <a:lnTo>
                  <a:pt x="2022" y="654"/>
                </a:lnTo>
                <a:lnTo>
                  <a:pt x="1992" y="647"/>
                </a:lnTo>
                <a:lnTo>
                  <a:pt x="1993" y="650"/>
                </a:lnTo>
                <a:lnTo>
                  <a:pt x="1996" y="659"/>
                </a:lnTo>
                <a:lnTo>
                  <a:pt x="1997" y="672"/>
                </a:lnTo>
                <a:lnTo>
                  <a:pt x="1998" y="690"/>
                </a:lnTo>
                <a:lnTo>
                  <a:pt x="1997" y="711"/>
                </a:lnTo>
                <a:lnTo>
                  <a:pt x="1993" y="734"/>
                </a:lnTo>
                <a:lnTo>
                  <a:pt x="1984" y="759"/>
                </a:lnTo>
                <a:lnTo>
                  <a:pt x="1968" y="785"/>
                </a:lnTo>
                <a:lnTo>
                  <a:pt x="1946" y="812"/>
                </a:lnTo>
                <a:lnTo>
                  <a:pt x="1949" y="810"/>
                </a:lnTo>
                <a:lnTo>
                  <a:pt x="1953" y="802"/>
                </a:lnTo>
                <a:lnTo>
                  <a:pt x="1960" y="790"/>
                </a:lnTo>
                <a:lnTo>
                  <a:pt x="1967" y="773"/>
                </a:lnTo>
                <a:lnTo>
                  <a:pt x="1972" y="751"/>
                </a:lnTo>
                <a:lnTo>
                  <a:pt x="1976" y="727"/>
                </a:lnTo>
                <a:lnTo>
                  <a:pt x="1976" y="699"/>
                </a:lnTo>
                <a:lnTo>
                  <a:pt x="1970" y="668"/>
                </a:lnTo>
                <a:lnTo>
                  <a:pt x="1958" y="633"/>
                </a:lnTo>
                <a:lnTo>
                  <a:pt x="1955" y="632"/>
                </a:lnTo>
                <a:lnTo>
                  <a:pt x="1947" y="628"/>
                </a:lnTo>
                <a:lnTo>
                  <a:pt x="1934" y="623"/>
                </a:lnTo>
                <a:lnTo>
                  <a:pt x="1919" y="615"/>
                </a:lnTo>
                <a:lnTo>
                  <a:pt x="1899" y="607"/>
                </a:lnTo>
                <a:lnTo>
                  <a:pt x="1877" y="599"/>
                </a:lnTo>
                <a:lnTo>
                  <a:pt x="1855" y="592"/>
                </a:lnTo>
                <a:lnTo>
                  <a:pt x="1830" y="585"/>
                </a:lnTo>
                <a:lnTo>
                  <a:pt x="1807" y="581"/>
                </a:lnTo>
                <a:lnTo>
                  <a:pt x="1784" y="579"/>
                </a:lnTo>
                <a:lnTo>
                  <a:pt x="1763" y="580"/>
                </a:lnTo>
                <a:lnTo>
                  <a:pt x="1742" y="584"/>
                </a:lnTo>
                <a:lnTo>
                  <a:pt x="1725" y="593"/>
                </a:lnTo>
                <a:lnTo>
                  <a:pt x="1725" y="597"/>
                </a:lnTo>
                <a:lnTo>
                  <a:pt x="1724" y="610"/>
                </a:lnTo>
                <a:lnTo>
                  <a:pt x="1721" y="629"/>
                </a:lnTo>
                <a:lnTo>
                  <a:pt x="1717" y="655"/>
                </a:lnTo>
                <a:lnTo>
                  <a:pt x="1712" y="689"/>
                </a:lnTo>
                <a:lnTo>
                  <a:pt x="1707" y="728"/>
                </a:lnTo>
                <a:lnTo>
                  <a:pt x="1701" y="773"/>
                </a:lnTo>
                <a:lnTo>
                  <a:pt x="1693" y="823"/>
                </a:lnTo>
                <a:lnTo>
                  <a:pt x="1684" y="877"/>
                </a:lnTo>
                <a:lnTo>
                  <a:pt x="1673" y="936"/>
                </a:lnTo>
                <a:lnTo>
                  <a:pt x="1662" y="998"/>
                </a:lnTo>
                <a:lnTo>
                  <a:pt x="1650" y="1063"/>
                </a:lnTo>
                <a:lnTo>
                  <a:pt x="1636" y="1130"/>
                </a:lnTo>
                <a:lnTo>
                  <a:pt x="1621" y="1199"/>
                </a:lnTo>
                <a:lnTo>
                  <a:pt x="1606" y="1269"/>
                </a:lnTo>
                <a:lnTo>
                  <a:pt x="1611" y="1269"/>
                </a:lnTo>
                <a:lnTo>
                  <a:pt x="1623" y="1268"/>
                </a:lnTo>
                <a:lnTo>
                  <a:pt x="1643" y="1267"/>
                </a:lnTo>
                <a:lnTo>
                  <a:pt x="1672" y="1263"/>
                </a:lnTo>
                <a:lnTo>
                  <a:pt x="1706" y="1257"/>
                </a:lnTo>
                <a:lnTo>
                  <a:pt x="1746" y="1250"/>
                </a:lnTo>
                <a:lnTo>
                  <a:pt x="1791" y="1241"/>
                </a:lnTo>
                <a:lnTo>
                  <a:pt x="1842" y="1228"/>
                </a:lnTo>
                <a:lnTo>
                  <a:pt x="1897" y="1213"/>
                </a:lnTo>
                <a:lnTo>
                  <a:pt x="1955" y="1195"/>
                </a:lnTo>
                <a:lnTo>
                  <a:pt x="2016" y="1173"/>
                </a:lnTo>
                <a:lnTo>
                  <a:pt x="2080" y="1147"/>
                </a:lnTo>
                <a:lnTo>
                  <a:pt x="2146" y="1117"/>
                </a:lnTo>
                <a:lnTo>
                  <a:pt x="2213" y="1082"/>
                </a:lnTo>
                <a:lnTo>
                  <a:pt x="2279" y="1043"/>
                </a:lnTo>
                <a:lnTo>
                  <a:pt x="2346" y="999"/>
                </a:lnTo>
                <a:lnTo>
                  <a:pt x="2413" y="950"/>
                </a:lnTo>
                <a:lnTo>
                  <a:pt x="2478" y="895"/>
                </a:lnTo>
                <a:lnTo>
                  <a:pt x="2541" y="833"/>
                </a:lnTo>
                <a:lnTo>
                  <a:pt x="2543" y="830"/>
                </a:lnTo>
                <a:lnTo>
                  <a:pt x="2540" y="824"/>
                </a:lnTo>
                <a:lnTo>
                  <a:pt x="2538" y="815"/>
                </a:lnTo>
                <a:lnTo>
                  <a:pt x="2531" y="803"/>
                </a:lnTo>
                <a:lnTo>
                  <a:pt x="2526" y="789"/>
                </a:lnTo>
                <a:lnTo>
                  <a:pt x="2518" y="772"/>
                </a:lnTo>
                <a:lnTo>
                  <a:pt x="2512" y="751"/>
                </a:lnTo>
                <a:lnTo>
                  <a:pt x="2505" y="728"/>
                </a:lnTo>
                <a:lnTo>
                  <a:pt x="2500" y="701"/>
                </a:lnTo>
                <a:lnTo>
                  <a:pt x="2496" y="671"/>
                </a:lnTo>
                <a:lnTo>
                  <a:pt x="2493" y="636"/>
                </a:lnTo>
                <a:lnTo>
                  <a:pt x="2495" y="598"/>
                </a:lnTo>
                <a:lnTo>
                  <a:pt x="2499" y="555"/>
                </a:lnTo>
                <a:lnTo>
                  <a:pt x="2505" y="510"/>
                </a:lnTo>
                <a:lnTo>
                  <a:pt x="2517" y="459"/>
                </a:lnTo>
                <a:lnTo>
                  <a:pt x="2532" y="405"/>
                </a:lnTo>
                <a:lnTo>
                  <a:pt x="2532" y="407"/>
                </a:lnTo>
                <a:lnTo>
                  <a:pt x="2531" y="416"/>
                </a:lnTo>
                <a:lnTo>
                  <a:pt x="2531" y="429"/>
                </a:lnTo>
                <a:lnTo>
                  <a:pt x="2531" y="446"/>
                </a:lnTo>
                <a:lnTo>
                  <a:pt x="2530" y="467"/>
                </a:lnTo>
                <a:lnTo>
                  <a:pt x="2530" y="490"/>
                </a:lnTo>
                <a:lnTo>
                  <a:pt x="2530" y="515"/>
                </a:lnTo>
                <a:lnTo>
                  <a:pt x="2530" y="542"/>
                </a:lnTo>
                <a:lnTo>
                  <a:pt x="2531" y="571"/>
                </a:lnTo>
                <a:lnTo>
                  <a:pt x="2532" y="599"/>
                </a:lnTo>
                <a:lnTo>
                  <a:pt x="2534" y="627"/>
                </a:lnTo>
                <a:lnTo>
                  <a:pt x="2536" y="654"/>
                </a:lnTo>
                <a:lnTo>
                  <a:pt x="2540" y="680"/>
                </a:lnTo>
                <a:lnTo>
                  <a:pt x="2544" y="703"/>
                </a:lnTo>
                <a:lnTo>
                  <a:pt x="2551" y="724"/>
                </a:lnTo>
                <a:lnTo>
                  <a:pt x="2557" y="742"/>
                </a:lnTo>
                <a:lnTo>
                  <a:pt x="2565" y="755"/>
                </a:lnTo>
                <a:lnTo>
                  <a:pt x="2573" y="763"/>
                </a:lnTo>
                <a:lnTo>
                  <a:pt x="2583" y="767"/>
                </a:lnTo>
                <a:lnTo>
                  <a:pt x="2596" y="764"/>
                </a:lnTo>
                <a:lnTo>
                  <a:pt x="2609" y="755"/>
                </a:lnTo>
                <a:lnTo>
                  <a:pt x="2625" y="740"/>
                </a:lnTo>
                <a:lnTo>
                  <a:pt x="2671" y="677"/>
                </a:lnTo>
                <a:lnTo>
                  <a:pt x="2714" y="610"/>
                </a:lnTo>
                <a:lnTo>
                  <a:pt x="2756" y="538"/>
                </a:lnTo>
                <a:lnTo>
                  <a:pt x="2794" y="462"/>
                </a:lnTo>
                <a:lnTo>
                  <a:pt x="2827" y="380"/>
                </a:lnTo>
                <a:lnTo>
                  <a:pt x="2829" y="384"/>
                </a:lnTo>
                <a:lnTo>
                  <a:pt x="2829" y="393"/>
                </a:lnTo>
                <a:lnTo>
                  <a:pt x="2830" y="407"/>
                </a:lnTo>
                <a:lnTo>
                  <a:pt x="2829" y="428"/>
                </a:lnTo>
                <a:lnTo>
                  <a:pt x="2827" y="453"/>
                </a:lnTo>
                <a:lnTo>
                  <a:pt x="2825" y="482"/>
                </a:lnTo>
                <a:lnTo>
                  <a:pt x="2820" y="515"/>
                </a:lnTo>
                <a:lnTo>
                  <a:pt x="2812" y="553"/>
                </a:lnTo>
                <a:lnTo>
                  <a:pt x="2801" y="592"/>
                </a:lnTo>
                <a:lnTo>
                  <a:pt x="2787" y="634"/>
                </a:lnTo>
                <a:lnTo>
                  <a:pt x="2768" y="678"/>
                </a:lnTo>
                <a:lnTo>
                  <a:pt x="2745" y="725"/>
                </a:lnTo>
                <a:lnTo>
                  <a:pt x="2717" y="773"/>
                </a:lnTo>
                <a:lnTo>
                  <a:pt x="2683" y="821"/>
                </a:lnTo>
                <a:lnTo>
                  <a:pt x="2643" y="869"/>
                </a:lnTo>
                <a:lnTo>
                  <a:pt x="2597" y="919"/>
                </a:lnTo>
                <a:lnTo>
                  <a:pt x="2544" y="967"/>
                </a:lnTo>
                <a:lnTo>
                  <a:pt x="2483" y="1015"/>
                </a:lnTo>
                <a:lnTo>
                  <a:pt x="2414" y="1060"/>
                </a:lnTo>
                <a:lnTo>
                  <a:pt x="2418" y="1063"/>
                </a:lnTo>
                <a:lnTo>
                  <a:pt x="2426" y="1068"/>
                </a:lnTo>
                <a:lnTo>
                  <a:pt x="2437" y="1078"/>
                </a:lnTo>
                <a:lnTo>
                  <a:pt x="2456" y="1090"/>
                </a:lnTo>
                <a:lnTo>
                  <a:pt x="2476" y="1104"/>
                </a:lnTo>
                <a:lnTo>
                  <a:pt x="2500" y="1121"/>
                </a:lnTo>
                <a:lnTo>
                  <a:pt x="2527" y="1138"/>
                </a:lnTo>
                <a:lnTo>
                  <a:pt x="2557" y="1155"/>
                </a:lnTo>
                <a:lnTo>
                  <a:pt x="2588" y="1172"/>
                </a:lnTo>
                <a:lnTo>
                  <a:pt x="2622" y="1187"/>
                </a:lnTo>
                <a:lnTo>
                  <a:pt x="2656" y="1202"/>
                </a:lnTo>
                <a:lnTo>
                  <a:pt x="2691" y="1215"/>
                </a:lnTo>
                <a:lnTo>
                  <a:pt x="2725" y="1225"/>
                </a:lnTo>
                <a:lnTo>
                  <a:pt x="2760" y="1230"/>
                </a:lnTo>
                <a:lnTo>
                  <a:pt x="2794" y="1233"/>
                </a:lnTo>
                <a:lnTo>
                  <a:pt x="2826" y="1232"/>
                </a:lnTo>
                <a:lnTo>
                  <a:pt x="2857" y="1224"/>
                </a:lnTo>
                <a:lnTo>
                  <a:pt x="2886" y="1211"/>
                </a:lnTo>
                <a:lnTo>
                  <a:pt x="2912" y="1191"/>
                </a:lnTo>
                <a:lnTo>
                  <a:pt x="2911" y="1194"/>
                </a:lnTo>
                <a:lnTo>
                  <a:pt x="2907" y="1198"/>
                </a:lnTo>
                <a:lnTo>
                  <a:pt x="2899" y="1204"/>
                </a:lnTo>
                <a:lnTo>
                  <a:pt x="2890" y="1213"/>
                </a:lnTo>
                <a:lnTo>
                  <a:pt x="2877" y="1224"/>
                </a:lnTo>
                <a:lnTo>
                  <a:pt x="2862" y="1234"/>
                </a:lnTo>
                <a:lnTo>
                  <a:pt x="2844" y="1245"/>
                </a:lnTo>
                <a:lnTo>
                  <a:pt x="2825" y="1255"/>
                </a:lnTo>
                <a:lnTo>
                  <a:pt x="2801" y="1264"/>
                </a:lnTo>
                <a:lnTo>
                  <a:pt x="2777" y="1272"/>
                </a:lnTo>
                <a:lnTo>
                  <a:pt x="2748" y="1277"/>
                </a:lnTo>
                <a:lnTo>
                  <a:pt x="2718" y="1281"/>
                </a:lnTo>
                <a:lnTo>
                  <a:pt x="2687" y="1281"/>
                </a:lnTo>
                <a:lnTo>
                  <a:pt x="2652" y="1277"/>
                </a:lnTo>
                <a:lnTo>
                  <a:pt x="2615" y="1269"/>
                </a:lnTo>
                <a:lnTo>
                  <a:pt x="2575" y="1256"/>
                </a:lnTo>
                <a:lnTo>
                  <a:pt x="2535" y="1238"/>
                </a:lnTo>
                <a:lnTo>
                  <a:pt x="2491" y="1215"/>
                </a:lnTo>
                <a:lnTo>
                  <a:pt x="2445" y="1185"/>
                </a:lnTo>
                <a:lnTo>
                  <a:pt x="2398" y="1147"/>
                </a:lnTo>
                <a:lnTo>
                  <a:pt x="2349" y="1102"/>
                </a:lnTo>
                <a:lnTo>
                  <a:pt x="2345" y="1104"/>
                </a:lnTo>
                <a:lnTo>
                  <a:pt x="2337" y="1109"/>
                </a:lnTo>
                <a:lnTo>
                  <a:pt x="2323" y="1117"/>
                </a:lnTo>
                <a:lnTo>
                  <a:pt x="2305" y="1129"/>
                </a:lnTo>
                <a:lnTo>
                  <a:pt x="2283" y="1143"/>
                </a:lnTo>
                <a:lnTo>
                  <a:pt x="2257" y="1159"/>
                </a:lnTo>
                <a:lnTo>
                  <a:pt x="2227" y="1176"/>
                </a:lnTo>
                <a:lnTo>
                  <a:pt x="2194" y="1195"/>
                </a:lnTo>
                <a:lnTo>
                  <a:pt x="2159" y="1216"/>
                </a:lnTo>
                <a:lnTo>
                  <a:pt x="2122" y="1237"/>
                </a:lnTo>
                <a:lnTo>
                  <a:pt x="2083" y="1257"/>
                </a:lnTo>
                <a:lnTo>
                  <a:pt x="2044" y="1280"/>
                </a:lnTo>
                <a:lnTo>
                  <a:pt x="2002" y="1300"/>
                </a:lnTo>
                <a:lnTo>
                  <a:pt x="1962" y="1321"/>
                </a:lnTo>
                <a:lnTo>
                  <a:pt x="1921" y="1342"/>
                </a:lnTo>
                <a:lnTo>
                  <a:pt x="1881" y="1360"/>
                </a:lnTo>
                <a:lnTo>
                  <a:pt x="1842" y="1378"/>
                </a:lnTo>
                <a:lnTo>
                  <a:pt x="1804" y="1392"/>
                </a:lnTo>
                <a:lnTo>
                  <a:pt x="1769" y="1405"/>
                </a:lnTo>
                <a:lnTo>
                  <a:pt x="1773" y="1407"/>
                </a:lnTo>
                <a:lnTo>
                  <a:pt x="1782" y="1411"/>
                </a:lnTo>
                <a:lnTo>
                  <a:pt x="1799" y="1417"/>
                </a:lnTo>
                <a:lnTo>
                  <a:pt x="1821" y="1425"/>
                </a:lnTo>
                <a:lnTo>
                  <a:pt x="1849" y="1434"/>
                </a:lnTo>
                <a:lnTo>
                  <a:pt x="1880" y="1444"/>
                </a:lnTo>
                <a:lnTo>
                  <a:pt x="1916" y="1456"/>
                </a:lnTo>
                <a:lnTo>
                  <a:pt x="1955" y="1468"/>
                </a:lnTo>
                <a:lnTo>
                  <a:pt x="1998" y="1481"/>
                </a:lnTo>
                <a:lnTo>
                  <a:pt x="2042" y="1494"/>
                </a:lnTo>
                <a:lnTo>
                  <a:pt x="2090" y="1505"/>
                </a:lnTo>
                <a:lnTo>
                  <a:pt x="2139" y="1518"/>
                </a:lnTo>
                <a:lnTo>
                  <a:pt x="2188" y="1529"/>
                </a:lnTo>
                <a:lnTo>
                  <a:pt x="2239" y="1539"/>
                </a:lnTo>
                <a:lnTo>
                  <a:pt x="2289" y="1548"/>
                </a:lnTo>
                <a:lnTo>
                  <a:pt x="2339" y="1555"/>
                </a:lnTo>
                <a:lnTo>
                  <a:pt x="2388" y="1560"/>
                </a:lnTo>
                <a:lnTo>
                  <a:pt x="2436" y="1563"/>
                </a:lnTo>
                <a:lnTo>
                  <a:pt x="2482" y="1564"/>
                </a:lnTo>
                <a:lnTo>
                  <a:pt x="2525" y="1561"/>
                </a:lnTo>
                <a:lnTo>
                  <a:pt x="2564" y="1556"/>
                </a:lnTo>
                <a:lnTo>
                  <a:pt x="2601" y="1547"/>
                </a:lnTo>
                <a:lnTo>
                  <a:pt x="2634" y="1534"/>
                </a:lnTo>
                <a:lnTo>
                  <a:pt x="2661" y="1518"/>
                </a:lnTo>
                <a:lnTo>
                  <a:pt x="2684" y="1498"/>
                </a:lnTo>
                <a:lnTo>
                  <a:pt x="2682" y="1499"/>
                </a:lnTo>
                <a:lnTo>
                  <a:pt x="2677" y="1505"/>
                </a:lnTo>
                <a:lnTo>
                  <a:pt x="2666" y="1515"/>
                </a:lnTo>
                <a:lnTo>
                  <a:pt x="2652" y="1526"/>
                </a:lnTo>
                <a:lnTo>
                  <a:pt x="2635" y="1540"/>
                </a:lnTo>
                <a:lnTo>
                  <a:pt x="2613" y="1555"/>
                </a:lnTo>
                <a:lnTo>
                  <a:pt x="2588" y="1569"/>
                </a:lnTo>
                <a:lnTo>
                  <a:pt x="2560" y="1582"/>
                </a:lnTo>
                <a:lnTo>
                  <a:pt x="2527" y="1594"/>
                </a:lnTo>
                <a:lnTo>
                  <a:pt x="2492" y="1603"/>
                </a:lnTo>
                <a:lnTo>
                  <a:pt x="2453" y="1609"/>
                </a:lnTo>
                <a:lnTo>
                  <a:pt x="2411" y="1612"/>
                </a:lnTo>
                <a:lnTo>
                  <a:pt x="2366" y="1609"/>
                </a:lnTo>
                <a:lnTo>
                  <a:pt x="2369" y="1612"/>
                </a:lnTo>
                <a:lnTo>
                  <a:pt x="2372" y="1620"/>
                </a:lnTo>
                <a:lnTo>
                  <a:pt x="2379" y="1633"/>
                </a:lnTo>
                <a:lnTo>
                  <a:pt x="2387" y="1650"/>
                </a:lnTo>
                <a:lnTo>
                  <a:pt x="2393" y="1670"/>
                </a:lnTo>
                <a:lnTo>
                  <a:pt x="2400" y="1696"/>
                </a:lnTo>
                <a:lnTo>
                  <a:pt x="2405" y="1726"/>
                </a:lnTo>
                <a:lnTo>
                  <a:pt x="2408" y="1760"/>
                </a:lnTo>
                <a:lnTo>
                  <a:pt x="2406" y="1798"/>
                </a:lnTo>
                <a:lnTo>
                  <a:pt x="2400" y="1838"/>
                </a:lnTo>
                <a:lnTo>
                  <a:pt x="2400" y="1835"/>
                </a:lnTo>
                <a:lnTo>
                  <a:pt x="2397" y="1825"/>
                </a:lnTo>
                <a:lnTo>
                  <a:pt x="2395" y="1808"/>
                </a:lnTo>
                <a:lnTo>
                  <a:pt x="2391" y="1788"/>
                </a:lnTo>
                <a:lnTo>
                  <a:pt x="2384" y="1765"/>
                </a:lnTo>
                <a:lnTo>
                  <a:pt x="2378" y="1740"/>
                </a:lnTo>
                <a:lnTo>
                  <a:pt x="2367" y="1714"/>
                </a:lnTo>
                <a:lnTo>
                  <a:pt x="2357" y="1688"/>
                </a:lnTo>
                <a:lnTo>
                  <a:pt x="2344" y="1665"/>
                </a:lnTo>
                <a:lnTo>
                  <a:pt x="2328" y="1644"/>
                </a:lnTo>
                <a:lnTo>
                  <a:pt x="2310" y="1627"/>
                </a:lnTo>
                <a:lnTo>
                  <a:pt x="2291" y="1616"/>
                </a:lnTo>
                <a:lnTo>
                  <a:pt x="2268" y="1611"/>
                </a:lnTo>
                <a:lnTo>
                  <a:pt x="2223" y="1608"/>
                </a:lnTo>
                <a:lnTo>
                  <a:pt x="2172" y="1604"/>
                </a:lnTo>
                <a:lnTo>
                  <a:pt x="2118" y="1600"/>
                </a:lnTo>
                <a:lnTo>
                  <a:pt x="2059" y="1594"/>
                </a:lnTo>
                <a:lnTo>
                  <a:pt x="1999" y="1586"/>
                </a:lnTo>
                <a:lnTo>
                  <a:pt x="1940" y="1576"/>
                </a:lnTo>
                <a:lnTo>
                  <a:pt x="1881" y="1563"/>
                </a:lnTo>
                <a:lnTo>
                  <a:pt x="1851" y="1557"/>
                </a:lnTo>
                <a:lnTo>
                  <a:pt x="1824" y="1559"/>
                </a:lnTo>
                <a:lnTo>
                  <a:pt x="1801" y="1565"/>
                </a:lnTo>
                <a:lnTo>
                  <a:pt x="1780" y="1576"/>
                </a:lnTo>
                <a:lnTo>
                  <a:pt x="1763" y="1592"/>
                </a:lnTo>
                <a:lnTo>
                  <a:pt x="1749" y="1613"/>
                </a:lnTo>
                <a:lnTo>
                  <a:pt x="1737" y="1639"/>
                </a:lnTo>
                <a:lnTo>
                  <a:pt x="1726" y="1669"/>
                </a:lnTo>
                <a:lnTo>
                  <a:pt x="1719" y="1704"/>
                </a:lnTo>
                <a:lnTo>
                  <a:pt x="1713" y="1742"/>
                </a:lnTo>
                <a:lnTo>
                  <a:pt x="1710" y="1785"/>
                </a:lnTo>
                <a:lnTo>
                  <a:pt x="1708" y="1830"/>
                </a:lnTo>
                <a:lnTo>
                  <a:pt x="1707" y="1879"/>
                </a:lnTo>
                <a:lnTo>
                  <a:pt x="1707" y="1931"/>
                </a:lnTo>
                <a:lnTo>
                  <a:pt x="1708" y="1986"/>
                </a:lnTo>
                <a:lnTo>
                  <a:pt x="1711" y="2043"/>
                </a:lnTo>
                <a:lnTo>
                  <a:pt x="1713" y="2104"/>
                </a:lnTo>
                <a:lnTo>
                  <a:pt x="1716" y="2166"/>
                </a:lnTo>
                <a:lnTo>
                  <a:pt x="1719" y="2231"/>
                </a:lnTo>
                <a:lnTo>
                  <a:pt x="1721" y="2297"/>
                </a:lnTo>
                <a:lnTo>
                  <a:pt x="1724" y="2365"/>
                </a:lnTo>
                <a:lnTo>
                  <a:pt x="1764" y="2371"/>
                </a:lnTo>
                <a:lnTo>
                  <a:pt x="1803" y="2382"/>
                </a:lnTo>
                <a:lnTo>
                  <a:pt x="1841" y="2392"/>
                </a:lnTo>
                <a:lnTo>
                  <a:pt x="1877" y="2405"/>
                </a:lnTo>
                <a:lnTo>
                  <a:pt x="1912" y="2418"/>
                </a:lnTo>
                <a:lnTo>
                  <a:pt x="1944" y="2432"/>
                </a:lnTo>
                <a:lnTo>
                  <a:pt x="1972" y="2445"/>
                </a:lnTo>
                <a:lnTo>
                  <a:pt x="1997" y="2458"/>
                </a:lnTo>
                <a:lnTo>
                  <a:pt x="2019" y="2470"/>
                </a:lnTo>
                <a:lnTo>
                  <a:pt x="2036" y="2480"/>
                </a:lnTo>
                <a:lnTo>
                  <a:pt x="2049" y="2487"/>
                </a:lnTo>
                <a:lnTo>
                  <a:pt x="2057" y="2492"/>
                </a:lnTo>
                <a:lnTo>
                  <a:pt x="2059" y="2495"/>
                </a:lnTo>
                <a:lnTo>
                  <a:pt x="1955" y="2478"/>
                </a:lnTo>
                <a:lnTo>
                  <a:pt x="1855" y="2465"/>
                </a:lnTo>
                <a:lnTo>
                  <a:pt x="1763" y="2454"/>
                </a:lnTo>
                <a:lnTo>
                  <a:pt x="1675" y="2448"/>
                </a:lnTo>
                <a:lnTo>
                  <a:pt x="1593" y="2445"/>
                </a:lnTo>
                <a:lnTo>
                  <a:pt x="1516" y="2444"/>
                </a:lnTo>
                <a:lnTo>
                  <a:pt x="1446" y="2445"/>
                </a:lnTo>
                <a:lnTo>
                  <a:pt x="1381" y="2448"/>
                </a:lnTo>
                <a:lnTo>
                  <a:pt x="1322" y="2452"/>
                </a:lnTo>
                <a:lnTo>
                  <a:pt x="1270" y="2457"/>
                </a:lnTo>
                <a:lnTo>
                  <a:pt x="1224" y="2462"/>
                </a:lnTo>
                <a:lnTo>
                  <a:pt x="1183" y="2469"/>
                </a:lnTo>
                <a:lnTo>
                  <a:pt x="1148" y="2475"/>
                </a:lnTo>
                <a:lnTo>
                  <a:pt x="1120" y="2482"/>
                </a:lnTo>
                <a:lnTo>
                  <a:pt x="1097" y="2487"/>
                </a:lnTo>
                <a:lnTo>
                  <a:pt x="1082" y="2491"/>
                </a:lnTo>
                <a:lnTo>
                  <a:pt x="1073" y="2493"/>
                </a:lnTo>
                <a:lnTo>
                  <a:pt x="1069" y="2495"/>
                </a:lnTo>
                <a:lnTo>
                  <a:pt x="1127" y="2463"/>
                </a:lnTo>
                <a:lnTo>
                  <a:pt x="1182" y="2439"/>
                </a:lnTo>
                <a:lnTo>
                  <a:pt x="1233" y="2419"/>
                </a:lnTo>
                <a:lnTo>
                  <a:pt x="1279" y="2402"/>
                </a:lnTo>
                <a:lnTo>
                  <a:pt x="1321" y="2391"/>
                </a:lnTo>
                <a:lnTo>
                  <a:pt x="1357" y="2382"/>
                </a:lnTo>
                <a:lnTo>
                  <a:pt x="1390" y="2374"/>
                </a:lnTo>
                <a:lnTo>
                  <a:pt x="1415" y="2369"/>
                </a:lnTo>
                <a:lnTo>
                  <a:pt x="1434" y="2365"/>
                </a:lnTo>
                <a:lnTo>
                  <a:pt x="1433" y="2280"/>
                </a:lnTo>
                <a:lnTo>
                  <a:pt x="1429" y="2204"/>
                </a:lnTo>
                <a:lnTo>
                  <a:pt x="1422" y="2134"/>
                </a:lnTo>
                <a:lnTo>
                  <a:pt x="1413" y="2069"/>
                </a:lnTo>
                <a:lnTo>
                  <a:pt x="1402" y="2009"/>
                </a:lnTo>
                <a:lnTo>
                  <a:pt x="1387" y="1953"/>
                </a:lnTo>
                <a:lnTo>
                  <a:pt x="1370" y="1903"/>
                </a:lnTo>
                <a:lnTo>
                  <a:pt x="1350" y="1855"/>
                </a:lnTo>
                <a:lnTo>
                  <a:pt x="1325" y="1809"/>
                </a:lnTo>
                <a:lnTo>
                  <a:pt x="1296" y="1765"/>
                </a:lnTo>
                <a:lnTo>
                  <a:pt x="1264" y="1724"/>
                </a:lnTo>
                <a:lnTo>
                  <a:pt x="1227" y="1682"/>
                </a:lnTo>
                <a:lnTo>
                  <a:pt x="1187" y="1640"/>
                </a:lnTo>
                <a:lnTo>
                  <a:pt x="1161" y="1621"/>
                </a:lnTo>
                <a:lnTo>
                  <a:pt x="1130" y="1604"/>
                </a:lnTo>
                <a:lnTo>
                  <a:pt x="1095" y="1590"/>
                </a:lnTo>
                <a:lnTo>
                  <a:pt x="1056" y="1579"/>
                </a:lnTo>
                <a:lnTo>
                  <a:pt x="1013" y="1570"/>
                </a:lnTo>
                <a:lnTo>
                  <a:pt x="967" y="1564"/>
                </a:lnTo>
                <a:lnTo>
                  <a:pt x="918" y="1559"/>
                </a:lnTo>
                <a:lnTo>
                  <a:pt x="867" y="1553"/>
                </a:lnTo>
                <a:lnTo>
                  <a:pt x="814" y="1550"/>
                </a:lnTo>
                <a:lnTo>
                  <a:pt x="760" y="1546"/>
                </a:lnTo>
                <a:lnTo>
                  <a:pt x="704" y="1542"/>
                </a:lnTo>
                <a:lnTo>
                  <a:pt x="702" y="1544"/>
                </a:lnTo>
                <a:lnTo>
                  <a:pt x="697" y="1552"/>
                </a:lnTo>
                <a:lnTo>
                  <a:pt x="691" y="1565"/>
                </a:lnTo>
                <a:lnTo>
                  <a:pt x="679" y="1581"/>
                </a:lnTo>
                <a:lnTo>
                  <a:pt x="665" y="1600"/>
                </a:lnTo>
                <a:lnTo>
                  <a:pt x="646" y="1622"/>
                </a:lnTo>
                <a:lnTo>
                  <a:pt x="623" y="1646"/>
                </a:lnTo>
                <a:lnTo>
                  <a:pt x="596" y="1669"/>
                </a:lnTo>
                <a:lnTo>
                  <a:pt x="563" y="1694"/>
                </a:lnTo>
                <a:lnTo>
                  <a:pt x="526" y="1718"/>
                </a:lnTo>
                <a:lnTo>
                  <a:pt x="483" y="1742"/>
                </a:lnTo>
                <a:lnTo>
                  <a:pt x="435" y="1764"/>
                </a:lnTo>
                <a:lnTo>
                  <a:pt x="380" y="1783"/>
                </a:lnTo>
                <a:lnTo>
                  <a:pt x="319" y="1799"/>
                </a:lnTo>
                <a:lnTo>
                  <a:pt x="322" y="1798"/>
                </a:lnTo>
                <a:lnTo>
                  <a:pt x="329" y="1794"/>
                </a:lnTo>
                <a:lnTo>
                  <a:pt x="340" y="1787"/>
                </a:lnTo>
                <a:lnTo>
                  <a:pt x="355" y="1779"/>
                </a:lnTo>
                <a:lnTo>
                  <a:pt x="372" y="1769"/>
                </a:lnTo>
                <a:lnTo>
                  <a:pt x="392" y="1757"/>
                </a:lnTo>
                <a:lnTo>
                  <a:pt x="414" y="1744"/>
                </a:lnTo>
                <a:lnTo>
                  <a:pt x="436" y="1730"/>
                </a:lnTo>
                <a:lnTo>
                  <a:pt x="458" y="1714"/>
                </a:lnTo>
                <a:lnTo>
                  <a:pt x="480" y="1698"/>
                </a:lnTo>
                <a:lnTo>
                  <a:pt x="502" y="1681"/>
                </a:lnTo>
                <a:lnTo>
                  <a:pt x="522" y="1664"/>
                </a:lnTo>
                <a:lnTo>
                  <a:pt x="540" y="1647"/>
                </a:lnTo>
                <a:lnTo>
                  <a:pt x="554" y="1629"/>
                </a:lnTo>
                <a:lnTo>
                  <a:pt x="566" y="1612"/>
                </a:lnTo>
                <a:lnTo>
                  <a:pt x="574" y="1595"/>
                </a:lnTo>
                <a:lnTo>
                  <a:pt x="576" y="1579"/>
                </a:lnTo>
                <a:lnTo>
                  <a:pt x="574" y="1565"/>
                </a:lnTo>
                <a:lnTo>
                  <a:pt x="566" y="1551"/>
                </a:lnTo>
                <a:lnTo>
                  <a:pt x="550" y="1538"/>
                </a:lnTo>
                <a:lnTo>
                  <a:pt x="528" y="1528"/>
                </a:lnTo>
                <a:lnTo>
                  <a:pt x="487" y="1511"/>
                </a:lnTo>
                <a:lnTo>
                  <a:pt x="445" y="1496"/>
                </a:lnTo>
                <a:lnTo>
                  <a:pt x="403" y="1483"/>
                </a:lnTo>
                <a:lnTo>
                  <a:pt x="362" y="1470"/>
                </a:lnTo>
                <a:lnTo>
                  <a:pt x="322" y="1456"/>
                </a:lnTo>
                <a:lnTo>
                  <a:pt x="281" y="1443"/>
                </a:lnTo>
                <a:lnTo>
                  <a:pt x="244" y="1429"/>
                </a:lnTo>
                <a:lnTo>
                  <a:pt x="207" y="1412"/>
                </a:lnTo>
                <a:lnTo>
                  <a:pt x="172" y="1395"/>
                </a:lnTo>
                <a:lnTo>
                  <a:pt x="140" y="1374"/>
                </a:lnTo>
                <a:lnTo>
                  <a:pt x="108" y="1351"/>
                </a:lnTo>
                <a:lnTo>
                  <a:pt x="81" y="1325"/>
                </a:lnTo>
                <a:lnTo>
                  <a:pt x="55" y="1295"/>
                </a:lnTo>
                <a:lnTo>
                  <a:pt x="33" y="1261"/>
                </a:lnTo>
                <a:lnTo>
                  <a:pt x="15" y="1224"/>
                </a:lnTo>
                <a:lnTo>
                  <a:pt x="0" y="1180"/>
                </a:lnTo>
                <a:lnTo>
                  <a:pt x="2" y="1182"/>
                </a:lnTo>
                <a:lnTo>
                  <a:pt x="8" y="1191"/>
                </a:lnTo>
                <a:lnTo>
                  <a:pt x="16" y="1204"/>
                </a:lnTo>
                <a:lnTo>
                  <a:pt x="29" y="1220"/>
                </a:lnTo>
                <a:lnTo>
                  <a:pt x="45" y="1239"/>
                </a:lnTo>
                <a:lnTo>
                  <a:pt x="63" y="1260"/>
                </a:lnTo>
                <a:lnTo>
                  <a:pt x="85" y="1281"/>
                </a:lnTo>
                <a:lnTo>
                  <a:pt x="108" y="1303"/>
                </a:lnTo>
                <a:lnTo>
                  <a:pt x="136" y="1324"/>
                </a:lnTo>
                <a:lnTo>
                  <a:pt x="166" y="1343"/>
                </a:lnTo>
                <a:lnTo>
                  <a:pt x="198" y="1360"/>
                </a:lnTo>
                <a:lnTo>
                  <a:pt x="232" y="1374"/>
                </a:lnTo>
                <a:lnTo>
                  <a:pt x="268" y="1383"/>
                </a:lnTo>
                <a:lnTo>
                  <a:pt x="307" y="1387"/>
                </a:lnTo>
                <a:lnTo>
                  <a:pt x="309" y="1387"/>
                </a:lnTo>
                <a:lnTo>
                  <a:pt x="312" y="1387"/>
                </a:lnTo>
                <a:lnTo>
                  <a:pt x="316" y="1387"/>
                </a:lnTo>
                <a:lnTo>
                  <a:pt x="323" y="1386"/>
                </a:lnTo>
                <a:lnTo>
                  <a:pt x="331" y="1382"/>
                </a:lnTo>
                <a:lnTo>
                  <a:pt x="340" y="1377"/>
                </a:lnTo>
                <a:lnTo>
                  <a:pt x="349" y="1369"/>
                </a:lnTo>
                <a:lnTo>
                  <a:pt x="358" y="1357"/>
                </a:lnTo>
                <a:lnTo>
                  <a:pt x="367" y="1342"/>
                </a:lnTo>
                <a:lnTo>
                  <a:pt x="376" y="1322"/>
                </a:lnTo>
                <a:lnTo>
                  <a:pt x="384" y="1298"/>
                </a:lnTo>
                <a:lnTo>
                  <a:pt x="392" y="1268"/>
                </a:lnTo>
                <a:lnTo>
                  <a:pt x="398" y="1232"/>
                </a:lnTo>
                <a:lnTo>
                  <a:pt x="403" y="1189"/>
                </a:lnTo>
                <a:lnTo>
                  <a:pt x="406" y="1138"/>
                </a:lnTo>
                <a:lnTo>
                  <a:pt x="407" y="1141"/>
                </a:lnTo>
                <a:lnTo>
                  <a:pt x="410" y="1147"/>
                </a:lnTo>
                <a:lnTo>
                  <a:pt x="414" y="1159"/>
                </a:lnTo>
                <a:lnTo>
                  <a:pt x="418" y="1174"/>
                </a:lnTo>
                <a:lnTo>
                  <a:pt x="420" y="1194"/>
                </a:lnTo>
                <a:lnTo>
                  <a:pt x="423" y="1219"/>
                </a:lnTo>
                <a:lnTo>
                  <a:pt x="424" y="1247"/>
                </a:lnTo>
                <a:lnTo>
                  <a:pt x="422" y="1281"/>
                </a:lnTo>
                <a:lnTo>
                  <a:pt x="418" y="1318"/>
                </a:lnTo>
                <a:lnTo>
                  <a:pt x="409" y="1361"/>
                </a:lnTo>
                <a:lnTo>
                  <a:pt x="396" y="1407"/>
                </a:lnTo>
                <a:lnTo>
                  <a:pt x="399" y="1408"/>
                </a:lnTo>
                <a:lnTo>
                  <a:pt x="412" y="1409"/>
                </a:lnTo>
                <a:lnTo>
                  <a:pt x="431" y="1411"/>
                </a:lnTo>
                <a:lnTo>
                  <a:pt x="457" y="1413"/>
                </a:lnTo>
                <a:lnTo>
                  <a:pt x="488" y="1417"/>
                </a:lnTo>
                <a:lnTo>
                  <a:pt x="524" y="1420"/>
                </a:lnTo>
                <a:lnTo>
                  <a:pt x="563" y="1424"/>
                </a:lnTo>
                <a:lnTo>
                  <a:pt x="607" y="1428"/>
                </a:lnTo>
                <a:lnTo>
                  <a:pt x="653" y="1430"/>
                </a:lnTo>
                <a:lnTo>
                  <a:pt x="701" y="1434"/>
                </a:lnTo>
                <a:lnTo>
                  <a:pt x="750" y="1437"/>
                </a:lnTo>
                <a:lnTo>
                  <a:pt x="800" y="1439"/>
                </a:lnTo>
                <a:lnTo>
                  <a:pt x="848" y="1442"/>
                </a:lnTo>
                <a:lnTo>
                  <a:pt x="896" y="1443"/>
                </a:lnTo>
                <a:lnTo>
                  <a:pt x="941" y="1443"/>
                </a:lnTo>
                <a:lnTo>
                  <a:pt x="984" y="1443"/>
                </a:lnTo>
                <a:lnTo>
                  <a:pt x="1025" y="1442"/>
                </a:lnTo>
                <a:lnTo>
                  <a:pt x="1060" y="1439"/>
                </a:lnTo>
                <a:lnTo>
                  <a:pt x="1090" y="1435"/>
                </a:lnTo>
                <a:lnTo>
                  <a:pt x="1116" y="1429"/>
                </a:lnTo>
                <a:lnTo>
                  <a:pt x="1134" y="1422"/>
                </a:lnTo>
                <a:lnTo>
                  <a:pt x="1144" y="1413"/>
                </a:lnTo>
                <a:lnTo>
                  <a:pt x="1172" y="1370"/>
                </a:lnTo>
                <a:lnTo>
                  <a:pt x="1190" y="1328"/>
                </a:lnTo>
                <a:lnTo>
                  <a:pt x="1200" y="1285"/>
                </a:lnTo>
                <a:lnTo>
                  <a:pt x="1203" y="1241"/>
                </a:lnTo>
                <a:lnTo>
                  <a:pt x="1199" y="1196"/>
                </a:lnTo>
                <a:lnTo>
                  <a:pt x="1188" y="1152"/>
                </a:lnTo>
                <a:lnTo>
                  <a:pt x="1173" y="1108"/>
                </a:lnTo>
                <a:lnTo>
                  <a:pt x="1153" y="1063"/>
                </a:lnTo>
                <a:lnTo>
                  <a:pt x="1130" y="1017"/>
                </a:lnTo>
                <a:lnTo>
                  <a:pt x="1104" y="971"/>
                </a:lnTo>
                <a:lnTo>
                  <a:pt x="1075" y="924"/>
                </a:lnTo>
                <a:lnTo>
                  <a:pt x="1044" y="876"/>
                </a:lnTo>
                <a:lnTo>
                  <a:pt x="1014" y="828"/>
                </a:lnTo>
                <a:lnTo>
                  <a:pt x="983" y="780"/>
                </a:lnTo>
                <a:lnTo>
                  <a:pt x="954" y="729"/>
                </a:lnTo>
                <a:lnTo>
                  <a:pt x="926" y="678"/>
                </a:lnTo>
                <a:lnTo>
                  <a:pt x="923" y="678"/>
                </a:lnTo>
                <a:lnTo>
                  <a:pt x="915" y="678"/>
                </a:lnTo>
                <a:lnTo>
                  <a:pt x="904" y="677"/>
                </a:lnTo>
                <a:lnTo>
                  <a:pt x="887" y="675"/>
                </a:lnTo>
                <a:lnTo>
                  <a:pt x="865" y="669"/>
                </a:lnTo>
                <a:lnTo>
                  <a:pt x="839" y="662"/>
                </a:lnTo>
                <a:lnTo>
                  <a:pt x="809" y="651"/>
                </a:lnTo>
                <a:lnTo>
                  <a:pt x="775" y="637"/>
                </a:lnTo>
                <a:lnTo>
                  <a:pt x="736" y="619"/>
                </a:lnTo>
                <a:lnTo>
                  <a:pt x="693" y="595"/>
                </a:lnTo>
                <a:lnTo>
                  <a:pt x="648" y="566"/>
                </a:lnTo>
                <a:lnTo>
                  <a:pt x="650" y="567"/>
                </a:lnTo>
                <a:lnTo>
                  <a:pt x="658" y="571"/>
                </a:lnTo>
                <a:lnTo>
                  <a:pt x="672" y="575"/>
                </a:lnTo>
                <a:lnTo>
                  <a:pt x="689" y="581"/>
                </a:lnTo>
                <a:lnTo>
                  <a:pt x="709" y="588"/>
                </a:lnTo>
                <a:lnTo>
                  <a:pt x="732" y="595"/>
                </a:lnTo>
                <a:lnTo>
                  <a:pt x="756" y="603"/>
                </a:lnTo>
                <a:lnTo>
                  <a:pt x="780" y="611"/>
                </a:lnTo>
                <a:lnTo>
                  <a:pt x="805" y="619"/>
                </a:lnTo>
                <a:lnTo>
                  <a:pt x="828" y="625"/>
                </a:lnTo>
                <a:lnTo>
                  <a:pt x="849" y="630"/>
                </a:lnTo>
                <a:lnTo>
                  <a:pt x="869" y="634"/>
                </a:lnTo>
                <a:lnTo>
                  <a:pt x="884" y="637"/>
                </a:lnTo>
                <a:lnTo>
                  <a:pt x="896" y="638"/>
                </a:lnTo>
                <a:lnTo>
                  <a:pt x="901" y="636"/>
                </a:lnTo>
                <a:lnTo>
                  <a:pt x="902" y="632"/>
                </a:lnTo>
                <a:lnTo>
                  <a:pt x="883" y="585"/>
                </a:lnTo>
                <a:lnTo>
                  <a:pt x="866" y="538"/>
                </a:lnTo>
                <a:lnTo>
                  <a:pt x="853" y="490"/>
                </a:lnTo>
                <a:lnTo>
                  <a:pt x="843" y="442"/>
                </a:lnTo>
                <a:lnTo>
                  <a:pt x="837" y="393"/>
                </a:lnTo>
                <a:lnTo>
                  <a:pt x="837" y="342"/>
                </a:lnTo>
                <a:lnTo>
                  <a:pt x="843" y="292"/>
                </a:lnTo>
                <a:lnTo>
                  <a:pt x="853" y="240"/>
                </a:lnTo>
                <a:lnTo>
                  <a:pt x="871" y="188"/>
                </a:lnTo>
                <a:lnTo>
                  <a:pt x="896" y="133"/>
                </a:lnTo>
                <a:lnTo>
                  <a:pt x="928" y="79"/>
                </a:lnTo>
                <a:lnTo>
                  <a:pt x="928" y="83"/>
                </a:lnTo>
                <a:lnTo>
                  <a:pt x="926" y="94"/>
                </a:lnTo>
                <a:lnTo>
                  <a:pt x="923" y="112"/>
                </a:lnTo>
                <a:lnTo>
                  <a:pt x="919" y="136"/>
                </a:lnTo>
                <a:lnTo>
                  <a:pt x="915" y="163"/>
                </a:lnTo>
                <a:lnTo>
                  <a:pt x="912" y="194"/>
                </a:lnTo>
                <a:lnTo>
                  <a:pt x="909" y="228"/>
                </a:lnTo>
                <a:lnTo>
                  <a:pt x="906" y="263"/>
                </a:lnTo>
                <a:lnTo>
                  <a:pt x="904" y="298"/>
                </a:lnTo>
                <a:lnTo>
                  <a:pt x="904" y="332"/>
                </a:lnTo>
                <a:lnTo>
                  <a:pt x="905" y="366"/>
                </a:lnTo>
                <a:lnTo>
                  <a:pt x="909" y="395"/>
                </a:lnTo>
                <a:lnTo>
                  <a:pt x="915" y="421"/>
                </a:lnTo>
                <a:lnTo>
                  <a:pt x="923" y="444"/>
                </a:lnTo>
                <a:lnTo>
                  <a:pt x="935" y="459"/>
                </a:lnTo>
                <a:lnTo>
                  <a:pt x="936" y="459"/>
                </a:lnTo>
                <a:lnTo>
                  <a:pt x="940" y="460"/>
                </a:lnTo>
                <a:lnTo>
                  <a:pt x="947" y="460"/>
                </a:lnTo>
                <a:lnTo>
                  <a:pt x="957" y="460"/>
                </a:lnTo>
                <a:lnTo>
                  <a:pt x="969" y="459"/>
                </a:lnTo>
                <a:lnTo>
                  <a:pt x="984" y="457"/>
                </a:lnTo>
                <a:lnTo>
                  <a:pt x="1003" y="450"/>
                </a:lnTo>
                <a:lnTo>
                  <a:pt x="1025" y="441"/>
                </a:lnTo>
                <a:lnTo>
                  <a:pt x="1049" y="429"/>
                </a:lnTo>
                <a:lnTo>
                  <a:pt x="1077" y="412"/>
                </a:lnTo>
                <a:lnTo>
                  <a:pt x="1108" y="390"/>
                </a:lnTo>
                <a:lnTo>
                  <a:pt x="1143" y="363"/>
                </a:lnTo>
                <a:lnTo>
                  <a:pt x="1181" y="331"/>
                </a:lnTo>
                <a:lnTo>
                  <a:pt x="1179" y="334"/>
                </a:lnTo>
                <a:lnTo>
                  <a:pt x="1175" y="342"/>
                </a:lnTo>
                <a:lnTo>
                  <a:pt x="1168" y="357"/>
                </a:lnTo>
                <a:lnTo>
                  <a:pt x="1156" y="375"/>
                </a:lnTo>
                <a:lnTo>
                  <a:pt x="1140" y="395"/>
                </a:lnTo>
                <a:lnTo>
                  <a:pt x="1121" y="418"/>
                </a:lnTo>
                <a:lnTo>
                  <a:pt x="1096" y="441"/>
                </a:lnTo>
                <a:lnTo>
                  <a:pt x="1066" y="466"/>
                </a:lnTo>
                <a:lnTo>
                  <a:pt x="1032" y="488"/>
                </a:lnTo>
                <a:lnTo>
                  <a:pt x="992" y="510"/>
                </a:lnTo>
                <a:lnTo>
                  <a:pt x="947" y="528"/>
                </a:lnTo>
                <a:lnTo>
                  <a:pt x="948" y="532"/>
                </a:lnTo>
                <a:lnTo>
                  <a:pt x="953" y="542"/>
                </a:lnTo>
                <a:lnTo>
                  <a:pt x="961" y="560"/>
                </a:lnTo>
                <a:lnTo>
                  <a:pt x="971" y="584"/>
                </a:lnTo>
                <a:lnTo>
                  <a:pt x="987" y="614"/>
                </a:lnTo>
                <a:lnTo>
                  <a:pt x="1005" y="649"/>
                </a:lnTo>
                <a:lnTo>
                  <a:pt x="1029" y="690"/>
                </a:lnTo>
                <a:lnTo>
                  <a:pt x="1056" y="737"/>
                </a:lnTo>
                <a:lnTo>
                  <a:pt x="1087" y="788"/>
                </a:lnTo>
                <a:lnTo>
                  <a:pt x="1125" y="843"/>
                </a:lnTo>
                <a:lnTo>
                  <a:pt x="1166" y="904"/>
                </a:lnTo>
                <a:lnTo>
                  <a:pt x="1213" y="968"/>
                </a:lnTo>
                <a:lnTo>
                  <a:pt x="1265" y="1035"/>
                </a:lnTo>
                <a:lnTo>
                  <a:pt x="1322" y="1107"/>
                </a:lnTo>
                <a:lnTo>
                  <a:pt x="1386" y="1181"/>
                </a:lnTo>
                <a:lnTo>
                  <a:pt x="1456" y="1257"/>
                </a:lnTo>
                <a:lnTo>
                  <a:pt x="1457" y="1254"/>
                </a:lnTo>
                <a:lnTo>
                  <a:pt x="1461" y="1243"/>
                </a:lnTo>
                <a:lnTo>
                  <a:pt x="1467" y="1226"/>
                </a:lnTo>
                <a:lnTo>
                  <a:pt x="1476" y="1203"/>
                </a:lnTo>
                <a:lnTo>
                  <a:pt x="1485" y="1174"/>
                </a:lnTo>
                <a:lnTo>
                  <a:pt x="1496" y="1139"/>
                </a:lnTo>
                <a:lnTo>
                  <a:pt x="1509" y="1100"/>
                </a:lnTo>
                <a:lnTo>
                  <a:pt x="1524" y="1056"/>
                </a:lnTo>
                <a:lnTo>
                  <a:pt x="1539" y="1008"/>
                </a:lnTo>
                <a:lnTo>
                  <a:pt x="1555" y="956"/>
                </a:lnTo>
                <a:lnTo>
                  <a:pt x="1572" y="900"/>
                </a:lnTo>
                <a:lnTo>
                  <a:pt x="1589" y="842"/>
                </a:lnTo>
                <a:lnTo>
                  <a:pt x="1606" y="781"/>
                </a:lnTo>
                <a:lnTo>
                  <a:pt x="1603" y="776"/>
                </a:lnTo>
                <a:lnTo>
                  <a:pt x="1595" y="768"/>
                </a:lnTo>
                <a:lnTo>
                  <a:pt x="1582" y="759"/>
                </a:lnTo>
                <a:lnTo>
                  <a:pt x="1564" y="746"/>
                </a:lnTo>
                <a:lnTo>
                  <a:pt x="1542" y="730"/>
                </a:lnTo>
                <a:lnTo>
                  <a:pt x="1519" y="711"/>
                </a:lnTo>
                <a:lnTo>
                  <a:pt x="1491" y="688"/>
                </a:lnTo>
                <a:lnTo>
                  <a:pt x="1464" y="660"/>
                </a:lnTo>
                <a:lnTo>
                  <a:pt x="1434" y="628"/>
                </a:lnTo>
                <a:lnTo>
                  <a:pt x="1405" y="590"/>
                </a:lnTo>
                <a:lnTo>
                  <a:pt x="1378" y="547"/>
                </a:lnTo>
                <a:lnTo>
                  <a:pt x="1352" y="498"/>
                </a:lnTo>
                <a:lnTo>
                  <a:pt x="1329" y="444"/>
                </a:lnTo>
                <a:lnTo>
                  <a:pt x="1329" y="444"/>
                </a:lnTo>
                <a:lnTo>
                  <a:pt x="1334" y="449"/>
                </a:lnTo>
                <a:lnTo>
                  <a:pt x="1342" y="459"/>
                </a:lnTo>
                <a:lnTo>
                  <a:pt x="1352" y="472"/>
                </a:lnTo>
                <a:lnTo>
                  <a:pt x="1365" y="488"/>
                </a:lnTo>
                <a:lnTo>
                  <a:pt x="1381" y="506"/>
                </a:lnTo>
                <a:lnTo>
                  <a:pt x="1398" y="527"/>
                </a:lnTo>
                <a:lnTo>
                  <a:pt x="1416" y="547"/>
                </a:lnTo>
                <a:lnTo>
                  <a:pt x="1435" y="569"/>
                </a:lnTo>
                <a:lnTo>
                  <a:pt x="1455" y="592"/>
                </a:lnTo>
                <a:lnTo>
                  <a:pt x="1476" y="614"/>
                </a:lnTo>
                <a:lnTo>
                  <a:pt x="1496" y="634"/>
                </a:lnTo>
                <a:lnTo>
                  <a:pt x="1517" y="654"/>
                </a:lnTo>
                <a:lnTo>
                  <a:pt x="1537" y="671"/>
                </a:lnTo>
                <a:lnTo>
                  <a:pt x="1556" y="685"/>
                </a:lnTo>
                <a:lnTo>
                  <a:pt x="1574" y="695"/>
                </a:lnTo>
                <a:lnTo>
                  <a:pt x="1590" y="703"/>
                </a:lnTo>
                <a:lnTo>
                  <a:pt x="1604" y="706"/>
                </a:lnTo>
                <a:lnTo>
                  <a:pt x="1616" y="703"/>
                </a:lnTo>
                <a:lnTo>
                  <a:pt x="1626" y="694"/>
                </a:lnTo>
                <a:lnTo>
                  <a:pt x="1632" y="680"/>
                </a:lnTo>
                <a:lnTo>
                  <a:pt x="1656" y="584"/>
                </a:lnTo>
                <a:lnTo>
                  <a:pt x="1680" y="486"/>
                </a:lnTo>
                <a:lnTo>
                  <a:pt x="1701" y="386"/>
                </a:lnTo>
                <a:lnTo>
                  <a:pt x="1717" y="286"/>
                </a:lnTo>
                <a:lnTo>
                  <a:pt x="1733" y="188"/>
                </a:lnTo>
                <a:lnTo>
                  <a:pt x="1743" y="92"/>
                </a:lnTo>
                <a:lnTo>
                  <a:pt x="1750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0">
            <a:noFill/>
            <a:prstDash val="solid"/>
            <a:round/>
          </a:ln>
        </p:spPr>
        <p:txBody>
          <a:bodyPr anchor="ctr"/>
          <a:lstStyle/>
          <a:p>
            <a:pPr algn="ctr"/>
            <a:endParaRPr/>
          </a:p>
        </p:txBody>
      </p:sp>
      <p:grpSp>
        <p:nvGrpSpPr>
          <p:cNvPr id="55" name="千图PPT彼岸天：ID 8661124库_组合 54"/>
          <p:cNvGrpSpPr/>
          <p:nvPr>
            <p:custDataLst>
              <p:tags r:id="rId38"/>
            </p:custDataLst>
          </p:nvPr>
        </p:nvGrpSpPr>
        <p:grpSpPr>
          <a:xfrm>
            <a:off x="6645053" y="4388138"/>
            <a:ext cx="4676354" cy="616730"/>
            <a:chOff x="6645053" y="4388138"/>
            <a:chExt cx="4676354" cy="616730"/>
          </a:xfrm>
        </p:grpSpPr>
        <p:sp>
          <p:nvSpPr>
            <p:cNvPr id="11" name="任意多边形: 形状 10"/>
            <p:cNvSpPr/>
            <p:nvPr/>
          </p:nvSpPr>
          <p:spPr bwMode="auto">
            <a:xfrm>
              <a:off x="6645053" y="4494097"/>
              <a:ext cx="280988" cy="404813"/>
            </a:xfrm>
            <a:custGeom>
              <a:avLst/>
              <a:gdLst>
                <a:gd name="T0" fmla="*/ 149 w 177"/>
                <a:gd name="T1" fmla="*/ 0 h 255"/>
                <a:gd name="T2" fmla="*/ 151 w 177"/>
                <a:gd name="T3" fmla="*/ 2 h 255"/>
                <a:gd name="T4" fmla="*/ 153 w 177"/>
                <a:gd name="T5" fmla="*/ 8 h 255"/>
                <a:gd name="T6" fmla="*/ 157 w 177"/>
                <a:gd name="T7" fmla="*/ 17 h 255"/>
                <a:gd name="T8" fmla="*/ 162 w 177"/>
                <a:gd name="T9" fmla="*/ 30 h 255"/>
                <a:gd name="T10" fmla="*/ 166 w 177"/>
                <a:gd name="T11" fmla="*/ 46 h 255"/>
                <a:gd name="T12" fmla="*/ 170 w 177"/>
                <a:gd name="T13" fmla="*/ 63 h 255"/>
                <a:gd name="T14" fmla="*/ 174 w 177"/>
                <a:gd name="T15" fmla="*/ 82 h 255"/>
                <a:gd name="T16" fmla="*/ 177 w 177"/>
                <a:gd name="T17" fmla="*/ 102 h 255"/>
                <a:gd name="T18" fmla="*/ 177 w 177"/>
                <a:gd name="T19" fmla="*/ 122 h 255"/>
                <a:gd name="T20" fmla="*/ 174 w 177"/>
                <a:gd name="T21" fmla="*/ 143 h 255"/>
                <a:gd name="T22" fmla="*/ 168 w 177"/>
                <a:gd name="T23" fmla="*/ 164 h 255"/>
                <a:gd name="T24" fmla="*/ 159 w 177"/>
                <a:gd name="T25" fmla="*/ 183 h 255"/>
                <a:gd name="T26" fmla="*/ 146 w 177"/>
                <a:gd name="T27" fmla="*/ 203 h 255"/>
                <a:gd name="T28" fmla="*/ 127 w 177"/>
                <a:gd name="T29" fmla="*/ 220 h 255"/>
                <a:gd name="T30" fmla="*/ 105 w 177"/>
                <a:gd name="T31" fmla="*/ 234 h 255"/>
                <a:gd name="T32" fmla="*/ 77 w 177"/>
                <a:gd name="T33" fmla="*/ 246 h 255"/>
                <a:gd name="T34" fmla="*/ 42 w 177"/>
                <a:gd name="T35" fmla="*/ 255 h 255"/>
                <a:gd name="T36" fmla="*/ 44 w 177"/>
                <a:gd name="T37" fmla="*/ 253 h 255"/>
                <a:gd name="T38" fmla="*/ 51 w 177"/>
                <a:gd name="T39" fmla="*/ 250 h 255"/>
                <a:gd name="T40" fmla="*/ 62 w 177"/>
                <a:gd name="T41" fmla="*/ 244 h 255"/>
                <a:gd name="T42" fmla="*/ 75 w 177"/>
                <a:gd name="T43" fmla="*/ 235 h 255"/>
                <a:gd name="T44" fmla="*/ 90 w 177"/>
                <a:gd name="T45" fmla="*/ 222 h 255"/>
                <a:gd name="T46" fmla="*/ 104 w 177"/>
                <a:gd name="T47" fmla="*/ 208 h 255"/>
                <a:gd name="T48" fmla="*/ 116 w 177"/>
                <a:gd name="T49" fmla="*/ 190 h 255"/>
                <a:gd name="T50" fmla="*/ 126 w 177"/>
                <a:gd name="T51" fmla="*/ 169 h 255"/>
                <a:gd name="T52" fmla="*/ 133 w 177"/>
                <a:gd name="T53" fmla="*/ 143 h 255"/>
                <a:gd name="T54" fmla="*/ 131 w 177"/>
                <a:gd name="T55" fmla="*/ 147 h 255"/>
                <a:gd name="T56" fmla="*/ 127 w 177"/>
                <a:gd name="T57" fmla="*/ 155 h 255"/>
                <a:gd name="T58" fmla="*/ 120 w 177"/>
                <a:gd name="T59" fmla="*/ 168 h 255"/>
                <a:gd name="T60" fmla="*/ 109 w 177"/>
                <a:gd name="T61" fmla="*/ 182 h 255"/>
                <a:gd name="T62" fmla="*/ 96 w 177"/>
                <a:gd name="T63" fmla="*/ 198 h 255"/>
                <a:gd name="T64" fmla="*/ 81 w 177"/>
                <a:gd name="T65" fmla="*/ 213 h 255"/>
                <a:gd name="T66" fmla="*/ 62 w 177"/>
                <a:gd name="T67" fmla="*/ 227 h 255"/>
                <a:gd name="T68" fmla="*/ 42 w 177"/>
                <a:gd name="T69" fmla="*/ 239 h 255"/>
                <a:gd name="T70" fmla="*/ 18 w 177"/>
                <a:gd name="T71" fmla="*/ 246 h 255"/>
                <a:gd name="T72" fmla="*/ 18 w 177"/>
                <a:gd name="T73" fmla="*/ 243 h 255"/>
                <a:gd name="T74" fmla="*/ 16 w 177"/>
                <a:gd name="T75" fmla="*/ 238 h 255"/>
                <a:gd name="T76" fmla="*/ 12 w 177"/>
                <a:gd name="T77" fmla="*/ 229 h 255"/>
                <a:gd name="T78" fmla="*/ 8 w 177"/>
                <a:gd name="T79" fmla="*/ 216 h 255"/>
                <a:gd name="T80" fmla="*/ 4 w 177"/>
                <a:gd name="T81" fmla="*/ 201 h 255"/>
                <a:gd name="T82" fmla="*/ 1 w 177"/>
                <a:gd name="T83" fmla="*/ 185 h 255"/>
                <a:gd name="T84" fmla="*/ 0 w 177"/>
                <a:gd name="T85" fmla="*/ 166 h 255"/>
                <a:gd name="T86" fmla="*/ 0 w 177"/>
                <a:gd name="T87" fmla="*/ 147 h 255"/>
                <a:gd name="T88" fmla="*/ 3 w 177"/>
                <a:gd name="T89" fmla="*/ 126 h 255"/>
                <a:gd name="T90" fmla="*/ 9 w 177"/>
                <a:gd name="T91" fmla="*/ 105 h 255"/>
                <a:gd name="T92" fmla="*/ 19 w 177"/>
                <a:gd name="T93" fmla="*/ 86 h 255"/>
                <a:gd name="T94" fmla="*/ 34 w 177"/>
                <a:gd name="T95" fmla="*/ 65 h 255"/>
                <a:gd name="T96" fmla="*/ 55 w 177"/>
                <a:gd name="T97" fmla="*/ 47 h 255"/>
                <a:gd name="T98" fmla="*/ 79 w 177"/>
                <a:gd name="T99" fmla="*/ 29 h 255"/>
                <a:gd name="T100" fmla="*/ 110 w 177"/>
                <a:gd name="T101" fmla="*/ 13 h 255"/>
                <a:gd name="T102" fmla="*/ 149 w 177"/>
                <a:gd name="T103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77" h="255">
                  <a:moveTo>
                    <a:pt x="149" y="0"/>
                  </a:moveTo>
                  <a:lnTo>
                    <a:pt x="151" y="2"/>
                  </a:lnTo>
                  <a:lnTo>
                    <a:pt x="153" y="8"/>
                  </a:lnTo>
                  <a:lnTo>
                    <a:pt x="157" y="17"/>
                  </a:lnTo>
                  <a:lnTo>
                    <a:pt x="162" y="30"/>
                  </a:lnTo>
                  <a:lnTo>
                    <a:pt x="166" y="46"/>
                  </a:lnTo>
                  <a:lnTo>
                    <a:pt x="170" y="63"/>
                  </a:lnTo>
                  <a:lnTo>
                    <a:pt x="174" y="82"/>
                  </a:lnTo>
                  <a:lnTo>
                    <a:pt x="177" y="102"/>
                  </a:lnTo>
                  <a:lnTo>
                    <a:pt x="177" y="122"/>
                  </a:lnTo>
                  <a:lnTo>
                    <a:pt x="174" y="143"/>
                  </a:lnTo>
                  <a:lnTo>
                    <a:pt x="168" y="164"/>
                  </a:lnTo>
                  <a:lnTo>
                    <a:pt x="159" y="183"/>
                  </a:lnTo>
                  <a:lnTo>
                    <a:pt x="146" y="203"/>
                  </a:lnTo>
                  <a:lnTo>
                    <a:pt x="127" y="220"/>
                  </a:lnTo>
                  <a:lnTo>
                    <a:pt x="105" y="234"/>
                  </a:lnTo>
                  <a:lnTo>
                    <a:pt x="77" y="246"/>
                  </a:lnTo>
                  <a:lnTo>
                    <a:pt x="42" y="255"/>
                  </a:lnTo>
                  <a:lnTo>
                    <a:pt x="44" y="253"/>
                  </a:lnTo>
                  <a:lnTo>
                    <a:pt x="51" y="250"/>
                  </a:lnTo>
                  <a:lnTo>
                    <a:pt x="62" y="244"/>
                  </a:lnTo>
                  <a:lnTo>
                    <a:pt x="75" y="235"/>
                  </a:lnTo>
                  <a:lnTo>
                    <a:pt x="90" y="222"/>
                  </a:lnTo>
                  <a:lnTo>
                    <a:pt x="104" y="208"/>
                  </a:lnTo>
                  <a:lnTo>
                    <a:pt x="116" y="190"/>
                  </a:lnTo>
                  <a:lnTo>
                    <a:pt x="126" y="169"/>
                  </a:lnTo>
                  <a:lnTo>
                    <a:pt x="133" y="143"/>
                  </a:lnTo>
                  <a:lnTo>
                    <a:pt x="131" y="147"/>
                  </a:lnTo>
                  <a:lnTo>
                    <a:pt x="127" y="155"/>
                  </a:lnTo>
                  <a:lnTo>
                    <a:pt x="120" y="168"/>
                  </a:lnTo>
                  <a:lnTo>
                    <a:pt x="109" y="182"/>
                  </a:lnTo>
                  <a:lnTo>
                    <a:pt x="96" y="198"/>
                  </a:lnTo>
                  <a:lnTo>
                    <a:pt x="81" y="213"/>
                  </a:lnTo>
                  <a:lnTo>
                    <a:pt x="62" y="227"/>
                  </a:lnTo>
                  <a:lnTo>
                    <a:pt x="42" y="239"/>
                  </a:lnTo>
                  <a:lnTo>
                    <a:pt x="18" y="246"/>
                  </a:lnTo>
                  <a:lnTo>
                    <a:pt x="18" y="243"/>
                  </a:lnTo>
                  <a:lnTo>
                    <a:pt x="16" y="238"/>
                  </a:lnTo>
                  <a:lnTo>
                    <a:pt x="12" y="229"/>
                  </a:lnTo>
                  <a:lnTo>
                    <a:pt x="8" y="216"/>
                  </a:lnTo>
                  <a:lnTo>
                    <a:pt x="4" y="201"/>
                  </a:lnTo>
                  <a:lnTo>
                    <a:pt x="1" y="185"/>
                  </a:lnTo>
                  <a:lnTo>
                    <a:pt x="0" y="166"/>
                  </a:lnTo>
                  <a:lnTo>
                    <a:pt x="0" y="147"/>
                  </a:lnTo>
                  <a:lnTo>
                    <a:pt x="3" y="126"/>
                  </a:lnTo>
                  <a:lnTo>
                    <a:pt x="9" y="105"/>
                  </a:lnTo>
                  <a:lnTo>
                    <a:pt x="19" y="86"/>
                  </a:lnTo>
                  <a:lnTo>
                    <a:pt x="34" y="65"/>
                  </a:lnTo>
                  <a:lnTo>
                    <a:pt x="55" y="47"/>
                  </a:lnTo>
                  <a:lnTo>
                    <a:pt x="79" y="29"/>
                  </a:lnTo>
                  <a:lnTo>
                    <a:pt x="110" y="13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chemeClr val="accent3">
                <a:lumMod val="100000"/>
              </a:schemeClr>
            </a:solidFill>
            <a:ln w="0">
              <a:noFill/>
              <a:prstDash val="solid"/>
              <a:rou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文本框 8"/>
            <p:cNvSpPr txBox="1"/>
            <p:nvPr/>
          </p:nvSpPr>
          <p:spPr>
            <a:xfrm>
              <a:off x="7006254" y="4388138"/>
              <a:ext cx="4315153" cy="616730"/>
            </a:xfrm>
            <a:prstGeom prst="rect">
              <a:avLst/>
            </a:prstGeom>
          </p:spPr>
          <p:txBody>
            <a:bodyPr vert="horz" wrap="square" lIns="109728" tIns="54864" rIns="109728" bIns="54864" anchor="ctr" anchorCtr="0">
              <a:normAutofit fontScale="92500" lnSpcReduction="10000"/>
            </a:bodyPr>
            <a:lstStyle/>
            <a:p>
              <a:pPr algn="l"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1100" dirty="0">
                  <a:solidFill>
                    <a:schemeClr val="tx1"/>
                  </a:solidFill>
                </a:rPr>
                <a:t>Please replace the text content copy your content to this</a:t>
              </a:r>
              <a:br>
                <a:rPr lang="zh-CN" altLang="en-US" sz="1100" dirty="0">
                  <a:solidFill>
                    <a:schemeClr val="tx1"/>
                  </a:solidFill>
                </a:rPr>
              </a:br>
              <a:r>
                <a:rPr lang="zh-CN" altLang="en-US" sz="1100" dirty="0">
                  <a:solidFill>
                    <a:schemeClr val="tx1"/>
                  </a:solidFill>
                </a:rPr>
                <a:t>If you want to change it, adjust under the (Formatting shape) menu (text options)</a:t>
              </a:r>
            </a:p>
          </p:txBody>
        </p:sp>
      </p:grpSp>
      <p:grpSp>
        <p:nvGrpSpPr>
          <p:cNvPr id="2" name="千图PPT彼岸天：ID 8661124库_组合 1"/>
          <p:cNvGrpSpPr/>
          <p:nvPr>
            <p:custDataLst>
              <p:tags r:id="rId39"/>
            </p:custDataLst>
          </p:nvPr>
        </p:nvGrpSpPr>
        <p:grpSpPr>
          <a:xfrm>
            <a:off x="6645053" y="2180884"/>
            <a:ext cx="4676354" cy="844806"/>
            <a:chOff x="6645053" y="2180884"/>
            <a:chExt cx="4676354" cy="844806"/>
          </a:xfrm>
        </p:grpSpPr>
        <p:sp>
          <p:nvSpPr>
            <p:cNvPr id="15" name="任意多边形: 形状 14"/>
            <p:cNvSpPr/>
            <p:nvPr/>
          </p:nvSpPr>
          <p:spPr bwMode="auto">
            <a:xfrm>
              <a:off x="6645053" y="2286843"/>
              <a:ext cx="280988" cy="404813"/>
            </a:xfrm>
            <a:custGeom>
              <a:avLst/>
              <a:gdLst>
                <a:gd name="T0" fmla="*/ 149 w 177"/>
                <a:gd name="T1" fmla="*/ 0 h 255"/>
                <a:gd name="T2" fmla="*/ 151 w 177"/>
                <a:gd name="T3" fmla="*/ 2 h 255"/>
                <a:gd name="T4" fmla="*/ 153 w 177"/>
                <a:gd name="T5" fmla="*/ 8 h 255"/>
                <a:gd name="T6" fmla="*/ 157 w 177"/>
                <a:gd name="T7" fmla="*/ 17 h 255"/>
                <a:gd name="T8" fmla="*/ 162 w 177"/>
                <a:gd name="T9" fmla="*/ 30 h 255"/>
                <a:gd name="T10" fmla="*/ 166 w 177"/>
                <a:gd name="T11" fmla="*/ 46 h 255"/>
                <a:gd name="T12" fmla="*/ 170 w 177"/>
                <a:gd name="T13" fmla="*/ 63 h 255"/>
                <a:gd name="T14" fmla="*/ 174 w 177"/>
                <a:gd name="T15" fmla="*/ 82 h 255"/>
                <a:gd name="T16" fmla="*/ 177 w 177"/>
                <a:gd name="T17" fmla="*/ 102 h 255"/>
                <a:gd name="T18" fmla="*/ 177 w 177"/>
                <a:gd name="T19" fmla="*/ 122 h 255"/>
                <a:gd name="T20" fmla="*/ 174 w 177"/>
                <a:gd name="T21" fmla="*/ 143 h 255"/>
                <a:gd name="T22" fmla="*/ 168 w 177"/>
                <a:gd name="T23" fmla="*/ 164 h 255"/>
                <a:gd name="T24" fmla="*/ 159 w 177"/>
                <a:gd name="T25" fmla="*/ 183 h 255"/>
                <a:gd name="T26" fmla="*/ 146 w 177"/>
                <a:gd name="T27" fmla="*/ 203 h 255"/>
                <a:gd name="T28" fmla="*/ 127 w 177"/>
                <a:gd name="T29" fmla="*/ 220 h 255"/>
                <a:gd name="T30" fmla="*/ 105 w 177"/>
                <a:gd name="T31" fmla="*/ 234 h 255"/>
                <a:gd name="T32" fmla="*/ 77 w 177"/>
                <a:gd name="T33" fmla="*/ 246 h 255"/>
                <a:gd name="T34" fmla="*/ 42 w 177"/>
                <a:gd name="T35" fmla="*/ 255 h 255"/>
                <a:gd name="T36" fmla="*/ 44 w 177"/>
                <a:gd name="T37" fmla="*/ 253 h 255"/>
                <a:gd name="T38" fmla="*/ 51 w 177"/>
                <a:gd name="T39" fmla="*/ 250 h 255"/>
                <a:gd name="T40" fmla="*/ 62 w 177"/>
                <a:gd name="T41" fmla="*/ 244 h 255"/>
                <a:gd name="T42" fmla="*/ 75 w 177"/>
                <a:gd name="T43" fmla="*/ 235 h 255"/>
                <a:gd name="T44" fmla="*/ 90 w 177"/>
                <a:gd name="T45" fmla="*/ 222 h 255"/>
                <a:gd name="T46" fmla="*/ 104 w 177"/>
                <a:gd name="T47" fmla="*/ 208 h 255"/>
                <a:gd name="T48" fmla="*/ 116 w 177"/>
                <a:gd name="T49" fmla="*/ 190 h 255"/>
                <a:gd name="T50" fmla="*/ 126 w 177"/>
                <a:gd name="T51" fmla="*/ 169 h 255"/>
                <a:gd name="T52" fmla="*/ 133 w 177"/>
                <a:gd name="T53" fmla="*/ 143 h 255"/>
                <a:gd name="T54" fmla="*/ 131 w 177"/>
                <a:gd name="T55" fmla="*/ 147 h 255"/>
                <a:gd name="T56" fmla="*/ 127 w 177"/>
                <a:gd name="T57" fmla="*/ 155 h 255"/>
                <a:gd name="T58" fmla="*/ 120 w 177"/>
                <a:gd name="T59" fmla="*/ 168 h 255"/>
                <a:gd name="T60" fmla="*/ 109 w 177"/>
                <a:gd name="T61" fmla="*/ 182 h 255"/>
                <a:gd name="T62" fmla="*/ 96 w 177"/>
                <a:gd name="T63" fmla="*/ 198 h 255"/>
                <a:gd name="T64" fmla="*/ 81 w 177"/>
                <a:gd name="T65" fmla="*/ 213 h 255"/>
                <a:gd name="T66" fmla="*/ 62 w 177"/>
                <a:gd name="T67" fmla="*/ 227 h 255"/>
                <a:gd name="T68" fmla="*/ 42 w 177"/>
                <a:gd name="T69" fmla="*/ 239 h 255"/>
                <a:gd name="T70" fmla="*/ 18 w 177"/>
                <a:gd name="T71" fmla="*/ 246 h 255"/>
                <a:gd name="T72" fmla="*/ 18 w 177"/>
                <a:gd name="T73" fmla="*/ 243 h 255"/>
                <a:gd name="T74" fmla="*/ 16 w 177"/>
                <a:gd name="T75" fmla="*/ 238 h 255"/>
                <a:gd name="T76" fmla="*/ 12 w 177"/>
                <a:gd name="T77" fmla="*/ 229 h 255"/>
                <a:gd name="T78" fmla="*/ 8 w 177"/>
                <a:gd name="T79" fmla="*/ 216 h 255"/>
                <a:gd name="T80" fmla="*/ 4 w 177"/>
                <a:gd name="T81" fmla="*/ 201 h 255"/>
                <a:gd name="T82" fmla="*/ 1 w 177"/>
                <a:gd name="T83" fmla="*/ 185 h 255"/>
                <a:gd name="T84" fmla="*/ 0 w 177"/>
                <a:gd name="T85" fmla="*/ 166 h 255"/>
                <a:gd name="T86" fmla="*/ 0 w 177"/>
                <a:gd name="T87" fmla="*/ 147 h 255"/>
                <a:gd name="T88" fmla="*/ 3 w 177"/>
                <a:gd name="T89" fmla="*/ 126 h 255"/>
                <a:gd name="T90" fmla="*/ 9 w 177"/>
                <a:gd name="T91" fmla="*/ 105 h 255"/>
                <a:gd name="T92" fmla="*/ 19 w 177"/>
                <a:gd name="T93" fmla="*/ 86 h 255"/>
                <a:gd name="T94" fmla="*/ 34 w 177"/>
                <a:gd name="T95" fmla="*/ 65 h 255"/>
                <a:gd name="T96" fmla="*/ 55 w 177"/>
                <a:gd name="T97" fmla="*/ 47 h 255"/>
                <a:gd name="T98" fmla="*/ 79 w 177"/>
                <a:gd name="T99" fmla="*/ 29 h 255"/>
                <a:gd name="T100" fmla="*/ 110 w 177"/>
                <a:gd name="T101" fmla="*/ 13 h 255"/>
                <a:gd name="T102" fmla="*/ 149 w 177"/>
                <a:gd name="T103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77" h="255">
                  <a:moveTo>
                    <a:pt x="149" y="0"/>
                  </a:moveTo>
                  <a:lnTo>
                    <a:pt x="151" y="2"/>
                  </a:lnTo>
                  <a:lnTo>
                    <a:pt x="153" y="8"/>
                  </a:lnTo>
                  <a:lnTo>
                    <a:pt x="157" y="17"/>
                  </a:lnTo>
                  <a:lnTo>
                    <a:pt x="162" y="30"/>
                  </a:lnTo>
                  <a:lnTo>
                    <a:pt x="166" y="46"/>
                  </a:lnTo>
                  <a:lnTo>
                    <a:pt x="170" y="63"/>
                  </a:lnTo>
                  <a:lnTo>
                    <a:pt x="174" y="82"/>
                  </a:lnTo>
                  <a:lnTo>
                    <a:pt x="177" y="102"/>
                  </a:lnTo>
                  <a:lnTo>
                    <a:pt x="177" y="122"/>
                  </a:lnTo>
                  <a:lnTo>
                    <a:pt x="174" y="143"/>
                  </a:lnTo>
                  <a:lnTo>
                    <a:pt x="168" y="164"/>
                  </a:lnTo>
                  <a:lnTo>
                    <a:pt x="159" y="183"/>
                  </a:lnTo>
                  <a:lnTo>
                    <a:pt x="146" y="203"/>
                  </a:lnTo>
                  <a:lnTo>
                    <a:pt x="127" y="220"/>
                  </a:lnTo>
                  <a:lnTo>
                    <a:pt x="105" y="234"/>
                  </a:lnTo>
                  <a:lnTo>
                    <a:pt x="77" y="246"/>
                  </a:lnTo>
                  <a:lnTo>
                    <a:pt x="42" y="255"/>
                  </a:lnTo>
                  <a:lnTo>
                    <a:pt x="44" y="253"/>
                  </a:lnTo>
                  <a:lnTo>
                    <a:pt x="51" y="250"/>
                  </a:lnTo>
                  <a:lnTo>
                    <a:pt x="62" y="244"/>
                  </a:lnTo>
                  <a:lnTo>
                    <a:pt x="75" y="235"/>
                  </a:lnTo>
                  <a:lnTo>
                    <a:pt x="90" y="222"/>
                  </a:lnTo>
                  <a:lnTo>
                    <a:pt x="104" y="208"/>
                  </a:lnTo>
                  <a:lnTo>
                    <a:pt x="116" y="190"/>
                  </a:lnTo>
                  <a:lnTo>
                    <a:pt x="126" y="169"/>
                  </a:lnTo>
                  <a:lnTo>
                    <a:pt x="133" y="143"/>
                  </a:lnTo>
                  <a:lnTo>
                    <a:pt x="131" y="147"/>
                  </a:lnTo>
                  <a:lnTo>
                    <a:pt x="127" y="155"/>
                  </a:lnTo>
                  <a:lnTo>
                    <a:pt x="120" y="168"/>
                  </a:lnTo>
                  <a:lnTo>
                    <a:pt x="109" y="182"/>
                  </a:lnTo>
                  <a:lnTo>
                    <a:pt x="96" y="198"/>
                  </a:lnTo>
                  <a:lnTo>
                    <a:pt x="81" y="213"/>
                  </a:lnTo>
                  <a:lnTo>
                    <a:pt x="62" y="227"/>
                  </a:lnTo>
                  <a:lnTo>
                    <a:pt x="42" y="239"/>
                  </a:lnTo>
                  <a:lnTo>
                    <a:pt x="18" y="246"/>
                  </a:lnTo>
                  <a:lnTo>
                    <a:pt x="18" y="243"/>
                  </a:lnTo>
                  <a:lnTo>
                    <a:pt x="16" y="238"/>
                  </a:lnTo>
                  <a:lnTo>
                    <a:pt x="12" y="229"/>
                  </a:lnTo>
                  <a:lnTo>
                    <a:pt x="8" y="216"/>
                  </a:lnTo>
                  <a:lnTo>
                    <a:pt x="4" y="201"/>
                  </a:lnTo>
                  <a:lnTo>
                    <a:pt x="1" y="185"/>
                  </a:lnTo>
                  <a:lnTo>
                    <a:pt x="0" y="166"/>
                  </a:lnTo>
                  <a:lnTo>
                    <a:pt x="0" y="147"/>
                  </a:lnTo>
                  <a:lnTo>
                    <a:pt x="3" y="126"/>
                  </a:lnTo>
                  <a:lnTo>
                    <a:pt x="9" y="105"/>
                  </a:lnTo>
                  <a:lnTo>
                    <a:pt x="19" y="86"/>
                  </a:lnTo>
                  <a:lnTo>
                    <a:pt x="34" y="65"/>
                  </a:lnTo>
                  <a:lnTo>
                    <a:pt x="55" y="47"/>
                  </a:lnTo>
                  <a:lnTo>
                    <a:pt x="79" y="29"/>
                  </a:lnTo>
                  <a:lnTo>
                    <a:pt x="110" y="13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chemeClr val="accent1">
                <a:lumMod val="100000"/>
              </a:schemeClr>
            </a:solidFill>
            <a:ln w="0">
              <a:noFill/>
              <a:prstDash val="solid"/>
              <a:rou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文本框 12"/>
            <p:cNvSpPr txBox="1"/>
            <p:nvPr/>
          </p:nvSpPr>
          <p:spPr>
            <a:xfrm>
              <a:off x="7006254" y="2180884"/>
              <a:ext cx="4315153" cy="616730"/>
            </a:xfrm>
            <a:prstGeom prst="rect">
              <a:avLst/>
            </a:prstGeom>
          </p:spPr>
          <p:txBody>
            <a:bodyPr vert="horz" wrap="square" lIns="109728" tIns="54864" rIns="109728" bIns="54864" anchor="ctr" anchorCtr="0">
              <a:normAutofit fontScale="92500" lnSpcReduction="10000"/>
            </a:bodyPr>
            <a:lstStyle/>
            <a:p>
              <a:pPr algn="l"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1100" dirty="0">
                  <a:solidFill>
                    <a:schemeClr val="tx1"/>
                  </a:solidFill>
                </a:rPr>
                <a:t>Please replace the text content copy your content to this</a:t>
              </a:r>
              <a:br>
                <a:rPr lang="zh-CN" altLang="en-US" sz="1100" dirty="0">
                  <a:solidFill>
                    <a:schemeClr val="tx1"/>
                  </a:solidFill>
                </a:rPr>
              </a:br>
              <a:r>
                <a:rPr lang="zh-CN" altLang="en-US" sz="1100" dirty="0">
                  <a:solidFill>
                    <a:schemeClr val="tx1"/>
                  </a:solidFill>
                </a:rPr>
                <a:t>If you want to change it, adjust under the (Formatting shape) menu (text options)</a:t>
              </a:r>
            </a:p>
          </p:txBody>
        </p:sp>
        <p:cxnSp>
          <p:nvCxnSpPr>
            <p:cNvPr id="6" name="直接连接符 5"/>
            <p:cNvCxnSpPr/>
            <p:nvPr/>
          </p:nvCxnSpPr>
          <p:spPr>
            <a:xfrm>
              <a:off x="6645053" y="3025690"/>
              <a:ext cx="4315009" cy="0"/>
            </a:xfrm>
            <a:prstGeom prst="line">
              <a:avLst/>
            </a:prstGeom>
            <a:ln w="3175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千图PPT彼岸天：ID 8661124库_组合 53"/>
          <p:cNvGrpSpPr/>
          <p:nvPr>
            <p:custDataLst>
              <p:tags r:id="rId40"/>
            </p:custDataLst>
          </p:nvPr>
        </p:nvGrpSpPr>
        <p:grpSpPr>
          <a:xfrm>
            <a:off x="6645053" y="3284511"/>
            <a:ext cx="4676354" cy="865129"/>
            <a:chOff x="6645053" y="3284511"/>
            <a:chExt cx="4676354" cy="865129"/>
          </a:xfrm>
        </p:grpSpPr>
        <p:sp>
          <p:nvSpPr>
            <p:cNvPr id="13" name="任意多边形: 形状 12"/>
            <p:cNvSpPr/>
            <p:nvPr/>
          </p:nvSpPr>
          <p:spPr bwMode="auto">
            <a:xfrm>
              <a:off x="6645053" y="3390470"/>
              <a:ext cx="280988" cy="404813"/>
            </a:xfrm>
            <a:custGeom>
              <a:avLst/>
              <a:gdLst>
                <a:gd name="T0" fmla="*/ 149 w 177"/>
                <a:gd name="T1" fmla="*/ 0 h 255"/>
                <a:gd name="T2" fmla="*/ 151 w 177"/>
                <a:gd name="T3" fmla="*/ 2 h 255"/>
                <a:gd name="T4" fmla="*/ 153 w 177"/>
                <a:gd name="T5" fmla="*/ 8 h 255"/>
                <a:gd name="T6" fmla="*/ 157 w 177"/>
                <a:gd name="T7" fmla="*/ 17 h 255"/>
                <a:gd name="T8" fmla="*/ 162 w 177"/>
                <a:gd name="T9" fmla="*/ 30 h 255"/>
                <a:gd name="T10" fmla="*/ 166 w 177"/>
                <a:gd name="T11" fmla="*/ 46 h 255"/>
                <a:gd name="T12" fmla="*/ 170 w 177"/>
                <a:gd name="T13" fmla="*/ 63 h 255"/>
                <a:gd name="T14" fmla="*/ 174 w 177"/>
                <a:gd name="T15" fmla="*/ 82 h 255"/>
                <a:gd name="T16" fmla="*/ 177 w 177"/>
                <a:gd name="T17" fmla="*/ 102 h 255"/>
                <a:gd name="T18" fmla="*/ 177 w 177"/>
                <a:gd name="T19" fmla="*/ 122 h 255"/>
                <a:gd name="T20" fmla="*/ 174 w 177"/>
                <a:gd name="T21" fmla="*/ 143 h 255"/>
                <a:gd name="T22" fmla="*/ 168 w 177"/>
                <a:gd name="T23" fmla="*/ 164 h 255"/>
                <a:gd name="T24" fmla="*/ 159 w 177"/>
                <a:gd name="T25" fmla="*/ 183 h 255"/>
                <a:gd name="T26" fmla="*/ 146 w 177"/>
                <a:gd name="T27" fmla="*/ 203 h 255"/>
                <a:gd name="T28" fmla="*/ 127 w 177"/>
                <a:gd name="T29" fmla="*/ 220 h 255"/>
                <a:gd name="T30" fmla="*/ 105 w 177"/>
                <a:gd name="T31" fmla="*/ 234 h 255"/>
                <a:gd name="T32" fmla="*/ 77 w 177"/>
                <a:gd name="T33" fmla="*/ 246 h 255"/>
                <a:gd name="T34" fmla="*/ 42 w 177"/>
                <a:gd name="T35" fmla="*/ 255 h 255"/>
                <a:gd name="T36" fmla="*/ 44 w 177"/>
                <a:gd name="T37" fmla="*/ 253 h 255"/>
                <a:gd name="T38" fmla="*/ 51 w 177"/>
                <a:gd name="T39" fmla="*/ 250 h 255"/>
                <a:gd name="T40" fmla="*/ 62 w 177"/>
                <a:gd name="T41" fmla="*/ 244 h 255"/>
                <a:gd name="T42" fmla="*/ 75 w 177"/>
                <a:gd name="T43" fmla="*/ 235 h 255"/>
                <a:gd name="T44" fmla="*/ 90 w 177"/>
                <a:gd name="T45" fmla="*/ 222 h 255"/>
                <a:gd name="T46" fmla="*/ 104 w 177"/>
                <a:gd name="T47" fmla="*/ 208 h 255"/>
                <a:gd name="T48" fmla="*/ 116 w 177"/>
                <a:gd name="T49" fmla="*/ 190 h 255"/>
                <a:gd name="T50" fmla="*/ 126 w 177"/>
                <a:gd name="T51" fmla="*/ 169 h 255"/>
                <a:gd name="T52" fmla="*/ 133 w 177"/>
                <a:gd name="T53" fmla="*/ 143 h 255"/>
                <a:gd name="T54" fmla="*/ 131 w 177"/>
                <a:gd name="T55" fmla="*/ 147 h 255"/>
                <a:gd name="T56" fmla="*/ 127 w 177"/>
                <a:gd name="T57" fmla="*/ 155 h 255"/>
                <a:gd name="T58" fmla="*/ 120 w 177"/>
                <a:gd name="T59" fmla="*/ 168 h 255"/>
                <a:gd name="T60" fmla="*/ 109 w 177"/>
                <a:gd name="T61" fmla="*/ 182 h 255"/>
                <a:gd name="T62" fmla="*/ 96 w 177"/>
                <a:gd name="T63" fmla="*/ 198 h 255"/>
                <a:gd name="T64" fmla="*/ 81 w 177"/>
                <a:gd name="T65" fmla="*/ 213 h 255"/>
                <a:gd name="T66" fmla="*/ 62 w 177"/>
                <a:gd name="T67" fmla="*/ 227 h 255"/>
                <a:gd name="T68" fmla="*/ 42 w 177"/>
                <a:gd name="T69" fmla="*/ 239 h 255"/>
                <a:gd name="T70" fmla="*/ 18 w 177"/>
                <a:gd name="T71" fmla="*/ 246 h 255"/>
                <a:gd name="T72" fmla="*/ 18 w 177"/>
                <a:gd name="T73" fmla="*/ 243 h 255"/>
                <a:gd name="T74" fmla="*/ 16 w 177"/>
                <a:gd name="T75" fmla="*/ 238 h 255"/>
                <a:gd name="T76" fmla="*/ 12 w 177"/>
                <a:gd name="T77" fmla="*/ 229 h 255"/>
                <a:gd name="T78" fmla="*/ 8 w 177"/>
                <a:gd name="T79" fmla="*/ 216 h 255"/>
                <a:gd name="T80" fmla="*/ 4 w 177"/>
                <a:gd name="T81" fmla="*/ 201 h 255"/>
                <a:gd name="T82" fmla="*/ 1 w 177"/>
                <a:gd name="T83" fmla="*/ 185 h 255"/>
                <a:gd name="T84" fmla="*/ 0 w 177"/>
                <a:gd name="T85" fmla="*/ 166 h 255"/>
                <a:gd name="T86" fmla="*/ 0 w 177"/>
                <a:gd name="T87" fmla="*/ 147 h 255"/>
                <a:gd name="T88" fmla="*/ 3 w 177"/>
                <a:gd name="T89" fmla="*/ 126 h 255"/>
                <a:gd name="T90" fmla="*/ 9 w 177"/>
                <a:gd name="T91" fmla="*/ 105 h 255"/>
                <a:gd name="T92" fmla="*/ 19 w 177"/>
                <a:gd name="T93" fmla="*/ 86 h 255"/>
                <a:gd name="T94" fmla="*/ 34 w 177"/>
                <a:gd name="T95" fmla="*/ 65 h 255"/>
                <a:gd name="T96" fmla="*/ 55 w 177"/>
                <a:gd name="T97" fmla="*/ 47 h 255"/>
                <a:gd name="T98" fmla="*/ 79 w 177"/>
                <a:gd name="T99" fmla="*/ 29 h 255"/>
                <a:gd name="T100" fmla="*/ 110 w 177"/>
                <a:gd name="T101" fmla="*/ 13 h 255"/>
                <a:gd name="T102" fmla="*/ 149 w 177"/>
                <a:gd name="T103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77" h="255">
                  <a:moveTo>
                    <a:pt x="149" y="0"/>
                  </a:moveTo>
                  <a:lnTo>
                    <a:pt x="151" y="2"/>
                  </a:lnTo>
                  <a:lnTo>
                    <a:pt x="153" y="8"/>
                  </a:lnTo>
                  <a:lnTo>
                    <a:pt x="157" y="17"/>
                  </a:lnTo>
                  <a:lnTo>
                    <a:pt x="162" y="30"/>
                  </a:lnTo>
                  <a:lnTo>
                    <a:pt x="166" y="46"/>
                  </a:lnTo>
                  <a:lnTo>
                    <a:pt x="170" y="63"/>
                  </a:lnTo>
                  <a:lnTo>
                    <a:pt x="174" y="82"/>
                  </a:lnTo>
                  <a:lnTo>
                    <a:pt x="177" y="102"/>
                  </a:lnTo>
                  <a:lnTo>
                    <a:pt x="177" y="122"/>
                  </a:lnTo>
                  <a:lnTo>
                    <a:pt x="174" y="143"/>
                  </a:lnTo>
                  <a:lnTo>
                    <a:pt x="168" y="164"/>
                  </a:lnTo>
                  <a:lnTo>
                    <a:pt x="159" y="183"/>
                  </a:lnTo>
                  <a:lnTo>
                    <a:pt x="146" y="203"/>
                  </a:lnTo>
                  <a:lnTo>
                    <a:pt x="127" y="220"/>
                  </a:lnTo>
                  <a:lnTo>
                    <a:pt x="105" y="234"/>
                  </a:lnTo>
                  <a:lnTo>
                    <a:pt x="77" y="246"/>
                  </a:lnTo>
                  <a:lnTo>
                    <a:pt x="42" y="255"/>
                  </a:lnTo>
                  <a:lnTo>
                    <a:pt x="44" y="253"/>
                  </a:lnTo>
                  <a:lnTo>
                    <a:pt x="51" y="250"/>
                  </a:lnTo>
                  <a:lnTo>
                    <a:pt x="62" y="244"/>
                  </a:lnTo>
                  <a:lnTo>
                    <a:pt x="75" y="235"/>
                  </a:lnTo>
                  <a:lnTo>
                    <a:pt x="90" y="222"/>
                  </a:lnTo>
                  <a:lnTo>
                    <a:pt x="104" y="208"/>
                  </a:lnTo>
                  <a:lnTo>
                    <a:pt x="116" y="190"/>
                  </a:lnTo>
                  <a:lnTo>
                    <a:pt x="126" y="169"/>
                  </a:lnTo>
                  <a:lnTo>
                    <a:pt x="133" y="143"/>
                  </a:lnTo>
                  <a:lnTo>
                    <a:pt x="131" y="147"/>
                  </a:lnTo>
                  <a:lnTo>
                    <a:pt x="127" y="155"/>
                  </a:lnTo>
                  <a:lnTo>
                    <a:pt x="120" y="168"/>
                  </a:lnTo>
                  <a:lnTo>
                    <a:pt x="109" y="182"/>
                  </a:lnTo>
                  <a:lnTo>
                    <a:pt x="96" y="198"/>
                  </a:lnTo>
                  <a:lnTo>
                    <a:pt x="81" y="213"/>
                  </a:lnTo>
                  <a:lnTo>
                    <a:pt x="62" y="227"/>
                  </a:lnTo>
                  <a:lnTo>
                    <a:pt x="42" y="239"/>
                  </a:lnTo>
                  <a:lnTo>
                    <a:pt x="18" y="246"/>
                  </a:lnTo>
                  <a:lnTo>
                    <a:pt x="18" y="243"/>
                  </a:lnTo>
                  <a:lnTo>
                    <a:pt x="16" y="238"/>
                  </a:lnTo>
                  <a:lnTo>
                    <a:pt x="12" y="229"/>
                  </a:lnTo>
                  <a:lnTo>
                    <a:pt x="8" y="216"/>
                  </a:lnTo>
                  <a:lnTo>
                    <a:pt x="4" y="201"/>
                  </a:lnTo>
                  <a:lnTo>
                    <a:pt x="1" y="185"/>
                  </a:lnTo>
                  <a:lnTo>
                    <a:pt x="0" y="166"/>
                  </a:lnTo>
                  <a:lnTo>
                    <a:pt x="0" y="147"/>
                  </a:lnTo>
                  <a:lnTo>
                    <a:pt x="3" y="126"/>
                  </a:lnTo>
                  <a:lnTo>
                    <a:pt x="9" y="105"/>
                  </a:lnTo>
                  <a:lnTo>
                    <a:pt x="19" y="86"/>
                  </a:lnTo>
                  <a:lnTo>
                    <a:pt x="34" y="65"/>
                  </a:lnTo>
                  <a:lnTo>
                    <a:pt x="55" y="47"/>
                  </a:lnTo>
                  <a:lnTo>
                    <a:pt x="79" y="29"/>
                  </a:lnTo>
                  <a:lnTo>
                    <a:pt x="110" y="13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chemeClr val="accent2">
                <a:lumMod val="100000"/>
              </a:schemeClr>
            </a:solidFill>
            <a:ln w="0">
              <a:noFill/>
              <a:prstDash val="solid"/>
              <a:rou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" name="文本框 10"/>
            <p:cNvSpPr txBox="1"/>
            <p:nvPr/>
          </p:nvSpPr>
          <p:spPr>
            <a:xfrm>
              <a:off x="7006254" y="3284511"/>
              <a:ext cx="4315153" cy="616730"/>
            </a:xfrm>
            <a:prstGeom prst="rect">
              <a:avLst/>
            </a:prstGeom>
          </p:spPr>
          <p:txBody>
            <a:bodyPr vert="horz" wrap="square" lIns="109728" tIns="54864" rIns="109728" bIns="54864" anchor="ctr" anchorCtr="0">
              <a:normAutofit fontScale="92500" lnSpcReduction="10000"/>
            </a:bodyPr>
            <a:lstStyle/>
            <a:p>
              <a:pPr algn="l"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1100" dirty="0">
                  <a:solidFill>
                    <a:schemeClr val="tx1"/>
                  </a:solidFill>
                </a:rPr>
                <a:t>Please replace the text content copy your content to this</a:t>
              </a:r>
              <a:br>
                <a:rPr lang="zh-CN" altLang="en-US" sz="1100" dirty="0">
                  <a:solidFill>
                    <a:schemeClr val="tx1"/>
                  </a:solidFill>
                </a:rPr>
              </a:br>
              <a:r>
                <a:rPr lang="zh-CN" altLang="en-US" sz="1100" dirty="0">
                  <a:solidFill>
                    <a:schemeClr val="tx1"/>
                  </a:solidFill>
                </a:rPr>
                <a:t>If you want to change it, adjust under the (Formatting shape) menu (text options)</a:t>
              </a:r>
            </a:p>
          </p:txBody>
        </p:sp>
        <p:cxnSp>
          <p:nvCxnSpPr>
            <p:cNvPr id="7" name="直接连接符 6"/>
            <p:cNvCxnSpPr/>
            <p:nvPr/>
          </p:nvCxnSpPr>
          <p:spPr>
            <a:xfrm>
              <a:off x="6645053" y="4149640"/>
              <a:ext cx="4315009" cy="0"/>
            </a:xfrm>
            <a:prstGeom prst="line">
              <a:avLst/>
            </a:prstGeom>
            <a:ln w="3175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6"/>
          <p:cNvSpPr txBox="1">
            <a:spLocks noChangeArrowheads="1"/>
          </p:cNvSpPr>
          <p:nvPr userDrawn="1"/>
        </p:nvSpPr>
        <p:spPr bwMode="auto">
          <a:xfrm flipH="1">
            <a:off x="3645380" y="292657"/>
            <a:ext cx="613472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165"/>
            <a:r>
              <a:rPr lang="zh-CN" altLang="en-US" sz="4000" b="1" dirty="0">
                <a:latin typeface="腾祥铁山楷书简繁合集" panose="01010104010101010101" pitchFamily="2" charset="-122"/>
                <a:ea typeface="腾祥铁山楷书简繁合集" panose="01010104010101010101" pitchFamily="2" charset="-122"/>
                <a:cs typeface="+mn-ea"/>
                <a:sym typeface="+mn-lt"/>
              </a:rPr>
              <a:t>Click here to add a title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:a14="http://schemas.microsoft.com/office/drawing/2010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34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152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168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96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139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189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grpId="0" nodeType="withEffect">
                                  <p:stCondLst>
                                    <p:cond delay="82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0" nodeType="with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grpId="0" nodeType="withEffect">
                                  <p:stCondLst>
                                    <p:cond delay="9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grpId="0" nodeType="withEffect">
                                  <p:stCondLst>
                                    <p:cond delay="61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grpId="0" nodeType="withEffect">
                                  <p:stCondLst>
                                    <p:cond delay="143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16" fill="hold" grpId="0" nodeType="withEffect">
                                  <p:stCondLst>
                                    <p:cond delay="126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3" presetClass="entr" presetSubtype="16" fill="hold" grpId="0" nodeType="withEffect">
                                  <p:stCondLst>
                                    <p:cond delay="28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16" fill="hold" grpId="0" nodeType="with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16" fill="hold" grpId="0" nodeType="withEffect">
                                  <p:stCondLst>
                                    <p:cond delay="91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16" fill="hold" grpId="0" nodeType="withEffect">
                                  <p:stCondLst>
                                    <p:cond delay="104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16" fill="hold" grpId="0" nodeType="withEffect">
                                  <p:stCondLst>
                                    <p:cond delay="176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3" presetClass="entr" presetSubtype="16" fill="hold" grpId="0" nodeType="withEffect">
                                  <p:stCondLst>
                                    <p:cond delay="173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3" presetClass="entr" presetSubtype="16" fill="hold" grpId="0" nodeType="withEffect">
                                  <p:stCondLst>
                                    <p:cond delay="137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3" presetClass="entr" presetSubtype="16" fill="hold" grpId="0" nodeType="withEffect">
                                  <p:stCondLst>
                                    <p:cond delay="87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3" presetClass="entr" presetSubtype="16" fill="hold" grpId="0" nodeType="withEffect">
                                  <p:stCondLst>
                                    <p:cond delay="77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3" presetClass="entr" presetSubtype="16" fill="hold" grpId="0" nodeType="withEffect">
                                  <p:stCondLst>
                                    <p:cond delay="132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3" presetClass="entr" presetSubtype="16" fill="hold" grpId="0" nodeType="withEffect">
                                  <p:stCondLst>
                                    <p:cond delay="42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3" presetClass="entr" presetSubtype="16" fill="hold" grpId="0" nodeType="withEffect">
                                  <p:stCondLst>
                                    <p:cond delay="156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3" presetClass="entr" presetSubtype="16" fill="hold" grpId="0" nodeType="withEffect">
                                  <p:stCondLst>
                                    <p:cond delay="21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3" presetClass="entr" presetSubtype="16" fill="hold" grpId="0" nodeType="withEffect">
                                  <p:stCondLst>
                                    <p:cond delay="108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3" presetClass="entr" presetSubtype="16" fill="hold" grpId="0" nodeType="withEffect">
                                  <p:stCondLst>
                                    <p:cond delay="105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3" presetClass="entr" presetSubtype="16" fill="hold" grpId="0" nodeType="withEffect">
                                  <p:stCondLst>
                                    <p:cond delay="141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3" presetClass="entr" presetSubtype="16" fill="hold" grpId="0" nodeType="withEffect">
                                  <p:stCondLst>
                                    <p:cond delay="126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3" presetClass="entr" presetSubtype="16" fill="hold" grpId="0" nodeType="withEffect">
                                  <p:stCondLst>
                                    <p:cond delay="122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3" presetClass="entr" presetSubtype="16" fill="hold" grpId="0" nodeType="withEffect">
                                  <p:stCondLst>
                                    <p:cond delay="104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3" presetClass="entr" presetSubtype="16" fill="hold" grpId="0" nodeType="withEffect">
                                  <p:stCondLst>
                                    <p:cond delay="15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3" presetClass="entr" presetSubtype="16" fill="hold" grpId="0" nodeType="withEffect">
                                  <p:stCondLst>
                                    <p:cond delay="185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3" presetClass="entr" presetSubtype="16" fill="hold" grpId="0" nodeType="withEffect">
                                  <p:stCondLst>
                                    <p:cond delay="81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3" presetClass="entr" presetSubtype="16" fill="hold" grpId="0" nodeType="withEffect">
                                  <p:stCondLst>
                                    <p:cond delay="79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3" presetClass="entr" presetSubtype="16" fill="hold" grpId="0" nodeType="withEffect">
                                  <p:stCondLst>
                                    <p:cond delay="141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23" presetClass="entr" presetSubtype="16" fill="hold" grpId="0" nodeType="withEffect">
                                  <p:stCondLst>
                                    <p:cond delay="55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34"/>
                            </p:stCondLst>
                            <p:childTnLst>
                              <p:par>
                                <p:cTn id="15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34"/>
                            </p:stCondLst>
                            <p:childTnLst>
                              <p:par>
                                <p:cTn id="15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534"/>
                            </p:stCondLst>
                            <p:childTnLst>
                              <p:par>
                                <p:cTn id="16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34"/>
                            </p:stCondLst>
                            <p:childTnLst>
                              <p:par>
                                <p:cTn id="16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千图PPT彼岸天：ID 8661124库_组合 3"/>
          <p:cNvGrpSpPr/>
          <p:nvPr>
            <p:custDataLst>
              <p:tags r:id="rId1"/>
            </p:custDataLst>
          </p:nvPr>
        </p:nvGrpSpPr>
        <p:grpSpPr>
          <a:xfrm>
            <a:off x="6789430" y="1659784"/>
            <a:ext cx="5659437" cy="4005263"/>
            <a:chOff x="6096000" y="2221080"/>
            <a:chExt cx="5659437" cy="4005263"/>
          </a:xfrm>
        </p:grpSpPr>
        <p:sp>
          <p:nvSpPr>
            <p:cNvPr id="42" name="椭圆 41"/>
            <p:cNvSpPr/>
            <p:nvPr/>
          </p:nvSpPr>
          <p:spPr bwMode="auto">
            <a:xfrm>
              <a:off x="6375400" y="6099343"/>
              <a:ext cx="5380037" cy="107950"/>
            </a:xfrm>
            <a:prstGeom prst="ellipse">
              <a:avLst/>
            </a:prstGeom>
            <a:solidFill>
              <a:srgbClr val="E6E6E6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43" name="组合 42"/>
            <p:cNvGrpSpPr/>
            <p:nvPr/>
          </p:nvGrpSpPr>
          <p:grpSpPr>
            <a:xfrm>
              <a:off x="7321550" y="2221080"/>
              <a:ext cx="4056062" cy="4005263"/>
              <a:chOff x="7321550" y="2221080"/>
              <a:chExt cx="4056062" cy="4005263"/>
            </a:xfrm>
          </p:grpSpPr>
          <p:sp>
            <p:nvSpPr>
              <p:cNvPr id="89" name="任意多边形: 形状 88"/>
              <p:cNvSpPr/>
              <p:nvPr/>
            </p:nvSpPr>
            <p:spPr bwMode="auto">
              <a:xfrm>
                <a:off x="7321550" y="4364205"/>
                <a:ext cx="1814512" cy="1576388"/>
              </a:xfrm>
              <a:custGeom>
                <a:avLst/>
                <a:gdLst>
                  <a:gd name="T0" fmla="*/ 823 w 823"/>
                  <a:gd name="T1" fmla="*/ 75 h 715"/>
                  <a:gd name="T2" fmla="*/ 672 w 823"/>
                  <a:gd name="T3" fmla="*/ 290 h 715"/>
                  <a:gd name="T4" fmla="*/ 317 w 823"/>
                  <a:gd name="T5" fmla="*/ 582 h 715"/>
                  <a:gd name="T6" fmla="*/ 274 w 823"/>
                  <a:gd name="T7" fmla="*/ 624 h 715"/>
                  <a:gd name="T8" fmla="*/ 143 w 823"/>
                  <a:gd name="T9" fmla="*/ 644 h 715"/>
                  <a:gd name="T10" fmla="*/ 75 w 823"/>
                  <a:gd name="T11" fmla="*/ 688 h 715"/>
                  <a:gd name="T12" fmla="*/ 34 w 823"/>
                  <a:gd name="T13" fmla="*/ 714 h 715"/>
                  <a:gd name="T14" fmla="*/ 29 w 823"/>
                  <a:gd name="T15" fmla="*/ 703 h 715"/>
                  <a:gd name="T16" fmla="*/ 27 w 823"/>
                  <a:gd name="T17" fmla="*/ 703 h 715"/>
                  <a:gd name="T18" fmla="*/ 17 w 823"/>
                  <a:gd name="T19" fmla="*/ 709 h 715"/>
                  <a:gd name="T20" fmla="*/ 9 w 823"/>
                  <a:gd name="T21" fmla="*/ 703 h 715"/>
                  <a:gd name="T22" fmla="*/ 14 w 823"/>
                  <a:gd name="T23" fmla="*/ 696 h 715"/>
                  <a:gd name="T24" fmla="*/ 13 w 823"/>
                  <a:gd name="T25" fmla="*/ 695 h 715"/>
                  <a:gd name="T26" fmla="*/ 7 w 823"/>
                  <a:gd name="T27" fmla="*/ 695 h 715"/>
                  <a:gd name="T28" fmla="*/ 36 w 823"/>
                  <a:gd name="T29" fmla="*/ 656 h 715"/>
                  <a:gd name="T30" fmla="*/ 112 w 823"/>
                  <a:gd name="T31" fmla="*/ 567 h 715"/>
                  <a:gd name="T32" fmla="*/ 267 w 823"/>
                  <a:gd name="T33" fmla="*/ 547 h 715"/>
                  <a:gd name="T34" fmla="*/ 608 w 823"/>
                  <a:gd name="T35" fmla="*/ 222 h 715"/>
                  <a:gd name="T36" fmla="*/ 727 w 823"/>
                  <a:gd name="T37" fmla="*/ 0 h 715"/>
                  <a:gd name="T38" fmla="*/ 823 w 823"/>
                  <a:gd name="T39" fmla="*/ 75 h 7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23" h="715">
                    <a:moveTo>
                      <a:pt x="823" y="75"/>
                    </a:moveTo>
                    <a:cubicBezTo>
                      <a:pt x="812" y="100"/>
                      <a:pt x="773" y="184"/>
                      <a:pt x="672" y="290"/>
                    </a:cubicBezTo>
                    <a:cubicBezTo>
                      <a:pt x="600" y="365"/>
                      <a:pt x="340" y="538"/>
                      <a:pt x="317" y="582"/>
                    </a:cubicBezTo>
                    <a:cubicBezTo>
                      <a:pt x="300" y="613"/>
                      <a:pt x="277" y="624"/>
                      <a:pt x="274" y="624"/>
                    </a:cubicBezTo>
                    <a:cubicBezTo>
                      <a:pt x="261" y="624"/>
                      <a:pt x="149" y="641"/>
                      <a:pt x="143" y="644"/>
                    </a:cubicBezTo>
                    <a:cubicBezTo>
                      <a:pt x="139" y="646"/>
                      <a:pt x="104" y="670"/>
                      <a:pt x="75" y="688"/>
                    </a:cubicBezTo>
                    <a:cubicBezTo>
                      <a:pt x="59" y="701"/>
                      <a:pt x="40" y="715"/>
                      <a:pt x="34" y="714"/>
                    </a:cubicBezTo>
                    <a:cubicBezTo>
                      <a:pt x="28" y="713"/>
                      <a:pt x="28" y="707"/>
                      <a:pt x="29" y="703"/>
                    </a:cubicBezTo>
                    <a:cubicBezTo>
                      <a:pt x="28" y="703"/>
                      <a:pt x="28" y="703"/>
                      <a:pt x="27" y="703"/>
                    </a:cubicBezTo>
                    <a:cubicBezTo>
                      <a:pt x="24" y="706"/>
                      <a:pt x="20" y="709"/>
                      <a:pt x="17" y="709"/>
                    </a:cubicBezTo>
                    <a:cubicBezTo>
                      <a:pt x="12" y="709"/>
                      <a:pt x="6" y="707"/>
                      <a:pt x="9" y="703"/>
                    </a:cubicBezTo>
                    <a:cubicBezTo>
                      <a:pt x="10" y="701"/>
                      <a:pt x="12" y="699"/>
                      <a:pt x="14" y="696"/>
                    </a:cubicBezTo>
                    <a:cubicBezTo>
                      <a:pt x="13" y="696"/>
                      <a:pt x="13" y="695"/>
                      <a:pt x="13" y="695"/>
                    </a:cubicBezTo>
                    <a:cubicBezTo>
                      <a:pt x="11" y="696"/>
                      <a:pt x="9" y="696"/>
                      <a:pt x="7" y="695"/>
                    </a:cubicBezTo>
                    <a:cubicBezTo>
                      <a:pt x="0" y="691"/>
                      <a:pt x="36" y="656"/>
                      <a:pt x="36" y="656"/>
                    </a:cubicBezTo>
                    <a:cubicBezTo>
                      <a:pt x="65" y="621"/>
                      <a:pt x="112" y="567"/>
                      <a:pt x="112" y="567"/>
                    </a:cubicBezTo>
                    <a:cubicBezTo>
                      <a:pt x="267" y="547"/>
                      <a:pt x="267" y="547"/>
                      <a:pt x="267" y="547"/>
                    </a:cubicBezTo>
                    <a:cubicBezTo>
                      <a:pt x="267" y="547"/>
                      <a:pt x="596" y="236"/>
                      <a:pt x="608" y="222"/>
                    </a:cubicBezTo>
                    <a:cubicBezTo>
                      <a:pt x="620" y="207"/>
                      <a:pt x="727" y="0"/>
                      <a:pt x="727" y="0"/>
                    </a:cubicBezTo>
                    <a:lnTo>
                      <a:pt x="823" y="75"/>
                    </a:lnTo>
                    <a:close/>
                  </a:path>
                </a:pathLst>
              </a:custGeom>
              <a:solidFill>
                <a:srgbClr val="E3C2B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0" name="任意多边形: 形状 89"/>
              <p:cNvSpPr/>
              <p:nvPr/>
            </p:nvSpPr>
            <p:spPr bwMode="auto">
              <a:xfrm>
                <a:off x="8704262" y="4034005"/>
                <a:ext cx="611187" cy="850900"/>
              </a:xfrm>
              <a:custGeom>
                <a:avLst/>
                <a:gdLst>
                  <a:gd name="T0" fmla="*/ 175 w 278"/>
                  <a:gd name="T1" fmla="*/ 0 h 386"/>
                  <a:gd name="T2" fmla="*/ 8 w 278"/>
                  <a:gd name="T3" fmla="*/ 304 h 386"/>
                  <a:gd name="T4" fmla="*/ 125 w 278"/>
                  <a:gd name="T5" fmla="*/ 377 h 386"/>
                  <a:gd name="T6" fmla="*/ 278 w 278"/>
                  <a:gd name="T7" fmla="*/ 100 h 386"/>
                  <a:gd name="T8" fmla="*/ 175 w 278"/>
                  <a:gd name="T9" fmla="*/ 0 h 3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8" h="386">
                    <a:moveTo>
                      <a:pt x="175" y="0"/>
                    </a:moveTo>
                    <a:cubicBezTo>
                      <a:pt x="162" y="13"/>
                      <a:pt x="0" y="300"/>
                      <a:pt x="8" y="304"/>
                    </a:cubicBezTo>
                    <a:cubicBezTo>
                      <a:pt x="17" y="309"/>
                      <a:pt x="119" y="386"/>
                      <a:pt x="125" y="377"/>
                    </a:cubicBezTo>
                    <a:cubicBezTo>
                      <a:pt x="130" y="367"/>
                      <a:pt x="278" y="100"/>
                      <a:pt x="278" y="100"/>
                    </a:cubicBezTo>
                    <a:lnTo>
                      <a:pt x="1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1" name="任意多边形: 形状 90"/>
              <p:cNvSpPr/>
              <p:nvPr/>
            </p:nvSpPr>
            <p:spPr bwMode="auto">
              <a:xfrm>
                <a:off x="8955087" y="3832393"/>
                <a:ext cx="188912" cy="349250"/>
              </a:xfrm>
              <a:custGeom>
                <a:avLst/>
                <a:gdLst>
                  <a:gd name="T0" fmla="*/ 86 w 86"/>
                  <a:gd name="T1" fmla="*/ 29 h 158"/>
                  <a:gd name="T2" fmla="*/ 50 w 86"/>
                  <a:gd name="T3" fmla="*/ 0 h 158"/>
                  <a:gd name="T4" fmla="*/ 6 w 86"/>
                  <a:gd name="T5" fmla="*/ 88 h 158"/>
                  <a:gd name="T6" fmla="*/ 64 w 86"/>
                  <a:gd name="T7" fmla="*/ 149 h 158"/>
                  <a:gd name="T8" fmla="*/ 86 w 86"/>
                  <a:gd name="T9" fmla="*/ 29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58">
                    <a:moveTo>
                      <a:pt x="86" y="29"/>
                    </a:moveTo>
                    <a:cubicBezTo>
                      <a:pt x="83" y="26"/>
                      <a:pt x="50" y="0"/>
                      <a:pt x="50" y="0"/>
                    </a:cubicBezTo>
                    <a:cubicBezTo>
                      <a:pt x="50" y="0"/>
                      <a:pt x="0" y="82"/>
                      <a:pt x="6" y="88"/>
                    </a:cubicBezTo>
                    <a:cubicBezTo>
                      <a:pt x="12" y="93"/>
                      <a:pt x="62" y="158"/>
                      <a:pt x="64" y="149"/>
                    </a:cubicBezTo>
                    <a:cubicBezTo>
                      <a:pt x="66" y="140"/>
                      <a:pt x="86" y="29"/>
                      <a:pt x="86" y="29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2" name="任意多边形: 形状 91"/>
              <p:cNvSpPr/>
              <p:nvPr/>
            </p:nvSpPr>
            <p:spPr bwMode="auto">
              <a:xfrm>
                <a:off x="8932862" y="3400593"/>
                <a:ext cx="477837" cy="695325"/>
              </a:xfrm>
              <a:custGeom>
                <a:avLst/>
                <a:gdLst>
                  <a:gd name="T0" fmla="*/ 0 w 217"/>
                  <a:gd name="T1" fmla="*/ 103 h 315"/>
                  <a:gd name="T2" fmla="*/ 72 w 217"/>
                  <a:gd name="T3" fmla="*/ 245 h 315"/>
                  <a:gd name="T4" fmla="*/ 121 w 217"/>
                  <a:gd name="T5" fmla="*/ 289 h 315"/>
                  <a:gd name="T6" fmla="*/ 217 w 217"/>
                  <a:gd name="T7" fmla="*/ 117 h 315"/>
                  <a:gd name="T8" fmla="*/ 107 w 217"/>
                  <a:gd name="T9" fmla="*/ 0 h 315"/>
                  <a:gd name="T10" fmla="*/ 0 w 217"/>
                  <a:gd name="T11" fmla="*/ 103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7" h="315">
                    <a:moveTo>
                      <a:pt x="0" y="103"/>
                    </a:moveTo>
                    <a:cubicBezTo>
                      <a:pt x="7" y="108"/>
                      <a:pt x="60" y="174"/>
                      <a:pt x="72" y="245"/>
                    </a:cubicBezTo>
                    <a:cubicBezTo>
                      <a:pt x="84" y="315"/>
                      <a:pt x="117" y="296"/>
                      <a:pt x="121" y="289"/>
                    </a:cubicBezTo>
                    <a:cubicBezTo>
                      <a:pt x="217" y="117"/>
                      <a:pt x="217" y="117"/>
                      <a:pt x="217" y="117"/>
                    </a:cubicBezTo>
                    <a:cubicBezTo>
                      <a:pt x="107" y="0"/>
                      <a:pt x="107" y="0"/>
                      <a:pt x="107" y="0"/>
                    </a:cubicBez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E2C4B3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3" name="任意多边形: 形状 92"/>
              <p:cNvSpPr/>
              <p:nvPr/>
            </p:nvSpPr>
            <p:spPr bwMode="auto">
              <a:xfrm>
                <a:off x="8991600" y="3489493"/>
                <a:ext cx="485775" cy="782638"/>
              </a:xfrm>
              <a:custGeom>
                <a:avLst/>
                <a:gdLst>
                  <a:gd name="T0" fmla="*/ 220 w 220"/>
                  <a:gd name="T1" fmla="*/ 46 h 355"/>
                  <a:gd name="T2" fmla="*/ 134 w 220"/>
                  <a:gd name="T3" fmla="*/ 7 h 355"/>
                  <a:gd name="T4" fmla="*/ 4 w 220"/>
                  <a:gd name="T5" fmla="*/ 243 h 355"/>
                  <a:gd name="T6" fmla="*/ 44 w 220"/>
                  <a:gd name="T7" fmla="*/ 347 h 355"/>
                  <a:gd name="T8" fmla="*/ 220 w 220"/>
                  <a:gd name="T9" fmla="*/ 46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0" h="355">
                    <a:moveTo>
                      <a:pt x="220" y="46"/>
                    </a:moveTo>
                    <a:cubicBezTo>
                      <a:pt x="212" y="42"/>
                      <a:pt x="138" y="0"/>
                      <a:pt x="134" y="7"/>
                    </a:cubicBezTo>
                    <a:cubicBezTo>
                      <a:pt x="130" y="13"/>
                      <a:pt x="0" y="236"/>
                      <a:pt x="4" y="243"/>
                    </a:cubicBezTo>
                    <a:cubicBezTo>
                      <a:pt x="7" y="249"/>
                      <a:pt x="42" y="355"/>
                      <a:pt x="44" y="347"/>
                    </a:cubicBezTo>
                    <a:cubicBezTo>
                      <a:pt x="46" y="339"/>
                      <a:pt x="220" y="46"/>
                      <a:pt x="220" y="46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4" name="任意多边形: 形状 93"/>
              <p:cNvSpPr/>
              <p:nvPr/>
            </p:nvSpPr>
            <p:spPr bwMode="auto">
              <a:xfrm>
                <a:off x="8837612" y="4994443"/>
                <a:ext cx="1089025" cy="741363"/>
              </a:xfrm>
              <a:custGeom>
                <a:avLst/>
                <a:gdLst>
                  <a:gd name="T0" fmla="*/ 462 w 494"/>
                  <a:gd name="T1" fmla="*/ 177 h 336"/>
                  <a:gd name="T2" fmla="*/ 82 w 494"/>
                  <a:gd name="T3" fmla="*/ 37 h 336"/>
                  <a:gd name="T4" fmla="*/ 21 w 494"/>
                  <a:gd name="T5" fmla="*/ 212 h 336"/>
                  <a:gd name="T6" fmla="*/ 450 w 494"/>
                  <a:gd name="T7" fmla="*/ 305 h 336"/>
                  <a:gd name="T8" fmla="*/ 462 w 494"/>
                  <a:gd name="T9" fmla="*/ 177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4" h="336">
                    <a:moveTo>
                      <a:pt x="462" y="177"/>
                    </a:moveTo>
                    <a:cubicBezTo>
                      <a:pt x="406" y="158"/>
                      <a:pt x="142" y="0"/>
                      <a:pt x="82" y="37"/>
                    </a:cubicBezTo>
                    <a:cubicBezTo>
                      <a:pt x="22" y="74"/>
                      <a:pt x="0" y="187"/>
                      <a:pt x="21" y="212"/>
                    </a:cubicBezTo>
                    <a:cubicBezTo>
                      <a:pt x="42" y="237"/>
                      <a:pt x="405" y="336"/>
                      <a:pt x="450" y="305"/>
                    </a:cubicBezTo>
                    <a:cubicBezTo>
                      <a:pt x="494" y="274"/>
                      <a:pt x="462" y="177"/>
                      <a:pt x="462" y="177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5" name="任意多边形: 形状 94"/>
              <p:cNvSpPr/>
              <p:nvPr/>
            </p:nvSpPr>
            <p:spPr bwMode="auto">
              <a:xfrm>
                <a:off x="9196387" y="5265905"/>
                <a:ext cx="403225" cy="193675"/>
              </a:xfrm>
              <a:custGeom>
                <a:avLst/>
                <a:gdLst>
                  <a:gd name="T0" fmla="*/ 183 w 183"/>
                  <a:gd name="T1" fmla="*/ 88 h 88"/>
                  <a:gd name="T2" fmla="*/ 22 w 183"/>
                  <a:gd name="T3" fmla="*/ 22 h 88"/>
                  <a:gd name="T4" fmla="*/ 0 w 183"/>
                  <a:gd name="T5" fmla="*/ 0 h 88"/>
                  <a:gd name="T6" fmla="*/ 4 w 183"/>
                  <a:gd name="T7" fmla="*/ 46 h 88"/>
                  <a:gd name="T8" fmla="*/ 3 w 183"/>
                  <a:gd name="T9" fmla="*/ 78 h 88"/>
                  <a:gd name="T10" fmla="*/ 183 w 183"/>
                  <a:gd name="T11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3" h="88">
                    <a:moveTo>
                      <a:pt x="183" y="88"/>
                    </a:moveTo>
                    <a:cubicBezTo>
                      <a:pt x="156" y="75"/>
                      <a:pt x="22" y="22"/>
                      <a:pt x="22" y="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3" y="78"/>
                      <a:pt x="3" y="78"/>
                      <a:pt x="3" y="78"/>
                    </a:cubicBezTo>
                    <a:lnTo>
                      <a:pt x="183" y="88"/>
                    </a:ln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6" name="任意多边形: 形状 95"/>
              <p:cNvSpPr/>
              <p:nvPr/>
            </p:nvSpPr>
            <p:spPr bwMode="auto">
              <a:xfrm>
                <a:off x="9210675" y="4143543"/>
                <a:ext cx="1144587" cy="1484313"/>
              </a:xfrm>
              <a:custGeom>
                <a:avLst/>
                <a:gdLst>
                  <a:gd name="T0" fmla="*/ 0 w 520"/>
                  <a:gd name="T1" fmla="*/ 140 h 673"/>
                  <a:gd name="T2" fmla="*/ 114 w 520"/>
                  <a:gd name="T3" fmla="*/ 365 h 673"/>
                  <a:gd name="T4" fmla="*/ 163 w 520"/>
                  <a:gd name="T5" fmla="*/ 650 h 673"/>
                  <a:gd name="T6" fmla="*/ 520 w 520"/>
                  <a:gd name="T7" fmla="*/ 673 h 673"/>
                  <a:gd name="T8" fmla="*/ 386 w 520"/>
                  <a:gd name="T9" fmla="*/ 208 h 673"/>
                  <a:gd name="T10" fmla="*/ 244 w 520"/>
                  <a:gd name="T11" fmla="*/ 8 h 673"/>
                  <a:gd name="T12" fmla="*/ 0 w 520"/>
                  <a:gd name="T13" fmla="*/ 140 h 6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0" h="673">
                    <a:moveTo>
                      <a:pt x="0" y="140"/>
                    </a:moveTo>
                    <a:cubicBezTo>
                      <a:pt x="7" y="151"/>
                      <a:pt x="60" y="231"/>
                      <a:pt x="114" y="365"/>
                    </a:cubicBezTo>
                    <a:cubicBezTo>
                      <a:pt x="168" y="499"/>
                      <a:pt x="153" y="650"/>
                      <a:pt x="163" y="650"/>
                    </a:cubicBezTo>
                    <a:cubicBezTo>
                      <a:pt x="174" y="650"/>
                      <a:pt x="520" y="673"/>
                      <a:pt x="520" y="673"/>
                    </a:cubicBezTo>
                    <a:cubicBezTo>
                      <a:pt x="520" y="673"/>
                      <a:pt x="465" y="342"/>
                      <a:pt x="386" y="208"/>
                    </a:cubicBezTo>
                    <a:cubicBezTo>
                      <a:pt x="308" y="74"/>
                      <a:pt x="256" y="0"/>
                      <a:pt x="244" y="8"/>
                    </a:cubicBezTo>
                    <a:cubicBezTo>
                      <a:pt x="231" y="16"/>
                      <a:pt x="0" y="140"/>
                      <a:pt x="0" y="14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7" name="任意多边形: 形状 96"/>
              <p:cNvSpPr/>
              <p:nvPr/>
            </p:nvSpPr>
            <p:spPr bwMode="auto">
              <a:xfrm>
                <a:off x="7429500" y="5719930"/>
                <a:ext cx="258762" cy="141288"/>
              </a:xfrm>
              <a:custGeom>
                <a:avLst/>
                <a:gdLst>
                  <a:gd name="T0" fmla="*/ 117 w 117"/>
                  <a:gd name="T1" fmla="*/ 0 h 64"/>
                  <a:gd name="T2" fmla="*/ 1 w 117"/>
                  <a:gd name="T3" fmla="*/ 48 h 64"/>
                  <a:gd name="T4" fmla="*/ 18 w 117"/>
                  <a:gd name="T5" fmla="*/ 63 h 64"/>
                  <a:gd name="T6" fmla="*/ 85 w 117"/>
                  <a:gd name="T7" fmla="*/ 41 h 64"/>
                  <a:gd name="T8" fmla="*/ 117 w 117"/>
                  <a:gd name="T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64">
                    <a:moveTo>
                      <a:pt x="117" y="0"/>
                    </a:moveTo>
                    <a:cubicBezTo>
                      <a:pt x="102" y="8"/>
                      <a:pt x="0" y="43"/>
                      <a:pt x="1" y="48"/>
                    </a:cubicBezTo>
                    <a:cubicBezTo>
                      <a:pt x="3" y="56"/>
                      <a:pt x="7" y="62"/>
                      <a:pt x="18" y="63"/>
                    </a:cubicBezTo>
                    <a:cubicBezTo>
                      <a:pt x="29" y="64"/>
                      <a:pt x="88" y="46"/>
                      <a:pt x="85" y="41"/>
                    </a:cubicBezTo>
                    <a:cubicBezTo>
                      <a:pt x="82" y="37"/>
                      <a:pt x="117" y="0"/>
                      <a:pt x="117" y="0"/>
                    </a:cubicBezTo>
                    <a:close/>
                  </a:path>
                </a:pathLst>
              </a:custGeom>
              <a:solidFill>
                <a:srgbClr val="F0D0BF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8" name="任意多边形: 形状 97"/>
              <p:cNvSpPr/>
              <p:nvPr/>
            </p:nvSpPr>
            <p:spPr bwMode="auto">
              <a:xfrm>
                <a:off x="7397750" y="4473743"/>
                <a:ext cx="1814512" cy="1573213"/>
              </a:xfrm>
              <a:custGeom>
                <a:avLst/>
                <a:gdLst>
                  <a:gd name="T0" fmla="*/ 824 w 824"/>
                  <a:gd name="T1" fmla="*/ 75 h 713"/>
                  <a:gd name="T2" fmla="*/ 673 w 824"/>
                  <a:gd name="T3" fmla="*/ 290 h 713"/>
                  <a:gd name="T4" fmla="*/ 318 w 824"/>
                  <a:gd name="T5" fmla="*/ 582 h 713"/>
                  <a:gd name="T6" fmla="*/ 275 w 824"/>
                  <a:gd name="T7" fmla="*/ 624 h 713"/>
                  <a:gd name="T8" fmla="*/ 144 w 824"/>
                  <a:gd name="T9" fmla="*/ 643 h 713"/>
                  <a:gd name="T10" fmla="*/ 114 w 824"/>
                  <a:gd name="T11" fmla="*/ 663 h 713"/>
                  <a:gd name="T12" fmla="*/ 114 w 824"/>
                  <a:gd name="T13" fmla="*/ 663 h 713"/>
                  <a:gd name="T14" fmla="*/ 76 w 824"/>
                  <a:gd name="T15" fmla="*/ 687 h 713"/>
                  <a:gd name="T16" fmla="*/ 32 w 824"/>
                  <a:gd name="T17" fmla="*/ 712 h 713"/>
                  <a:gd name="T18" fmla="*/ 22 w 824"/>
                  <a:gd name="T19" fmla="*/ 706 h 713"/>
                  <a:gd name="T20" fmla="*/ 19 w 824"/>
                  <a:gd name="T21" fmla="*/ 707 h 713"/>
                  <a:gd name="T22" fmla="*/ 9 w 824"/>
                  <a:gd name="T23" fmla="*/ 699 h 713"/>
                  <a:gd name="T24" fmla="*/ 4 w 824"/>
                  <a:gd name="T25" fmla="*/ 687 h 713"/>
                  <a:gd name="T26" fmla="*/ 8 w 824"/>
                  <a:gd name="T27" fmla="*/ 682 h 713"/>
                  <a:gd name="T28" fmla="*/ 10 w 824"/>
                  <a:gd name="T29" fmla="*/ 675 h 713"/>
                  <a:gd name="T30" fmla="*/ 61 w 824"/>
                  <a:gd name="T31" fmla="*/ 627 h 713"/>
                  <a:gd name="T32" fmla="*/ 114 w 824"/>
                  <a:gd name="T33" fmla="*/ 567 h 713"/>
                  <a:gd name="T34" fmla="*/ 268 w 824"/>
                  <a:gd name="T35" fmla="*/ 547 h 713"/>
                  <a:gd name="T36" fmla="*/ 609 w 824"/>
                  <a:gd name="T37" fmla="*/ 221 h 713"/>
                  <a:gd name="T38" fmla="*/ 728 w 824"/>
                  <a:gd name="T39" fmla="*/ 0 h 713"/>
                  <a:gd name="T40" fmla="*/ 824 w 824"/>
                  <a:gd name="T41" fmla="*/ 75 h 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24" h="713">
                    <a:moveTo>
                      <a:pt x="824" y="75"/>
                    </a:moveTo>
                    <a:cubicBezTo>
                      <a:pt x="813" y="99"/>
                      <a:pt x="774" y="184"/>
                      <a:pt x="673" y="290"/>
                    </a:cubicBezTo>
                    <a:cubicBezTo>
                      <a:pt x="602" y="365"/>
                      <a:pt x="342" y="538"/>
                      <a:pt x="318" y="582"/>
                    </a:cubicBezTo>
                    <a:cubicBezTo>
                      <a:pt x="302" y="613"/>
                      <a:pt x="278" y="624"/>
                      <a:pt x="275" y="624"/>
                    </a:cubicBezTo>
                    <a:cubicBezTo>
                      <a:pt x="262" y="624"/>
                      <a:pt x="150" y="640"/>
                      <a:pt x="144" y="643"/>
                    </a:cubicBezTo>
                    <a:cubicBezTo>
                      <a:pt x="142" y="644"/>
                      <a:pt x="130" y="653"/>
                      <a:pt x="114" y="663"/>
                    </a:cubicBezTo>
                    <a:cubicBezTo>
                      <a:pt x="114" y="663"/>
                      <a:pt x="114" y="663"/>
                      <a:pt x="114" y="663"/>
                    </a:cubicBezTo>
                    <a:cubicBezTo>
                      <a:pt x="103" y="671"/>
                      <a:pt x="89" y="680"/>
                      <a:pt x="76" y="687"/>
                    </a:cubicBezTo>
                    <a:cubicBezTo>
                      <a:pt x="57" y="699"/>
                      <a:pt x="37" y="711"/>
                      <a:pt x="32" y="712"/>
                    </a:cubicBezTo>
                    <a:cubicBezTo>
                      <a:pt x="25" y="713"/>
                      <a:pt x="21" y="712"/>
                      <a:pt x="22" y="706"/>
                    </a:cubicBezTo>
                    <a:cubicBezTo>
                      <a:pt x="21" y="707"/>
                      <a:pt x="20" y="707"/>
                      <a:pt x="19" y="707"/>
                    </a:cubicBezTo>
                    <a:cubicBezTo>
                      <a:pt x="11" y="708"/>
                      <a:pt x="7" y="707"/>
                      <a:pt x="9" y="699"/>
                    </a:cubicBezTo>
                    <a:cubicBezTo>
                      <a:pt x="3" y="699"/>
                      <a:pt x="0" y="696"/>
                      <a:pt x="4" y="687"/>
                    </a:cubicBezTo>
                    <a:cubicBezTo>
                      <a:pt x="5" y="686"/>
                      <a:pt x="6" y="684"/>
                      <a:pt x="8" y="682"/>
                    </a:cubicBezTo>
                    <a:cubicBezTo>
                      <a:pt x="8" y="680"/>
                      <a:pt x="9" y="678"/>
                      <a:pt x="10" y="675"/>
                    </a:cubicBezTo>
                    <a:cubicBezTo>
                      <a:pt x="13" y="669"/>
                      <a:pt x="41" y="645"/>
                      <a:pt x="61" y="627"/>
                    </a:cubicBezTo>
                    <a:cubicBezTo>
                      <a:pt x="87" y="597"/>
                      <a:pt x="114" y="567"/>
                      <a:pt x="114" y="567"/>
                    </a:cubicBezTo>
                    <a:cubicBezTo>
                      <a:pt x="268" y="547"/>
                      <a:pt x="268" y="547"/>
                      <a:pt x="268" y="547"/>
                    </a:cubicBezTo>
                    <a:cubicBezTo>
                      <a:pt x="268" y="547"/>
                      <a:pt x="597" y="236"/>
                      <a:pt x="609" y="221"/>
                    </a:cubicBezTo>
                    <a:cubicBezTo>
                      <a:pt x="621" y="207"/>
                      <a:pt x="728" y="0"/>
                      <a:pt x="728" y="0"/>
                    </a:cubicBezTo>
                    <a:lnTo>
                      <a:pt x="824" y="75"/>
                    </a:lnTo>
                    <a:close/>
                  </a:path>
                </a:pathLst>
              </a:custGeom>
              <a:solidFill>
                <a:srgbClr val="F0D0BF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9" name="任意多边形: 形状 98"/>
              <p:cNvSpPr/>
              <p:nvPr/>
            </p:nvSpPr>
            <p:spPr bwMode="auto">
              <a:xfrm>
                <a:off x="7448550" y="4745205"/>
                <a:ext cx="1654175" cy="1298575"/>
              </a:xfrm>
              <a:custGeom>
                <a:avLst/>
                <a:gdLst>
                  <a:gd name="T0" fmla="*/ 751 w 751"/>
                  <a:gd name="T1" fmla="*/ 41 h 589"/>
                  <a:gd name="T2" fmla="*/ 650 w 751"/>
                  <a:gd name="T3" fmla="*/ 167 h 589"/>
                  <a:gd name="T4" fmla="*/ 295 w 751"/>
                  <a:gd name="T5" fmla="*/ 459 h 589"/>
                  <a:gd name="T6" fmla="*/ 252 w 751"/>
                  <a:gd name="T7" fmla="*/ 501 h 589"/>
                  <a:gd name="T8" fmla="*/ 121 w 751"/>
                  <a:gd name="T9" fmla="*/ 520 h 589"/>
                  <a:gd name="T10" fmla="*/ 91 w 751"/>
                  <a:gd name="T11" fmla="*/ 540 h 589"/>
                  <a:gd name="T12" fmla="*/ 91 w 751"/>
                  <a:gd name="T13" fmla="*/ 540 h 589"/>
                  <a:gd name="T14" fmla="*/ 53 w 751"/>
                  <a:gd name="T15" fmla="*/ 564 h 589"/>
                  <a:gd name="T16" fmla="*/ 9 w 751"/>
                  <a:gd name="T17" fmla="*/ 589 h 589"/>
                  <a:gd name="T18" fmla="*/ 0 w 751"/>
                  <a:gd name="T19" fmla="*/ 588 h 589"/>
                  <a:gd name="T20" fmla="*/ 5 w 751"/>
                  <a:gd name="T21" fmla="*/ 587 h 589"/>
                  <a:gd name="T22" fmla="*/ 115 w 751"/>
                  <a:gd name="T23" fmla="*/ 514 h 589"/>
                  <a:gd name="T24" fmla="*/ 249 w 751"/>
                  <a:gd name="T25" fmla="*/ 488 h 589"/>
                  <a:gd name="T26" fmla="*/ 285 w 751"/>
                  <a:gd name="T27" fmla="*/ 444 h 589"/>
                  <a:gd name="T28" fmla="*/ 645 w 751"/>
                  <a:gd name="T29" fmla="*/ 138 h 589"/>
                  <a:gd name="T30" fmla="*/ 725 w 751"/>
                  <a:gd name="T31" fmla="*/ 0 h 589"/>
                  <a:gd name="T32" fmla="*/ 751 w 751"/>
                  <a:gd name="T33" fmla="*/ 41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51" h="589">
                    <a:moveTo>
                      <a:pt x="751" y="41"/>
                    </a:moveTo>
                    <a:cubicBezTo>
                      <a:pt x="728" y="77"/>
                      <a:pt x="695" y="119"/>
                      <a:pt x="650" y="167"/>
                    </a:cubicBezTo>
                    <a:cubicBezTo>
                      <a:pt x="579" y="242"/>
                      <a:pt x="319" y="415"/>
                      <a:pt x="295" y="459"/>
                    </a:cubicBezTo>
                    <a:cubicBezTo>
                      <a:pt x="279" y="490"/>
                      <a:pt x="255" y="501"/>
                      <a:pt x="252" y="501"/>
                    </a:cubicBezTo>
                    <a:cubicBezTo>
                      <a:pt x="239" y="501"/>
                      <a:pt x="127" y="517"/>
                      <a:pt x="121" y="520"/>
                    </a:cubicBezTo>
                    <a:cubicBezTo>
                      <a:pt x="119" y="521"/>
                      <a:pt x="107" y="530"/>
                      <a:pt x="91" y="540"/>
                    </a:cubicBezTo>
                    <a:cubicBezTo>
                      <a:pt x="91" y="540"/>
                      <a:pt x="91" y="540"/>
                      <a:pt x="91" y="540"/>
                    </a:cubicBezTo>
                    <a:cubicBezTo>
                      <a:pt x="80" y="548"/>
                      <a:pt x="66" y="557"/>
                      <a:pt x="53" y="564"/>
                    </a:cubicBezTo>
                    <a:cubicBezTo>
                      <a:pt x="34" y="576"/>
                      <a:pt x="14" y="588"/>
                      <a:pt x="9" y="589"/>
                    </a:cubicBezTo>
                    <a:cubicBezTo>
                      <a:pt x="5" y="589"/>
                      <a:pt x="2" y="589"/>
                      <a:pt x="0" y="588"/>
                    </a:cubicBezTo>
                    <a:cubicBezTo>
                      <a:pt x="2" y="588"/>
                      <a:pt x="3" y="587"/>
                      <a:pt x="5" y="587"/>
                    </a:cubicBezTo>
                    <a:cubicBezTo>
                      <a:pt x="10" y="585"/>
                      <a:pt x="115" y="514"/>
                      <a:pt x="115" y="514"/>
                    </a:cubicBezTo>
                    <a:cubicBezTo>
                      <a:pt x="115" y="514"/>
                      <a:pt x="225" y="498"/>
                      <a:pt x="249" y="488"/>
                    </a:cubicBezTo>
                    <a:cubicBezTo>
                      <a:pt x="272" y="477"/>
                      <a:pt x="285" y="444"/>
                      <a:pt x="285" y="444"/>
                    </a:cubicBezTo>
                    <a:cubicBezTo>
                      <a:pt x="285" y="444"/>
                      <a:pt x="629" y="157"/>
                      <a:pt x="645" y="138"/>
                    </a:cubicBezTo>
                    <a:cubicBezTo>
                      <a:pt x="662" y="118"/>
                      <a:pt x="725" y="0"/>
                      <a:pt x="725" y="0"/>
                    </a:cubicBezTo>
                    <a:lnTo>
                      <a:pt x="751" y="41"/>
                    </a:lnTo>
                    <a:close/>
                  </a:path>
                </a:pathLst>
              </a:custGeom>
              <a:solidFill>
                <a:srgbClr val="E8C6B5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0" name="任意多边形: 形状 99"/>
              <p:cNvSpPr/>
              <p:nvPr/>
            </p:nvSpPr>
            <p:spPr bwMode="auto">
              <a:xfrm>
                <a:off x="8577262" y="5551655"/>
                <a:ext cx="976312" cy="587375"/>
              </a:xfrm>
              <a:custGeom>
                <a:avLst/>
                <a:gdLst>
                  <a:gd name="T0" fmla="*/ 443 w 443"/>
                  <a:gd name="T1" fmla="*/ 133 h 266"/>
                  <a:gd name="T2" fmla="*/ 160 w 443"/>
                  <a:gd name="T3" fmla="*/ 200 h 266"/>
                  <a:gd name="T4" fmla="*/ 105 w 443"/>
                  <a:gd name="T5" fmla="*/ 45 h 266"/>
                  <a:gd name="T6" fmla="*/ 443 w 443"/>
                  <a:gd name="T7" fmla="*/ 133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3" h="266">
                    <a:moveTo>
                      <a:pt x="443" y="133"/>
                    </a:moveTo>
                    <a:cubicBezTo>
                      <a:pt x="387" y="245"/>
                      <a:pt x="262" y="266"/>
                      <a:pt x="160" y="200"/>
                    </a:cubicBezTo>
                    <a:cubicBezTo>
                      <a:pt x="67" y="140"/>
                      <a:pt x="0" y="89"/>
                      <a:pt x="105" y="45"/>
                    </a:cubicBezTo>
                    <a:cubicBezTo>
                      <a:pt x="211" y="0"/>
                      <a:pt x="443" y="133"/>
                      <a:pt x="443" y="133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1" name="任意多边形: 形状 100"/>
              <p:cNvSpPr/>
              <p:nvPr/>
            </p:nvSpPr>
            <p:spPr bwMode="auto">
              <a:xfrm>
                <a:off x="8380412" y="5259555"/>
                <a:ext cx="2132012" cy="896938"/>
              </a:xfrm>
              <a:custGeom>
                <a:avLst/>
                <a:gdLst>
                  <a:gd name="T0" fmla="*/ 833 w 968"/>
                  <a:gd name="T1" fmla="*/ 108 h 407"/>
                  <a:gd name="T2" fmla="*/ 122 w 968"/>
                  <a:gd name="T3" fmla="*/ 22 h 407"/>
                  <a:gd name="T4" fmla="*/ 8 w 968"/>
                  <a:gd name="T5" fmla="*/ 178 h 407"/>
                  <a:gd name="T6" fmla="*/ 390 w 968"/>
                  <a:gd name="T7" fmla="*/ 308 h 407"/>
                  <a:gd name="T8" fmla="*/ 831 w 968"/>
                  <a:gd name="T9" fmla="*/ 385 h 407"/>
                  <a:gd name="T10" fmla="*/ 833 w 968"/>
                  <a:gd name="T11" fmla="*/ 108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8" h="407">
                    <a:moveTo>
                      <a:pt x="833" y="108"/>
                    </a:moveTo>
                    <a:cubicBezTo>
                      <a:pt x="792" y="98"/>
                      <a:pt x="209" y="0"/>
                      <a:pt x="122" y="22"/>
                    </a:cubicBezTo>
                    <a:cubicBezTo>
                      <a:pt x="35" y="44"/>
                      <a:pt x="0" y="123"/>
                      <a:pt x="8" y="178"/>
                    </a:cubicBezTo>
                    <a:cubicBezTo>
                      <a:pt x="16" y="234"/>
                      <a:pt x="291" y="279"/>
                      <a:pt x="390" y="308"/>
                    </a:cubicBezTo>
                    <a:cubicBezTo>
                      <a:pt x="489" y="337"/>
                      <a:pt x="685" y="407"/>
                      <a:pt x="831" y="385"/>
                    </a:cubicBezTo>
                    <a:cubicBezTo>
                      <a:pt x="968" y="364"/>
                      <a:pt x="937" y="105"/>
                      <a:pt x="833" y="108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2" name="任意多边形: 形状 101"/>
              <p:cNvSpPr/>
              <p:nvPr/>
            </p:nvSpPr>
            <p:spPr bwMode="auto">
              <a:xfrm>
                <a:off x="8410575" y="5270668"/>
                <a:ext cx="1589087" cy="303213"/>
              </a:xfrm>
              <a:custGeom>
                <a:avLst/>
                <a:gdLst>
                  <a:gd name="T0" fmla="*/ 719 w 721"/>
                  <a:gd name="T1" fmla="*/ 85 h 138"/>
                  <a:gd name="T2" fmla="*/ 108 w 721"/>
                  <a:gd name="T3" fmla="*/ 17 h 138"/>
                  <a:gd name="T4" fmla="*/ 0 w 721"/>
                  <a:gd name="T5" fmla="*/ 114 h 138"/>
                  <a:gd name="T6" fmla="*/ 721 w 721"/>
                  <a:gd name="T7" fmla="*/ 138 h 138"/>
                  <a:gd name="T8" fmla="*/ 719 w 721"/>
                  <a:gd name="T9" fmla="*/ 85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1" h="138">
                    <a:moveTo>
                      <a:pt x="719" y="85"/>
                    </a:moveTo>
                    <a:cubicBezTo>
                      <a:pt x="538" y="54"/>
                      <a:pt x="175" y="0"/>
                      <a:pt x="108" y="17"/>
                    </a:cubicBezTo>
                    <a:cubicBezTo>
                      <a:pt x="50" y="32"/>
                      <a:pt x="15" y="72"/>
                      <a:pt x="0" y="114"/>
                    </a:cubicBezTo>
                    <a:cubicBezTo>
                      <a:pt x="142" y="7"/>
                      <a:pt x="594" y="104"/>
                      <a:pt x="721" y="138"/>
                    </a:cubicBezTo>
                    <a:cubicBezTo>
                      <a:pt x="721" y="138"/>
                      <a:pt x="720" y="111"/>
                      <a:pt x="719" y="8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3" name="任意多边形: 形状 102"/>
              <p:cNvSpPr/>
              <p:nvPr/>
            </p:nvSpPr>
            <p:spPr bwMode="auto">
              <a:xfrm>
                <a:off x="8512175" y="5607218"/>
                <a:ext cx="1752600" cy="265113"/>
              </a:xfrm>
              <a:custGeom>
                <a:avLst/>
                <a:gdLst>
                  <a:gd name="T0" fmla="*/ 796 w 796"/>
                  <a:gd name="T1" fmla="*/ 47 h 120"/>
                  <a:gd name="T2" fmla="*/ 704 w 796"/>
                  <a:gd name="T3" fmla="*/ 119 h 120"/>
                  <a:gd name="T4" fmla="*/ 423 w 796"/>
                  <a:gd name="T5" fmla="*/ 74 h 120"/>
                  <a:gd name="T6" fmla="*/ 68 w 796"/>
                  <a:gd name="T7" fmla="*/ 20 h 120"/>
                  <a:gd name="T8" fmla="*/ 11 w 796"/>
                  <a:gd name="T9" fmla="*/ 66 h 120"/>
                  <a:gd name="T10" fmla="*/ 0 w 796"/>
                  <a:gd name="T11" fmla="*/ 61 h 120"/>
                  <a:gd name="T12" fmla="*/ 64 w 796"/>
                  <a:gd name="T13" fmla="*/ 8 h 120"/>
                  <a:gd name="T14" fmla="*/ 425 w 796"/>
                  <a:gd name="T15" fmla="*/ 62 h 120"/>
                  <a:gd name="T16" fmla="*/ 704 w 796"/>
                  <a:gd name="T17" fmla="*/ 107 h 120"/>
                  <a:gd name="T18" fmla="*/ 785 w 796"/>
                  <a:gd name="T19" fmla="*/ 42 h 120"/>
                  <a:gd name="T20" fmla="*/ 796 w 796"/>
                  <a:gd name="T21" fmla="*/ 47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96" h="120">
                    <a:moveTo>
                      <a:pt x="796" y="47"/>
                    </a:moveTo>
                    <a:cubicBezTo>
                      <a:pt x="796" y="47"/>
                      <a:pt x="771" y="117"/>
                      <a:pt x="704" y="119"/>
                    </a:cubicBezTo>
                    <a:cubicBezTo>
                      <a:pt x="675" y="120"/>
                      <a:pt x="553" y="97"/>
                      <a:pt x="423" y="74"/>
                    </a:cubicBezTo>
                    <a:cubicBezTo>
                      <a:pt x="263" y="44"/>
                      <a:pt x="90" y="13"/>
                      <a:pt x="68" y="20"/>
                    </a:cubicBezTo>
                    <a:cubicBezTo>
                      <a:pt x="28" y="32"/>
                      <a:pt x="11" y="66"/>
                      <a:pt x="11" y="66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19" y="22"/>
                      <a:pt x="64" y="8"/>
                    </a:cubicBezTo>
                    <a:cubicBezTo>
                      <a:pt x="89" y="0"/>
                      <a:pt x="264" y="32"/>
                      <a:pt x="425" y="62"/>
                    </a:cubicBezTo>
                    <a:cubicBezTo>
                      <a:pt x="555" y="85"/>
                      <a:pt x="676" y="107"/>
                      <a:pt x="704" y="107"/>
                    </a:cubicBezTo>
                    <a:cubicBezTo>
                      <a:pt x="762" y="105"/>
                      <a:pt x="785" y="43"/>
                      <a:pt x="785" y="42"/>
                    </a:cubicBezTo>
                    <a:lnTo>
                      <a:pt x="796" y="47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4" name="任意多边形: 形状 103"/>
              <p:cNvSpPr/>
              <p:nvPr/>
            </p:nvSpPr>
            <p:spPr bwMode="auto">
              <a:xfrm>
                <a:off x="8818562" y="3586330"/>
                <a:ext cx="1847850" cy="2257425"/>
              </a:xfrm>
              <a:custGeom>
                <a:avLst/>
                <a:gdLst>
                  <a:gd name="T0" fmla="*/ 348 w 839"/>
                  <a:gd name="T1" fmla="*/ 0 h 1024"/>
                  <a:gd name="T2" fmla="*/ 250 w 839"/>
                  <a:gd name="T3" fmla="*/ 17 h 1024"/>
                  <a:gd name="T4" fmla="*/ 94 w 839"/>
                  <a:gd name="T5" fmla="*/ 368 h 1024"/>
                  <a:gd name="T6" fmla="*/ 14 w 839"/>
                  <a:gd name="T7" fmla="*/ 534 h 1024"/>
                  <a:gd name="T8" fmla="*/ 193 w 839"/>
                  <a:gd name="T9" fmla="*/ 632 h 1024"/>
                  <a:gd name="T10" fmla="*/ 230 w 839"/>
                  <a:gd name="T11" fmla="*/ 461 h 1024"/>
                  <a:gd name="T12" fmla="*/ 377 w 839"/>
                  <a:gd name="T13" fmla="*/ 620 h 1024"/>
                  <a:gd name="T14" fmla="*/ 420 w 839"/>
                  <a:gd name="T15" fmla="*/ 830 h 1024"/>
                  <a:gd name="T16" fmla="*/ 528 w 839"/>
                  <a:gd name="T17" fmla="*/ 955 h 1024"/>
                  <a:gd name="T18" fmla="*/ 724 w 839"/>
                  <a:gd name="T19" fmla="*/ 1006 h 1024"/>
                  <a:gd name="T20" fmla="*/ 839 w 839"/>
                  <a:gd name="T21" fmla="*/ 954 h 1024"/>
                  <a:gd name="T22" fmla="*/ 726 w 839"/>
                  <a:gd name="T23" fmla="*/ 641 h 1024"/>
                  <a:gd name="T24" fmla="*/ 478 w 839"/>
                  <a:gd name="T25" fmla="*/ 158 h 1024"/>
                  <a:gd name="T26" fmla="*/ 348 w 839"/>
                  <a:gd name="T27" fmla="*/ 0 h 10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39" h="1024">
                    <a:moveTo>
                      <a:pt x="348" y="0"/>
                    </a:moveTo>
                    <a:cubicBezTo>
                      <a:pt x="337" y="1"/>
                      <a:pt x="250" y="17"/>
                      <a:pt x="250" y="17"/>
                    </a:cubicBezTo>
                    <a:cubicBezTo>
                      <a:pt x="250" y="17"/>
                      <a:pt x="104" y="344"/>
                      <a:pt x="94" y="368"/>
                    </a:cubicBezTo>
                    <a:cubicBezTo>
                      <a:pt x="84" y="393"/>
                      <a:pt x="0" y="532"/>
                      <a:pt x="14" y="534"/>
                    </a:cubicBezTo>
                    <a:cubicBezTo>
                      <a:pt x="29" y="537"/>
                      <a:pt x="193" y="645"/>
                      <a:pt x="193" y="632"/>
                    </a:cubicBezTo>
                    <a:cubicBezTo>
                      <a:pt x="193" y="620"/>
                      <a:pt x="230" y="461"/>
                      <a:pt x="230" y="461"/>
                    </a:cubicBezTo>
                    <a:cubicBezTo>
                      <a:pt x="230" y="461"/>
                      <a:pt x="282" y="494"/>
                      <a:pt x="377" y="620"/>
                    </a:cubicBezTo>
                    <a:cubicBezTo>
                      <a:pt x="472" y="746"/>
                      <a:pt x="396" y="832"/>
                      <a:pt x="420" y="830"/>
                    </a:cubicBezTo>
                    <a:cubicBezTo>
                      <a:pt x="432" y="830"/>
                      <a:pt x="468" y="910"/>
                      <a:pt x="528" y="955"/>
                    </a:cubicBezTo>
                    <a:cubicBezTo>
                      <a:pt x="598" y="1007"/>
                      <a:pt x="694" y="1024"/>
                      <a:pt x="724" y="1006"/>
                    </a:cubicBezTo>
                    <a:cubicBezTo>
                      <a:pt x="779" y="972"/>
                      <a:pt x="839" y="954"/>
                      <a:pt x="839" y="954"/>
                    </a:cubicBezTo>
                    <a:cubicBezTo>
                      <a:pt x="839" y="954"/>
                      <a:pt x="734" y="653"/>
                      <a:pt x="726" y="641"/>
                    </a:cubicBezTo>
                    <a:cubicBezTo>
                      <a:pt x="718" y="629"/>
                      <a:pt x="544" y="238"/>
                      <a:pt x="478" y="158"/>
                    </a:cubicBezTo>
                    <a:cubicBezTo>
                      <a:pt x="412" y="77"/>
                      <a:pt x="348" y="0"/>
                      <a:pt x="3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5" name="任意多边形: 形状 104"/>
              <p:cNvSpPr/>
              <p:nvPr/>
            </p:nvSpPr>
            <p:spPr bwMode="auto">
              <a:xfrm>
                <a:off x="9256712" y="3586330"/>
                <a:ext cx="1371600" cy="1995488"/>
              </a:xfrm>
              <a:custGeom>
                <a:avLst/>
                <a:gdLst>
                  <a:gd name="T0" fmla="*/ 149 w 623"/>
                  <a:gd name="T1" fmla="*/ 0 h 905"/>
                  <a:gd name="T2" fmla="*/ 67 w 623"/>
                  <a:gd name="T3" fmla="*/ 14 h 905"/>
                  <a:gd name="T4" fmla="*/ 6 w 623"/>
                  <a:gd name="T5" fmla="*/ 118 h 905"/>
                  <a:gd name="T6" fmla="*/ 156 w 623"/>
                  <a:gd name="T7" fmla="*/ 71 h 905"/>
                  <a:gd name="T8" fmla="*/ 494 w 623"/>
                  <a:gd name="T9" fmla="*/ 706 h 905"/>
                  <a:gd name="T10" fmla="*/ 623 w 623"/>
                  <a:gd name="T11" fmla="*/ 905 h 905"/>
                  <a:gd name="T12" fmla="*/ 527 w 623"/>
                  <a:gd name="T13" fmla="*/ 641 h 905"/>
                  <a:gd name="T14" fmla="*/ 279 w 623"/>
                  <a:gd name="T15" fmla="*/ 158 h 905"/>
                  <a:gd name="T16" fmla="*/ 149 w 623"/>
                  <a:gd name="T17" fmla="*/ 0 h 9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23" h="905">
                    <a:moveTo>
                      <a:pt x="149" y="0"/>
                    </a:moveTo>
                    <a:cubicBezTo>
                      <a:pt x="141" y="1"/>
                      <a:pt x="93" y="9"/>
                      <a:pt x="67" y="14"/>
                    </a:cubicBezTo>
                    <a:cubicBezTo>
                      <a:pt x="63" y="30"/>
                      <a:pt x="0" y="121"/>
                      <a:pt x="6" y="118"/>
                    </a:cubicBezTo>
                    <a:cubicBezTo>
                      <a:pt x="21" y="111"/>
                      <a:pt x="116" y="23"/>
                      <a:pt x="156" y="71"/>
                    </a:cubicBezTo>
                    <a:cubicBezTo>
                      <a:pt x="232" y="161"/>
                      <a:pt x="454" y="629"/>
                      <a:pt x="494" y="706"/>
                    </a:cubicBezTo>
                    <a:cubicBezTo>
                      <a:pt x="537" y="786"/>
                      <a:pt x="590" y="868"/>
                      <a:pt x="623" y="905"/>
                    </a:cubicBezTo>
                    <a:cubicBezTo>
                      <a:pt x="592" y="819"/>
                      <a:pt x="533" y="650"/>
                      <a:pt x="527" y="641"/>
                    </a:cubicBezTo>
                    <a:cubicBezTo>
                      <a:pt x="519" y="629"/>
                      <a:pt x="345" y="238"/>
                      <a:pt x="279" y="158"/>
                    </a:cubicBezTo>
                    <a:cubicBezTo>
                      <a:pt x="213" y="77"/>
                      <a:pt x="149" y="0"/>
                      <a:pt x="149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6" name="任意多边形: 形状 105"/>
              <p:cNvSpPr/>
              <p:nvPr/>
            </p:nvSpPr>
            <p:spPr bwMode="auto">
              <a:xfrm>
                <a:off x="9075737" y="4164180"/>
                <a:ext cx="812800" cy="1362075"/>
              </a:xfrm>
              <a:custGeom>
                <a:avLst/>
                <a:gdLst>
                  <a:gd name="T0" fmla="*/ 0 w 369"/>
                  <a:gd name="T1" fmla="*/ 331 h 618"/>
                  <a:gd name="T2" fmla="*/ 76 w 369"/>
                  <a:gd name="T3" fmla="*/ 370 h 618"/>
                  <a:gd name="T4" fmla="*/ 113 w 369"/>
                  <a:gd name="T5" fmla="*/ 199 h 618"/>
                  <a:gd name="T6" fmla="*/ 255 w 369"/>
                  <a:gd name="T7" fmla="*/ 363 h 618"/>
                  <a:gd name="T8" fmla="*/ 299 w 369"/>
                  <a:gd name="T9" fmla="*/ 569 h 618"/>
                  <a:gd name="T10" fmla="*/ 342 w 369"/>
                  <a:gd name="T11" fmla="*/ 618 h 618"/>
                  <a:gd name="T12" fmla="*/ 363 w 369"/>
                  <a:gd name="T13" fmla="*/ 473 h 618"/>
                  <a:gd name="T14" fmla="*/ 224 w 369"/>
                  <a:gd name="T15" fmla="*/ 220 h 618"/>
                  <a:gd name="T16" fmla="*/ 170 w 369"/>
                  <a:gd name="T17" fmla="*/ 0 h 618"/>
                  <a:gd name="T18" fmla="*/ 24 w 369"/>
                  <a:gd name="T19" fmla="*/ 316 h 618"/>
                  <a:gd name="T20" fmla="*/ 0 w 369"/>
                  <a:gd name="T21" fmla="*/ 331 h 6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69" h="618">
                    <a:moveTo>
                      <a:pt x="0" y="331"/>
                    </a:moveTo>
                    <a:cubicBezTo>
                      <a:pt x="40" y="355"/>
                      <a:pt x="76" y="376"/>
                      <a:pt x="76" y="370"/>
                    </a:cubicBezTo>
                    <a:cubicBezTo>
                      <a:pt x="76" y="358"/>
                      <a:pt x="113" y="199"/>
                      <a:pt x="113" y="199"/>
                    </a:cubicBezTo>
                    <a:cubicBezTo>
                      <a:pt x="113" y="199"/>
                      <a:pt x="160" y="237"/>
                      <a:pt x="255" y="363"/>
                    </a:cubicBezTo>
                    <a:cubicBezTo>
                      <a:pt x="350" y="489"/>
                      <a:pt x="284" y="569"/>
                      <a:pt x="299" y="569"/>
                    </a:cubicBezTo>
                    <a:cubicBezTo>
                      <a:pt x="314" y="569"/>
                      <a:pt x="321" y="602"/>
                      <a:pt x="342" y="618"/>
                    </a:cubicBezTo>
                    <a:cubicBezTo>
                      <a:pt x="354" y="588"/>
                      <a:pt x="369" y="551"/>
                      <a:pt x="363" y="473"/>
                    </a:cubicBezTo>
                    <a:cubicBezTo>
                      <a:pt x="356" y="394"/>
                      <a:pt x="260" y="307"/>
                      <a:pt x="224" y="220"/>
                    </a:cubicBezTo>
                    <a:cubicBezTo>
                      <a:pt x="188" y="134"/>
                      <a:pt x="170" y="0"/>
                      <a:pt x="170" y="0"/>
                    </a:cubicBezTo>
                    <a:cubicBezTo>
                      <a:pt x="170" y="0"/>
                      <a:pt x="32" y="298"/>
                      <a:pt x="24" y="316"/>
                    </a:cubicBezTo>
                    <a:cubicBezTo>
                      <a:pt x="22" y="322"/>
                      <a:pt x="12" y="327"/>
                      <a:pt x="0" y="331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7" name="任意多边形: 形状 106"/>
              <p:cNvSpPr/>
              <p:nvPr/>
            </p:nvSpPr>
            <p:spPr bwMode="auto">
              <a:xfrm>
                <a:off x="9525000" y="4602330"/>
                <a:ext cx="788987" cy="385763"/>
              </a:xfrm>
              <a:custGeom>
                <a:avLst/>
                <a:gdLst>
                  <a:gd name="T0" fmla="*/ 0 w 358"/>
                  <a:gd name="T1" fmla="*/ 40 h 175"/>
                  <a:gd name="T2" fmla="*/ 111 w 358"/>
                  <a:gd name="T3" fmla="*/ 92 h 175"/>
                  <a:gd name="T4" fmla="*/ 155 w 358"/>
                  <a:gd name="T5" fmla="*/ 94 h 175"/>
                  <a:gd name="T6" fmla="*/ 358 w 358"/>
                  <a:gd name="T7" fmla="*/ 175 h 175"/>
                  <a:gd name="T8" fmla="*/ 345 w 358"/>
                  <a:gd name="T9" fmla="*/ 122 h 175"/>
                  <a:gd name="T10" fmla="*/ 6 w 358"/>
                  <a:gd name="T11" fmla="*/ 2 h 175"/>
                  <a:gd name="T12" fmla="*/ 0 w 358"/>
                  <a:gd name="T13" fmla="*/ 4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8" h="175">
                    <a:moveTo>
                      <a:pt x="0" y="40"/>
                    </a:moveTo>
                    <a:cubicBezTo>
                      <a:pt x="0" y="40"/>
                      <a:pt x="98" y="94"/>
                      <a:pt x="111" y="92"/>
                    </a:cubicBezTo>
                    <a:cubicBezTo>
                      <a:pt x="125" y="89"/>
                      <a:pt x="155" y="94"/>
                      <a:pt x="155" y="94"/>
                    </a:cubicBezTo>
                    <a:cubicBezTo>
                      <a:pt x="358" y="175"/>
                      <a:pt x="358" y="175"/>
                      <a:pt x="358" y="175"/>
                    </a:cubicBezTo>
                    <a:cubicBezTo>
                      <a:pt x="345" y="122"/>
                      <a:pt x="345" y="122"/>
                      <a:pt x="345" y="122"/>
                    </a:cubicBezTo>
                    <a:cubicBezTo>
                      <a:pt x="345" y="122"/>
                      <a:pt x="0" y="4"/>
                      <a:pt x="6" y="2"/>
                    </a:cubicBezTo>
                    <a:cubicBezTo>
                      <a:pt x="12" y="0"/>
                      <a:pt x="0" y="40"/>
                      <a:pt x="0" y="40"/>
                    </a:cubicBezTo>
                    <a:close/>
                  </a:path>
                </a:pathLst>
              </a:custGeom>
              <a:solidFill>
                <a:srgbClr val="689686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8" name="任意多边形: 形状 107"/>
              <p:cNvSpPr/>
              <p:nvPr/>
            </p:nvSpPr>
            <p:spPr bwMode="auto">
              <a:xfrm>
                <a:off x="8185150" y="5623093"/>
                <a:ext cx="1287462" cy="603250"/>
              </a:xfrm>
              <a:custGeom>
                <a:avLst/>
                <a:gdLst>
                  <a:gd name="T0" fmla="*/ 496 w 584"/>
                  <a:gd name="T1" fmla="*/ 202 h 274"/>
                  <a:gd name="T2" fmla="*/ 15 w 584"/>
                  <a:gd name="T3" fmla="*/ 156 h 274"/>
                  <a:gd name="T4" fmla="*/ 76 w 584"/>
                  <a:gd name="T5" fmla="*/ 20 h 274"/>
                  <a:gd name="T6" fmla="*/ 266 w 584"/>
                  <a:gd name="T7" fmla="*/ 42 h 274"/>
                  <a:gd name="T8" fmla="*/ 411 w 584"/>
                  <a:gd name="T9" fmla="*/ 48 h 274"/>
                  <a:gd name="T10" fmla="*/ 496 w 584"/>
                  <a:gd name="T11" fmla="*/ 202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84" h="274">
                    <a:moveTo>
                      <a:pt x="496" y="202"/>
                    </a:moveTo>
                    <a:cubicBezTo>
                      <a:pt x="425" y="217"/>
                      <a:pt x="75" y="274"/>
                      <a:pt x="15" y="156"/>
                    </a:cubicBezTo>
                    <a:cubicBezTo>
                      <a:pt x="0" y="126"/>
                      <a:pt x="22" y="40"/>
                      <a:pt x="76" y="20"/>
                    </a:cubicBezTo>
                    <a:cubicBezTo>
                      <a:pt x="129" y="0"/>
                      <a:pt x="214" y="32"/>
                      <a:pt x="266" y="42"/>
                    </a:cubicBezTo>
                    <a:cubicBezTo>
                      <a:pt x="318" y="51"/>
                      <a:pt x="329" y="54"/>
                      <a:pt x="411" y="48"/>
                    </a:cubicBezTo>
                    <a:cubicBezTo>
                      <a:pt x="584" y="37"/>
                      <a:pt x="550" y="189"/>
                      <a:pt x="496" y="202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9" name="任意多边形: 形状 108"/>
              <p:cNvSpPr/>
              <p:nvPr/>
            </p:nvSpPr>
            <p:spPr bwMode="auto">
              <a:xfrm>
                <a:off x="8234362" y="5653255"/>
                <a:ext cx="1117600" cy="447675"/>
              </a:xfrm>
              <a:custGeom>
                <a:avLst/>
                <a:gdLst>
                  <a:gd name="T0" fmla="*/ 471 w 507"/>
                  <a:gd name="T1" fmla="*/ 175 h 203"/>
                  <a:gd name="T2" fmla="*/ 497 w 507"/>
                  <a:gd name="T3" fmla="*/ 151 h 203"/>
                  <a:gd name="T4" fmla="*/ 504 w 507"/>
                  <a:gd name="T5" fmla="*/ 104 h 203"/>
                  <a:gd name="T6" fmla="*/ 476 w 507"/>
                  <a:gd name="T7" fmla="*/ 62 h 203"/>
                  <a:gd name="T8" fmla="*/ 390 w 507"/>
                  <a:gd name="T9" fmla="*/ 47 h 203"/>
                  <a:gd name="T10" fmla="*/ 289 w 507"/>
                  <a:gd name="T11" fmla="*/ 48 h 203"/>
                  <a:gd name="T12" fmla="*/ 242 w 507"/>
                  <a:gd name="T13" fmla="*/ 40 h 203"/>
                  <a:gd name="T14" fmla="*/ 58 w 507"/>
                  <a:gd name="T15" fmla="*/ 18 h 203"/>
                  <a:gd name="T16" fmla="*/ 51 w 507"/>
                  <a:gd name="T17" fmla="*/ 21 h 203"/>
                  <a:gd name="T18" fmla="*/ 16 w 507"/>
                  <a:gd name="T19" fmla="*/ 59 h 203"/>
                  <a:gd name="T20" fmla="*/ 2 w 507"/>
                  <a:gd name="T21" fmla="*/ 104 h 203"/>
                  <a:gd name="T22" fmla="*/ 4 w 507"/>
                  <a:gd name="T23" fmla="*/ 136 h 203"/>
                  <a:gd name="T24" fmla="*/ 237 w 507"/>
                  <a:gd name="T25" fmla="*/ 202 h 203"/>
                  <a:gd name="T26" fmla="*/ 379 w 507"/>
                  <a:gd name="T27" fmla="*/ 191 h 203"/>
                  <a:gd name="T28" fmla="*/ 471 w 507"/>
                  <a:gd name="T29" fmla="*/ 175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07" h="203">
                    <a:moveTo>
                      <a:pt x="471" y="175"/>
                    </a:moveTo>
                    <a:cubicBezTo>
                      <a:pt x="483" y="173"/>
                      <a:pt x="492" y="161"/>
                      <a:pt x="497" y="151"/>
                    </a:cubicBezTo>
                    <a:cubicBezTo>
                      <a:pt x="504" y="137"/>
                      <a:pt x="507" y="120"/>
                      <a:pt x="504" y="104"/>
                    </a:cubicBezTo>
                    <a:cubicBezTo>
                      <a:pt x="501" y="86"/>
                      <a:pt x="491" y="72"/>
                      <a:pt x="476" y="62"/>
                    </a:cubicBezTo>
                    <a:cubicBezTo>
                      <a:pt x="452" y="47"/>
                      <a:pt x="417" y="45"/>
                      <a:pt x="390" y="47"/>
                    </a:cubicBezTo>
                    <a:cubicBezTo>
                      <a:pt x="357" y="49"/>
                      <a:pt x="322" y="52"/>
                      <a:pt x="289" y="48"/>
                    </a:cubicBezTo>
                    <a:cubicBezTo>
                      <a:pt x="273" y="46"/>
                      <a:pt x="257" y="43"/>
                      <a:pt x="242" y="40"/>
                    </a:cubicBezTo>
                    <a:cubicBezTo>
                      <a:pt x="191" y="31"/>
                      <a:pt x="107" y="0"/>
                      <a:pt x="58" y="18"/>
                    </a:cubicBezTo>
                    <a:cubicBezTo>
                      <a:pt x="56" y="19"/>
                      <a:pt x="53" y="20"/>
                      <a:pt x="51" y="21"/>
                    </a:cubicBezTo>
                    <a:cubicBezTo>
                      <a:pt x="36" y="29"/>
                      <a:pt x="24" y="44"/>
                      <a:pt x="16" y="59"/>
                    </a:cubicBezTo>
                    <a:cubicBezTo>
                      <a:pt x="9" y="73"/>
                      <a:pt x="4" y="89"/>
                      <a:pt x="2" y="104"/>
                    </a:cubicBezTo>
                    <a:cubicBezTo>
                      <a:pt x="1" y="113"/>
                      <a:pt x="0" y="128"/>
                      <a:pt x="4" y="136"/>
                    </a:cubicBezTo>
                    <a:cubicBezTo>
                      <a:pt x="37" y="201"/>
                      <a:pt x="176" y="203"/>
                      <a:pt x="237" y="202"/>
                    </a:cubicBezTo>
                    <a:cubicBezTo>
                      <a:pt x="284" y="201"/>
                      <a:pt x="332" y="197"/>
                      <a:pt x="379" y="191"/>
                    </a:cubicBezTo>
                    <a:cubicBezTo>
                      <a:pt x="409" y="187"/>
                      <a:pt x="441" y="182"/>
                      <a:pt x="471" y="175"/>
                    </a:cubicBez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0" name="任意多边形: 形状 109"/>
              <p:cNvSpPr/>
              <p:nvPr/>
            </p:nvSpPr>
            <p:spPr bwMode="auto">
              <a:xfrm>
                <a:off x="9272587" y="3524418"/>
                <a:ext cx="569912" cy="317500"/>
              </a:xfrm>
              <a:custGeom>
                <a:avLst/>
                <a:gdLst>
                  <a:gd name="T0" fmla="*/ 259 w 259"/>
                  <a:gd name="T1" fmla="*/ 94 h 144"/>
                  <a:gd name="T2" fmla="*/ 0 w 259"/>
                  <a:gd name="T3" fmla="*/ 144 h 144"/>
                  <a:gd name="T4" fmla="*/ 61 w 259"/>
                  <a:gd name="T5" fmla="*/ 15 h 144"/>
                  <a:gd name="T6" fmla="*/ 255 w 259"/>
                  <a:gd name="T7" fmla="*/ 27 h 144"/>
                  <a:gd name="T8" fmla="*/ 259 w 259"/>
                  <a:gd name="T9" fmla="*/ 9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9" h="144">
                    <a:moveTo>
                      <a:pt x="259" y="94"/>
                    </a:moveTo>
                    <a:cubicBezTo>
                      <a:pt x="116" y="78"/>
                      <a:pt x="125" y="27"/>
                      <a:pt x="0" y="144"/>
                    </a:cubicBezTo>
                    <a:cubicBezTo>
                      <a:pt x="9" y="82"/>
                      <a:pt x="3" y="54"/>
                      <a:pt x="61" y="15"/>
                    </a:cubicBezTo>
                    <a:cubicBezTo>
                      <a:pt x="82" y="0"/>
                      <a:pt x="255" y="27"/>
                      <a:pt x="255" y="27"/>
                    </a:cubicBezTo>
                    <a:lnTo>
                      <a:pt x="259" y="94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1" name="任意多边形: 形状 110"/>
              <p:cNvSpPr/>
              <p:nvPr/>
            </p:nvSpPr>
            <p:spPr bwMode="auto">
              <a:xfrm>
                <a:off x="9347200" y="4441993"/>
                <a:ext cx="1252537" cy="623888"/>
              </a:xfrm>
              <a:custGeom>
                <a:avLst/>
                <a:gdLst>
                  <a:gd name="T0" fmla="*/ 16 w 569"/>
                  <a:gd name="T1" fmla="*/ 0 h 283"/>
                  <a:gd name="T2" fmla="*/ 230 w 569"/>
                  <a:gd name="T3" fmla="*/ 90 h 283"/>
                  <a:gd name="T4" fmla="*/ 569 w 569"/>
                  <a:gd name="T5" fmla="*/ 177 h 283"/>
                  <a:gd name="T6" fmla="*/ 559 w 569"/>
                  <a:gd name="T7" fmla="*/ 283 h 283"/>
                  <a:gd name="T8" fmla="*/ 0 w 569"/>
                  <a:gd name="T9" fmla="*/ 53 h 283"/>
                  <a:gd name="T10" fmla="*/ 16 w 569"/>
                  <a:gd name="T11" fmla="*/ 0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9" h="283">
                    <a:moveTo>
                      <a:pt x="16" y="0"/>
                    </a:moveTo>
                    <a:cubicBezTo>
                      <a:pt x="16" y="0"/>
                      <a:pt x="120" y="43"/>
                      <a:pt x="230" y="90"/>
                    </a:cubicBezTo>
                    <a:cubicBezTo>
                      <a:pt x="340" y="137"/>
                      <a:pt x="569" y="177"/>
                      <a:pt x="569" y="177"/>
                    </a:cubicBezTo>
                    <a:cubicBezTo>
                      <a:pt x="559" y="283"/>
                      <a:pt x="559" y="283"/>
                      <a:pt x="559" y="283"/>
                    </a:cubicBezTo>
                    <a:cubicBezTo>
                      <a:pt x="0" y="53"/>
                      <a:pt x="0" y="53"/>
                      <a:pt x="0" y="53"/>
                    </a:cubicBez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2" name="任意多边形: 形状 111"/>
              <p:cNvSpPr/>
              <p:nvPr/>
            </p:nvSpPr>
            <p:spPr bwMode="auto">
              <a:xfrm>
                <a:off x="8318500" y="3773655"/>
                <a:ext cx="141287" cy="127000"/>
              </a:xfrm>
              <a:custGeom>
                <a:avLst/>
                <a:gdLst>
                  <a:gd name="T0" fmla="*/ 0 w 64"/>
                  <a:gd name="T1" fmla="*/ 46 h 58"/>
                  <a:gd name="T2" fmla="*/ 11 w 64"/>
                  <a:gd name="T3" fmla="*/ 58 h 58"/>
                  <a:gd name="T4" fmla="*/ 63 w 64"/>
                  <a:gd name="T5" fmla="*/ 21 h 58"/>
                  <a:gd name="T6" fmla="*/ 56 w 64"/>
                  <a:gd name="T7" fmla="*/ 0 h 58"/>
                  <a:gd name="T8" fmla="*/ 0 w 64"/>
                  <a:gd name="T9" fmla="*/ 4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58">
                    <a:moveTo>
                      <a:pt x="0" y="46"/>
                    </a:moveTo>
                    <a:cubicBezTo>
                      <a:pt x="2" y="48"/>
                      <a:pt x="6" y="57"/>
                      <a:pt x="11" y="58"/>
                    </a:cubicBezTo>
                    <a:cubicBezTo>
                      <a:pt x="15" y="58"/>
                      <a:pt x="61" y="26"/>
                      <a:pt x="63" y="21"/>
                    </a:cubicBezTo>
                    <a:cubicBezTo>
                      <a:pt x="64" y="15"/>
                      <a:pt x="56" y="0"/>
                      <a:pt x="56" y="0"/>
                    </a:cubicBez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E5E6E7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3" name="任意多边形: 形状 112"/>
              <p:cNvSpPr/>
              <p:nvPr/>
            </p:nvSpPr>
            <p:spPr bwMode="auto">
              <a:xfrm>
                <a:off x="8013700" y="2646530"/>
                <a:ext cx="1339850" cy="1401763"/>
              </a:xfrm>
              <a:custGeom>
                <a:avLst/>
                <a:gdLst>
                  <a:gd name="T0" fmla="*/ 51 w 608"/>
                  <a:gd name="T1" fmla="*/ 153 h 636"/>
                  <a:gd name="T2" fmla="*/ 3 w 608"/>
                  <a:gd name="T3" fmla="*/ 328 h 636"/>
                  <a:gd name="T4" fmla="*/ 53 w 608"/>
                  <a:gd name="T5" fmla="*/ 379 h 636"/>
                  <a:gd name="T6" fmla="*/ 68 w 608"/>
                  <a:gd name="T7" fmla="*/ 408 h 636"/>
                  <a:gd name="T8" fmla="*/ 40 w 608"/>
                  <a:gd name="T9" fmla="*/ 533 h 636"/>
                  <a:gd name="T10" fmla="*/ 110 w 608"/>
                  <a:gd name="T11" fmla="*/ 545 h 636"/>
                  <a:gd name="T12" fmla="*/ 134 w 608"/>
                  <a:gd name="T13" fmla="*/ 588 h 636"/>
                  <a:gd name="T14" fmla="*/ 150 w 608"/>
                  <a:gd name="T15" fmla="*/ 591 h 636"/>
                  <a:gd name="T16" fmla="*/ 163 w 608"/>
                  <a:gd name="T17" fmla="*/ 605 h 636"/>
                  <a:gd name="T18" fmla="*/ 193 w 608"/>
                  <a:gd name="T19" fmla="*/ 608 h 636"/>
                  <a:gd name="T20" fmla="*/ 280 w 608"/>
                  <a:gd name="T21" fmla="*/ 630 h 636"/>
                  <a:gd name="T22" fmla="*/ 525 w 608"/>
                  <a:gd name="T23" fmla="*/ 419 h 636"/>
                  <a:gd name="T24" fmla="*/ 598 w 608"/>
                  <a:gd name="T25" fmla="*/ 316 h 636"/>
                  <a:gd name="T26" fmla="*/ 558 w 608"/>
                  <a:gd name="T27" fmla="*/ 33 h 636"/>
                  <a:gd name="T28" fmla="*/ 137 w 608"/>
                  <a:gd name="T29" fmla="*/ 6 h 636"/>
                  <a:gd name="T30" fmla="*/ 51 w 608"/>
                  <a:gd name="T31" fmla="*/ 153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08" h="636">
                    <a:moveTo>
                      <a:pt x="51" y="153"/>
                    </a:moveTo>
                    <a:cubicBezTo>
                      <a:pt x="30" y="213"/>
                      <a:pt x="0" y="320"/>
                      <a:pt x="3" y="328"/>
                    </a:cubicBezTo>
                    <a:cubicBezTo>
                      <a:pt x="7" y="337"/>
                      <a:pt x="43" y="364"/>
                      <a:pt x="53" y="379"/>
                    </a:cubicBezTo>
                    <a:cubicBezTo>
                      <a:pt x="64" y="394"/>
                      <a:pt x="68" y="408"/>
                      <a:pt x="68" y="408"/>
                    </a:cubicBezTo>
                    <a:cubicBezTo>
                      <a:pt x="68" y="408"/>
                      <a:pt x="36" y="523"/>
                      <a:pt x="40" y="533"/>
                    </a:cubicBezTo>
                    <a:cubicBezTo>
                      <a:pt x="44" y="542"/>
                      <a:pt x="110" y="545"/>
                      <a:pt x="110" y="545"/>
                    </a:cubicBezTo>
                    <a:cubicBezTo>
                      <a:pt x="130" y="559"/>
                      <a:pt x="127" y="580"/>
                      <a:pt x="134" y="588"/>
                    </a:cubicBezTo>
                    <a:cubicBezTo>
                      <a:pt x="136" y="590"/>
                      <a:pt x="147" y="591"/>
                      <a:pt x="150" y="591"/>
                    </a:cubicBezTo>
                    <a:cubicBezTo>
                      <a:pt x="150" y="591"/>
                      <a:pt x="159" y="603"/>
                      <a:pt x="163" y="605"/>
                    </a:cubicBezTo>
                    <a:cubicBezTo>
                      <a:pt x="170" y="610"/>
                      <a:pt x="188" y="599"/>
                      <a:pt x="193" y="608"/>
                    </a:cubicBezTo>
                    <a:cubicBezTo>
                      <a:pt x="209" y="632"/>
                      <a:pt x="250" y="636"/>
                      <a:pt x="280" y="630"/>
                    </a:cubicBezTo>
                    <a:cubicBezTo>
                      <a:pt x="356" y="614"/>
                      <a:pt x="454" y="511"/>
                      <a:pt x="525" y="419"/>
                    </a:cubicBezTo>
                    <a:cubicBezTo>
                      <a:pt x="555" y="380"/>
                      <a:pt x="581" y="343"/>
                      <a:pt x="598" y="316"/>
                    </a:cubicBezTo>
                    <a:cubicBezTo>
                      <a:pt x="608" y="300"/>
                      <a:pt x="587" y="56"/>
                      <a:pt x="558" y="33"/>
                    </a:cubicBezTo>
                    <a:cubicBezTo>
                      <a:pt x="529" y="10"/>
                      <a:pt x="149" y="0"/>
                      <a:pt x="137" y="6"/>
                    </a:cubicBezTo>
                    <a:cubicBezTo>
                      <a:pt x="126" y="12"/>
                      <a:pt x="51" y="153"/>
                      <a:pt x="51" y="153"/>
                    </a:cubicBezTo>
                    <a:close/>
                  </a:path>
                </a:pathLst>
              </a:custGeom>
              <a:solidFill>
                <a:srgbClr val="F0D0BF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4" name="任意多边形: 形状 113"/>
              <p:cNvSpPr/>
              <p:nvPr/>
            </p:nvSpPr>
            <p:spPr bwMode="auto">
              <a:xfrm>
                <a:off x="8150225" y="3167230"/>
                <a:ext cx="709612" cy="574675"/>
              </a:xfrm>
              <a:custGeom>
                <a:avLst/>
                <a:gdLst>
                  <a:gd name="T0" fmla="*/ 322 w 322"/>
                  <a:gd name="T1" fmla="*/ 22 h 261"/>
                  <a:gd name="T2" fmla="*/ 59 w 322"/>
                  <a:gd name="T3" fmla="*/ 143 h 261"/>
                  <a:gd name="T4" fmla="*/ 75 w 322"/>
                  <a:gd name="T5" fmla="*/ 235 h 261"/>
                  <a:gd name="T6" fmla="*/ 43 w 322"/>
                  <a:gd name="T7" fmla="*/ 248 h 261"/>
                  <a:gd name="T8" fmla="*/ 0 w 322"/>
                  <a:gd name="T9" fmla="*/ 136 h 261"/>
                  <a:gd name="T10" fmla="*/ 322 w 322"/>
                  <a:gd name="T11" fmla="*/ 0 h 261"/>
                  <a:gd name="T12" fmla="*/ 322 w 322"/>
                  <a:gd name="T13" fmla="*/ 22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2" h="261">
                    <a:moveTo>
                      <a:pt x="322" y="22"/>
                    </a:moveTo>
                    <a:cubicBezTo>
                      <a:pt x="319" y="23"/>
                      <a:pt x="59" y="143"/>
                      <a:pt x="59" y="143"/>
                    </a:cubicBezTo>
                    <a:cubicBezTo>
                      <a:pt x="59" y="143"/>
                      <a:pt x="76" y="218"/>
                      <a:pt x="75" y="235"/>
                    </a:cubicBezTo>
                    <a:cubicBezTo>
                      <a:pt x="73" y="252"/>
                      <a:pt x="54" y="261"/>
                      <a:pt x="43" y="248"/>
                    </a:cubicBezTo>
                    <a:cubicBezTo>
                      <a:pt x="33" y="235"/>
                      <a:pt x="0" y="136"/>
                      <a:pt x="0" y="136"/>
                    </a:cubicBezTo>
                    <a:cubicBezTo>
                      <a:pt x="322" y="0"/>
                      <a:pt x="322" y="0"/>
                      <a:pt x="322" y="0"/>
                    </a:cubicBezTo>
                    <a:lnTo>
                      <a:pt x="322" y="22"/>
                    </a:lnTo>
                    <a:close/>
                  </a:path>
                </a:pathLst>
              </a:custGeom>
              <a:solidFill>
                <a:srgbClr val="D0B4A7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5" name="任意多边形: 形状 114"/>
              <p:cNvSpPr/>
              <p:nvPr/>
            </p:nvSpPr>
            <p:spPr bwMode="auto">
              <a:xfrm>
                <a:off x="7989887" y="3248193"/>
                <a:ext cx="381000" cy="153988"/>
              </a:xfrm>
              <a:custGeom>
                <a:avLst/>
                <a:gdLst>
                  <a:gd name="T0" fmla="*/ 12 w 173"/>
                  <a:gd name="T1" fmla="*/ 33 h 70"/>
                  <a:gd name="T2" fmla="*/ 4 w 173"/>
                  <a:gd name="T3" fmla="*/ 51 h 70"/>
                  <a:gd name="T4" fmla="*/ 29 w 173"/>
                  <a:gd name="T5" fmla="*/ 65 h 70"/>
                  <a:gd name="T6" fmla="*/ 132 w 173"/>
                  <a:gd name="T7" fmla="*/ 38 h 70"/>
                  <a:gd name="T8" fmla="*/ 172 w 173"/>
                  <a:gd name="T9" fmla="*/ 35 h 70"/>
                  <a:gd name="T10" fmla="*/ 146 w 173"/>
                  <a:gd name="T11" fmla="*/ 12 h 70"/>
                  <a:gd name="T12" fmla="*/ 12 w 173"/>
                  <a:gd name="T13" fmla="*/ 3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3" h="70">
                    <a:moveTo>
                      <a:pt x="12" y="33"/>
                    </a:moveTo>
                    <a:cubicBezTo>
                      <a:pt x="4" y="39"/>
                      <a:pt x="0" y="40"/>
                      <a:pt x="4" y="51"/>
                    </a:cubicBezTo>
                    <a:cubicBezTo>
                      <a:pt x="8" y="62"/>
                      <a:pt x="17" y="70"/>
                      <a:pt x="29" y="65"/>
                    </a:cubicBezTo>
                    <a:cubicBezTo>
                      <a:pt x="41" y="60"/>
                      <a:pt x="116" y="38"/>
                      <a:pt x="132" y="38"/>
                    </a:cubicBezTo>
                    <a:cubicBezTo>
                      <a:pt x="147" y="39"/>
                      <a:pt x="173" y="45"/>
                      <a:pt x="172" y="35"/>
                    </a:cubicBezTo>
                    <a:cubicBezTo>
                      <a:pt x="170" y="24"/>
                      <a:pt x="162" y="18"/>
                      <a:pt x="146" y="12"/>
                    </a:cubicBezTo>
                    <a:cubicBezTo>
                      <a:pt x="117" y="0"/>
                      <a:pt x="31" y="22"/>
                      <a:pt x="12" y="33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6" name="任意多边形: 形状 115"/>
              <p:cNvSpPr/>
              <p:nvPr/>
            </p:nvSpPr>
            <p:spPr bwMode="auto">
              <a:xfrm>
                <a:off x="8007350" y="3314868"/>
                <a:ext cx="350837" cy="85725"/>
              </a:xfrm>
              <a:custGeom>
                <a:avLst/>
                <a:gdLst>
                  <a:gd name="T0" fmla="*/ 0 w 159"/>
                  <a:gd name="T1" fmla="*/ 28 h 39"/>
                  <a:gd name="T2" fmla="*/ 21 w 159"/>
                  <a:gd name="T3" fmla="*/ 35 h 39"/>
                  <a:gd name="T4" fmla="*/ 124 w 159"/>
                  <a:gd name="T5" fmla="*/ 8 h 39"/>
                  <a:gd name="T6" fmla="*/ 159 w 159"/>
                  <a:gd name="T7" fmla="*/ 10 h 39"/>
                  <a:gd name="T8" fmla="*/ 115 w 159"/>
                  <a:gd name="T9" fmla="*/ 0 h 39"/>
                  <a:gd name="T10" fmla="*/ 14 w 159"/>
                  <a:gd name="T11" fmla="*/ 29 h 39"/>
                  <a:gd name="T12" fmla="*/ 0 w 159"/>
                  <a:gd name="T13" fmla="*/ 2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9" h="39">
                    <a:moveTo>
                      <a:pt x="0" y="28"/>
                    </a:moveTo>
                    <a:cubicBezTo>
                      <a:pt x="4" y="35"/>
                      <a:pt x="12" y="39"/>
                      <a:pt x="21" y="35"/>
                    </a:cubicBezTo>
                    <a:cubicBezTo>
                      <a:pt x="33" y="30"/>
                      <a:pt x="108" y="8"/>
                      <a:pt x="124" y="8"/>
                    </a:cubicBezTo>
                    <a:cubicBezTo>
                      <a:pt x="134" y="9"/>
                      <a:pt x="150" y="12"/>
                      <a:pt x="159" y="10"/>
                    </a:cubicBezTo>
                    <a:cubicBezTo>
                      <a:pt x="148" y="5"/>
                      <a:pt x="131" y="0"/>
                      <a:pt x="115" y="0"/>
                    </a:cubicBezTo>
                    <a:cubicBezTo>
                      <a:pt x="88" y="1"/>
                      <a:pt x="32" y="28"/>
                      <a:pt x="14" y="29"/>
                    </a:cubicBezTo>
                    <a:cubicBezTo>
                      <a:pt x="9" y="30"/>
                      <a:pt x="4" y="29"/>
                      <a:pt x="0" y="28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7" name="任意多边形: 形状 116"/>
              <p:cNvSpPr/>
              <p:nvPr/>
            </p:nvSpPr>
            <p:spPr bwMode="auto">
              <a:xfrm>
                <a:off x="7758112" y="2221080"/>
                <a:ext cx="1693862" cy="1300163"/>
              </a:xfrm>
              <a:custGeom>
                <a:avLst/>
                <a:gdLst>
                  <a:gd name="T0" fmla="*/ 633 w 769"/>
                  <a:gd name="T1" fmla="*/ 173 h 590"/>
                  <a:gd name="T2" fmla="*/ 0 w 769"/>
                  <a:gd name="T3" fmla="*/ 205 h 590"/>
                  <a:gd name="T4" fmla="*/ 446 w 769"/>
                  <a:gd name="T5" fmla="*/ 308 h 590"/>
                  <a:gd name="T6" fmla="*/ 492 w 769"/>
                  <a:gd name="T7" fmla="*/ 456 h 590"/>
                  <a:gd name="T8" fmla="*/ 507 w 769"/>
                  <a:gd name="T9" fmla="*/ 579 h 590"/>
                  <a:gd name="T10" fmla="*/ 547 w 769"/>
                  <a:gd name="T11" fmla="*/ 423 h 590"/>
                  <a:gd name="T12" fmla="*/ 637 w 769"/>
                  <a:gd name="T13" fmla="*/ 365 h 590"/>
                  <a:gd name="T14" fmla="*/ 654 w 769"/>
                  <a:gd name="T15" fmla="*/ 511 h 590"/>
                  <a:gd name="T16" fmla="*/ 659 w 769"/>
                  <a:gd name="T17" fmla="*/ 589 h 590"/>
                  <a:gd name="T18" fmla="*/ 738 w 769"/>
                  <a:gd name="T19" fmla="*/ 454 h 590"/>
                  <a:gd name="T20" fmla="*/ 633 w 769"/>
                  <a:gd name="T21" fmla="*/ 173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69" h="590">
                    <a:moveTo>
                      <a:pt x="633" y="173"/>
                    </a:moveTo>
                    <a:cubicBezTo>
                      <a:pt x="411" y="0"/>
                      <a:pt x="109" y="261"/>
                      <a:pt x="0" y="205"/>
                    </a:cubicBezTo>
                    <a:cubicBezTo>
                      <a:pt x="104" y="380"/>
                      <a:pt x="316" y="364"/>
                      <a:pt x="446" y="308"/>
                    </a:cubicBezTo>
                    <a:cubicBezTo>
                      <a:pt x="446" y="308"/>
                      <a:pt x="472" y="383"/>
                      <a:pt x="492" y="456"/>
                    </a:cubicBezTo>
                    <a:cubicBezTo>
                      <a:pt x="512" y="530"/>
                      <a:pt x="501" y="590"/>
                      <a:pt x="507" y="579"/>
                    </a:cubicBezTo>
                    <a:cubicBezTo>
                      <a:pt x="556" y="496"/>
                      <a:pt x="528" y="466"/>
                      <a:pt x="547" y="423"/>
                    </a:cubicBezTo>
                    <a:cubicBezTo>
                      <a:pt x="562" y="391"/>
                      <a:pt x="578" y="333"/>
                      <a:pt x="637" y="365"/>
                    </a:cubicBezTo>
                    <a:cubicBezTo>
                      <a:pt x="685" y="392"/>
                      <a:pt x="667" y="461"/>
                      <a:pt x="654" y="511"/>
                    </a:cubicBezTo>
                    <a:cubicBezTo>
                      <a:pt x="664" y="550"/>
                      <a:pt x="659" y="589"/>
                      <a:pt x="659" y="589"/>
                    </a:cubicBezTo>
                    <a:cubicBezTo>
                      <a:pt x="709" y="569"/>
                      <a:pt x="726" y="511"/>
                      <a:pt x="738" y="454"/>
                    </a:cubicBezTo>
                    <a:cubicBezTo>
                      <a:pt x="769" y="308"/>
                      <a:pt x="725" y="184"/>
                      <a:pt x="633" y="17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8" name="任意多边形: 形状 117"/>
              <p:cNvSpPr/>
              <p:nvPr/>
            </p:nvSpPr>
            <p:spPr bwMode="auto">
              <a:xfrm>
                <a:off x="9199562" y="2911643"/>
                <a:ext cx="201612" cy="608013"/>
              </a:xfrm>
              <a:custGeom>
                <a:avLst/>
                <a:gdLst>
                  <a:gd name="T0" fmla="*/ 14 w 92"/>
                  <a:gd name="T1" fmla="*/ 125 h 276"/>
                  <a:gd name="T2" fmla="*/ 0 w 92"/>
                  <a:gd name="T3" fmla="*/ 198 h 276"/>
                  <a:gd name="T4" fmla="*/ 5 w 92"/>
                  <a:gd name="T5" fmla="*/ 276 h 276"/>
                  <a:gd name="T6" fmla="*/ 84 w 92"/>
                  <a:gd name="T7" fmla="*/ 141 h 276"/>
                  <a:gd name="T8" fmla="*/ 92 w 92"/>
                  <a:gd name="T9" fmla="*/ 88 h 276"/>
                  <a:gd name="T10" fmla="*/ 68 w 92"/>
                  <a:gd name="T11" fmla="*/ 181 h 276"/>
                  <a:gd name="T12" fmla="*/ 69 w 92"/>
                  <a:gd name="T13" fmla="*/ 148 h 276"/>
                  <a:gd name="T14" fmla="*/ 73 w 92"/>
                  <a:gd name="T15" fmla="*/ 48 h 276"/>
                  <a:gd name="T16" fmla="*/ 70 w 92"/>
                  <a:gd name="T17" fmla="*/ 79 h 276"/>
                  <a:gd name="T18" fmla="*/ 32 w 92"/>
                  <a:gd name="T19" fmla="*/ 206 h 276"/>
                  <a:gd name="T20" fmla="*/ 40 w 92"/>
                  <a:gd name="T21" fmla="*/ 108 h 276"/>
                  <a:gd name="T22" fmla="*/ 33 w 92"/>
                  <a:gd name="T23" fmla="*/ 0 h 276"/>
                  <a:gd name="T24" fmla="*/ 23 w 92"/>
                  <a:gd name="T25" fmla="*/ 89 h 276"/>
                  <a:gd name="T26" fmla="*/ 14 w 92"/>
                  <a:gd name="T27" fmla="*/ 125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2" h="276">
                    <a:moveTo>
                      <a:pt x="14" y="125"/>
                    </a:moveTo>
                    <a:cubicBezTo>
                      <a:pt x="12" y="150"/>
                      <a:pt x="6" y="176"/>
                      <a:pt x="0" y="198"/>
                    </a:cubicBezTo>
                    <a:cubicBezTo>
                      <a:pt x="10" y="237"/>
                      <a:pt x="5" y="276"/>
                      <a:pt x="5" y="276"/>
                    </a:cubicBezTo>
                    <a:cubicBezTo>
                      <a:pt x="55" y="256"/>
                      <a:pt x="72" y="198"/>
                      <a:pt x="84" y="141"/>
                    </a:cubicBezTo>
                    <a:cubicBezTo>
                      <a:pt x="88" y="123"/>
                      <a:pt x="91" y="105"/>
                      <a:pt x="92" y="88"/>
                    </a:cubicBezTo>
                    <a:cubicBezTo>
                      <a:pt x="83" y="133"/>
                      <a:pt x="73" y="174"/>
                      <a:pt x="68" y="181"/>
                    </a:cubicBezTo>
                    <a:cubicBezTo>
                      <a:pt x="57" y="197"/>
                      <a:pt x="68" y="184"/>
                      <a:pt x="69" y="148"/>
                    </a:cubicBezTo>
                    <a:cubicBezTo>
                      <a:pt x="70" y="111"/>
                      <a:pt x="73" y="48"/>
                      <a:pt x="73" y="48"/>
                    </a:cubicBezTo>
                    <a:cubicBezTo>
                      <a:pt x="73" y="48"/>
                      <a:pt x="73" y="59"/>
                      <a:pt x="70" y="79"/>
                    </a:cubicBezTo>
                    <a:cubicBezTo>
                      <a:pt x="67" y="99"/>
                      <a:pt x="35" y="196"/>
                      <a:pt x="32" y="206"/>
                    </a:cubicBezTo>
                    <a:cubicBezTo>
                      <a:pt x="28" y="216"/>
                      <a:pt x="34" y="183"/>
                      <a:pt x="40" y="108"/>
                    </a:cubicBezTo>
                    <a:cubicBezTo>
                      <a:pt x="47" y="32"/>
                      <a:pt x="33" y="0"/>
                      <a:pt x="33" y="0"/>
                    </a:cubicBezTo>
                    <a:cubicBezTo>
                      <a:pt x="33" y="0"/>
                      <a:pt x="34" y="35"/>
                      <a:pt x="23" y="89"/>
                    </a:cubicBezTo>
                    <a:cubicBezTo>
                      <a:pt x="20" y="101"/>
                      <a:pt x="17" y="114"/>
                      <a:pt x="14" y="125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9" name="任意多边形: 形状 118"/>
              <p:cNvSpPr/>
              <p:nvPr/>
            </p:nvSpPr>
            <p:spPr bwMode="auto">
              <a:xfrm>
                <a:off x="7764462" y="2684630"/>
                <a:ext cx="1130300" cy="819150"/>
              </a:xfrm>
              <a:custGeom>
                <a:avLst/>
                <a:gdLst>
                  <a:gd name="T0" fmla="*/ 488 w 513"/>
                  <a:gd name="T1" fmla="*/ 133 h 372"/>
                  <a:gd name="T2" fmla="*/ 462 w 513"/>
                  <a:gd name="T3" fmla="*/ 60 h 372"/>
                  <a:gd name="T4" fmla="*/ 333 w 513"/>
                  <a:gd name="T5" fmla="*/ 53 h 372"/>
                  <a:gd name="T6" fmla="*/ 370 w 513"/>
                  <a:gd name="T7" fmla="*/ 73 h 372"/>
                  <a:gd name="T8" fmla="*/ 270 w 513"/>
                  <a:gd name="T9" fmla="*/ 75 h 372"/>
                  <a:gd name="T10" fmla="*/ 170 w 513"/>
                  <a:gd name="T11" fmla="*/ 52 h 372"/>
                  <a:gd name="T12" fmla="*/ 239 w 513"/>
                  <a:gd name="T13" fmla="*/ 93 h 372"/>
                  <a:gd name="T14" fmla="*/ 100 w 513"/>
                  <a:gd name="T15" fmla="*/ 59 h 372"/>
                  <a:gd name="T16" fmla="*/ 0 w 513"/>
                  <a:gd name="T17" fmla="*/ 0 h 372"/>
                  <a:gd name="T18" fmla="*/ 91 w 513"/>
                  <a:gd name="T19" fmla="*/ 96 h 372"/>
                  <a:gd name="T20" fmla="*/ 19 w 513"/>
                  <a:gd name="T21" fmla="*/ 70 h 372"/>
                  <a:gd name="T22" fmla="*/ 62 w 513"/>
                  <a:gd name="T23" fmla="*/ 110 h 372"/>
                  <a:gd name="T24" fmla="*/ 137 w 513"/>
                  <a:gd name="T25" fmla="*/ 141 h 372"/>
                  <a:gd name="T26" fmla="*/ 54 w 513"/>
                  <a:gd name="T27" fmla="*/ 135 h 372"/>
                  <a:gd name="T28" fmla="*/ 223 w 513"/>
                  <a:gd name="T29" fmla="*/ 175 h 372"/>
                  <a:gd name="T30" fmla="*/ 305 w 513"/>
                  <a:gd name="T31" fmla="*/ 163 h 372"/>
                  <a:gd name="T32" fmla="*/ 455 w 513"/>
                  <a:gd name="T33" fmla="*/ 135 h 372"/>
                  <a:gd name="T34" fmla="*/ 489 w 513"/>
                  <a:gd name="T35" fmla="*/ 246 h 372"/>
                  <a:gd name="T36" fmla="*/ 502 w 513"/>
                  <a:gd name="T37" fmla="*/ 370 h 372"/>
                  <a:gd name="T38" fmla="*/ 503 w 513"/>
                  <a:gd name="T39" fmla="*/ 372 h 372"/>
                  <a:gd name="T40" fmla="*/ 503 w 513"/>
                  <a:gd name="T41" fmla="*/ 372 h 372"/>
                  <a:gd name="T42" fmla="*/ 488 w 513"/>
                  <a:gd name="T43" fmla="*/ 133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13" h="372">
                    <a:moveTo>
                      <a:pt x="488" y="133"/>
                    </a:moveTo>
                    <a:cubicBezTo>
                      <a:pt x="462" y="61"/>
                      <a:pt x="462" y="60"/>
                      <a:pt x="462" y="60"/>
                    </a:cubicBezTo>
                    <a:cubicBezTo>
                      <a:pt x="462" y="60"/>
                      <a:pt x="339" y="55"/>
                      <a:pt x="333" y="53"/>
                    </a:cubicBezTo>
                    <a:cubicBezTo>
                      <a:pt x="327" y="51"/>
                      <a:pt x="364" y="73"/>
                      <a:pt x="370" y="73"/>
                    </a:cubicBezTo>
                    <a:cubicBezTo>
                      <a:pt x="376" y="73"/>
                      <a:pt x="328" y="81"/>
                      <a:pt x="270" y="75"/>
                    </a:cubicBezTo>
                    <a:cubicBezTo>
                      <a:pt x="211" y="70"/>
                      <a:pt x="176" y="56"/>
                      <a:pt x="170" y="52"/>
                    </a:cubicBezTo>
                    <a:cubicBezTo>
                      <a:pt x="165" y="49"/>
                      <a:pt x="223" y="89"/>
                      <a:pt x="239" y="93"/>
                    </a:cubicBezTo>
                    <a:cubicBezTo>
                      <a:pt x="255" y="98"/>
                      <a:pt x="180" y="89"/>
                      <a:pt x="100" y="59"/>
                    </a:cubicBezTo>
                    <a:cubicBezTo>
                      <a:pt x="25" y="31"/>
                      <a:pt x="2" y="3"/>
                      <a:pt x="0" y="0"/>
                    </a:cubicBezTo>
                    <a:cubicBezTo>
                      <a:pt x="25" y="40"/>
                      <a:pt x="56" y="72"/>
                      <a:pt x="91" y="96"/>
                    </a:cubicBezTo>
                    <a:cubicBezTo>
                      <a:pt x="46" y="86"/>
                      <a:pt x="19" y="70"/>
                      <a:pt x="19" y="70"/>
                    </a:cubicBezTo>
                    <a:cubicBezTo>
                      <a:pt x="19" y="70"/>
                      <a:pt x="25" y="83"/>
                      <a:pt x="62" y="110"/>
                    </a:cubicBezTo>
                    <a:cubicBezTo>
                      <a:pt x="99" y="137"/>
                      <a:pt x="137" y="141"/>
                      <a:pt x="137" y="141"/>
                    </a:cubicBezTo>
                    <a:cubicBezTo>
                      <a:pt x="137" y="141"/>
                      <a:pt x="58" y="137"/>
                      <a:pt x="54" y="135"/>
                    </a:cubicBezTo>
                    <a:cubicBezTo>
                      <a:pt x="50" y="134"/>
                      <a:pt x="144" y="178"/>
                      <a:pt x="223" y="175"/>
                    </a:cubicBezTo>
                    <a:cubicBezTo>
                      <a:pt x="256" y="174"/>
                      <a:pt x="283" y="168"/>
                      <a:pt x="305" y="163"/>
                    </a:cubicBezTo>
                    <a:cubicBezTo>
                      <a:pt x="360" y="164"/>
                      <a:pt x="413" y="154"/>
                      <a:pt x="455" y="135"/>
                    </a:cubicBezTo>
                    <a:cubicBezTo>
                      <a:pt x="455" y="135"/>
                      <a:pt x="469" y="173"/>
                      <a:pt x="489" y="246"/>
                    </a:cubicBezTo>
                    <a:cubicBezTo>
                      <a:pt x="506" y="309"/>
                      <a:pt x="500" y="363"/>
                      <a:pt x="502" y="370"/>
                    </a:cubicBezTo>
                    <a:cubicBezTo>
                      <a:pt x="503" y="372"/>
                      <a:pt x="503" y="372"/>
                      <a:pt x="503" y="372"/>
                    </a:cubicBezTo>
                    <a:cubicBezTo>
                      <a:pt x="503" y="372"/>
                      <a:pt x="503" y="372"/>
                      <a:pt x="503" y="372"/>
                    </a:cubicBezTo>
                    <a:cubicBezTo>
                      <a:pt x="503" y="372"/>
                      <a:pt x="513" y="204"/>
                      <a:pt x="488" y="133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0" name="任意多边形: 形状 119"/>
              <p:cNvSpPr/>
              <p:nvPr/>
            </p:nvSpPr>
            <p:spPr bwMode="auto">
              <a:xfrm>
                <a:off x="8067675" y="3100555"/>
                <a:ext cx="931862" cy="657225"/>
              </a:xfrm>
              <a:custGeom>
                <a:avLst/>
                <a:gdLst>
                  <a:gd name="T0" fmla="*/ 0 w 423"/>
                  <a:gd name="T1" fmla="*/ 154 h 298"/>
                  <a:gd name="T2" fmla="*/ 96 w 423"/>
                  <a:gd name="T3" fmla="*/ 288 h 298"/>
                  <a:gd name="T4" fmla="*/ 110 w 423"/>
                  <a:gd name="T5" fmla="*/ 272 h 298"/>
                  <a:gd name="T6" fmla="*/ 86 w 423"/>
                  <a:gd name="T7" fmla="*/ 168 h 298"/>
                  <a:gd name="T8" fmla="*/ 423 w 423"/>
                  <a:gd name="T9" fmla="*/ 18 h 298"/>
                  <a:gd name="T10" fmla="*/ 418 w 423"/>
                  <a:gd name="T11" fmla="*/ 0 h 298"/>
                  <a:gd name="T12" fmla="*/ 0 w 423"/>
                  <a:gd name="T13" fmla="*/ 154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3" h="298">
                    <a:moveTo>
                      <a:pt x="0" y="154"/>
                    </a:moveTo>
                    <a:cubicBezTo>
                      <a:pt x="21" y="203"/>
                      <a:pt x="54" y="298"/>
                      <a:pt x="96" y="288"/>
                    </a:cubicBezTo>
                    <a:cubicBezTo>
                      <a:pt x="104" y="287"/>
                      <a:pt x="108" y="282"/>
                      <a:pt x="110" y="272"/>
                    </a:cubicBezTo>
                    <a:cubicBezTo>
                      <a:pt x="114" y="255"/>
                      <a:pt x="86" y="168"/>
                      <a:pt x="86" y="168"/>
                    </a:cubicBezTo>
                    <a:cubicBezTo>
                      <a:pt x="423" y="18"/>
                      <a:pt x="423" y="18"/>
                      <a:pt x="423" y="18"/>
                    </a:cubicBezTo>
                    <a:cubicBezTo>
                      <a:pt x="418" y="0"/>
                      <a:pt x="418" y="0"/>
                      <a:pt x="418" y="0"/>
                    </a:cubicBezTo>
                    <a:cubicBezTo>
                      <a:pt x="296" y="44"/>
                      <a:pt x="128" y="97"/>
                      <a:pt x="0" y="154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1" name="任意多边形: 形状 120"/>
              <p:cNvSpPr/>
              <p:nvPr/>
            </p:nvSpPr>
            <p:spPr bwMode="auto">
              <a:xfrm>
                <a:off x="8948737" y="2975143"/>
                <a:ext cx="309562" cy="469900"/>
              </a:xfrm>
              <a:custGeom>
                <a:avLst/>
                <a:gdLst>
                  <a:gd name="T0" fmla="*/ 0 w 141"/>
                  <a:gd name="T1" fmla="*/ 50 h 213"/>
                  <a:gd name="T2" fmla="*/ 51 w 141"/>
                  <a:gd name="T3" fmla="*/ 4 h 213"/>
                  <a:gd name="T4" fmla="*/ 133 w 141"/>
                  <a:gd name="T5" fmla="*/ 24 h 213"/>
                  <a:gd name="T6" fmla="*/ 128 w 141"/>
                  <a:gd name="T7" fmla="*/ 155 h 213"/>
                  <a:gd name="T8" fmla="*/ 47 w 141"/>
                  <a:gd name="T9" fmla="*/ 204 h 213"/>
                  <a:gd name="T10" fmla="*/ 3 w 141"/>
                  <a:gd name="T11" fmla="*/ 152 h 213"/>
                  <a:gd name="T12" fmla="*/ 0 w 141"/>
                  <a:gd name="T13" fmla="*/ 50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1" h="213">
                    <a:moveTo>
                      <a:pt x="0" y="50"/>
                    </a:moveTo>
                    <a:cubicBezTo>
                      <a:pt x="0" y="50"/>
                      <a:pt x="17" y="8"/>
                      <a:pt x="51" y="4"/>
                    </a:cubicBezTo>
                    <a:cubicBezTo>
                      <a:pt x="86" y="0"/>
                      <a:pt x="130" y="15"/>
                      <a:pt x="133" y="24"/>
                    </a:cubicBezTo>
                    <a:cubicBezTo>
                      <a:pt x="137" y="34"/>
                      <a:pt x="141" y="142"/>
                      <a:pt x="128" y="155"/>
                    </a:cubicBezTo>
                    <a:cubicBezTo>
                      <a:pt x="114" y="169"/>
                      <a:pt x="66" y="213"/>
                      <a:pt x="47" y="204"/>
                    </a:cubicBezTo>
                    <a:cubicBezTo>
                      <a:pt x="28" y="194"/>
                      <a:pt x="3" y="152"/>
                      <a:pt x="3" y="152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F0D0BF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2" name="任意多边形: 形状 121"/>
              <p:cNvSpPr/>
              <p:nvPr/>
            </p:nvSpPr>
            <p:spPr bwMode="auto">
              <a:xfrm>
                <a:off x="9002712" y="3037055"/>
                <a:ext cx="227012" cy="339725"/>
              </a:xfrm>
              <a:custGeom>
                <a:avLst/>
                <a:gdLst>
                  <a:gd name="T0" fmla="*/ 2 w 103"/>
                  <a:gd name="T1" fmla="*/ 32 h 154"/>
                  <a:gd name="T2" fmla="*/ 60 w 103"/>
                  <a:gd name="T3" fmla="*/ 5 h 154"/>
                  <a:gd name="T4" fmla="*/ 64 w 103"/>
                  <a:gd name="T5" fmla="*/ 121 h 154"/>
                  <a:gd name="T6" fmla="*/ 18 w 103"/>
                  <a:gd name="T7" fmla="*/ 142 h 154"/>
                  <a:gd name="T8" fmla="*/ 18 w 103"/>
                  <a:gd name="T9" fmla="*/ 101 h 154"/>
                  <a:gd name="T10" fmla="*/ 30 w 103"/>
                  <a:gd name="T11" fmla="*/ 75 h 154"/>
                  <a:gd name="T12" fmla="*/ 6 w 103"/>
                  <a:gd name="T13" fmla="*/ 70 h 154"/>
                  <a:gd name="T14" fmla="*/ 2 w 103"/>
                  <a:gd name="T15" fmla="*/ 3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" h="154">
                    <a:moveTo>
                      <a:pt x="2" y="32"/>
                    </a:moveTo>
                    <a:cubicBezTo>
                      <a:pt x="0" y="12"/>
                      <a:pt x="30" y="0"/>
                      <a:pt x="60" y="5"/>
                    </a:cubicBezTo>
                    <a:cubicBezTo>
                      <a:pt x="103" y="11"/>
                      <a:pt x="86" y="98"/>
                      <a:pt x="64" y="121"/>
                    </a:cubicBezTo>
                    <a:cubicBezTo>
                      <a:pt x="52" y="135"/>
                      <a:pt x="29" y="154"/>
                      <a:pt x="18" y="142"/>
                    </a:cubicBezTo>
                    <a:cubicBezTo>
                      <a:pt x="8" y="131"/>
                      <a:pt x="18" y="101"/>
                      <a:pt x="18" y="101"/>
                    </a:cubicBezTo>
                    <a:cubicBezTo>
                      <a:pt x="18" y="101"/>
                      <a:pt x="36" y="84"/>
                      <a:pt x="30" y="75"/>
                    </a:cubicBezTo>
                    <a:cubicBezTo>
                      <a:pt x="24" y="65"/>
                      <a:pt x="9" y="78"/>
                      <a:pt x="6" y="70"/>
                    </a:cubicBezTo>
                    <a:cubicBezTo>
                      <a:pt x="3" y="61"/>
                      <a:pt x="2" y="32"/>
                      <a:pt x="2" y="32"/>
                    </a:cubicBezTo>
                    <a:close/>
                  </a:path>
                </a:pathLst>
              </a:custGeom>
              <a:solidFill>
                <a:srgbClr val="C1978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3" name="任意多边形: 形状 122"/>
              <p:cNvSpPr/>
              <p:nvPr/>
            </p:nvSpPr>
            <p:spPr bwMode="auto">
              <a:xfrm>
                <a:off x="9582150" y="3479968"/>
                <a:ext cx="1585912" cy="2292350"/>
              </a:xfrm>
              <a:custGeom>
                <a:avLst/>
                <a:gdLst>
                  <a:gd name="T0" fmla="*/ 0 w 720"/>
                  <a:gd name="T1" fmla="*/ 75 h 1040"/>
                  <a:gd name="T2" fmla="*/ 179 w 720"/>
                  <a:gd name="T3" fmla="*/ 6 h 1040"/>
                  <a:gd name="T4" fmla="*/ 454 w 720"/>
                  <a:gd name="T5" fmla="*/ 208 h 1040"/>
                  <a:gd name="T6" fmla="*/ 718 w 720"/>
                  <a:gd name="T7" fmla="*/ 644 h 1040"/>
                  <a:gd name="T8" fmla="*/ 421 w 720"/>
                  <a:gd name="T9" fmla="*/ 801 h 1040"/>
                  <a:gd name="T10" fmla="*/ 0 w 720"/>
                  <a:gd name="T11" fmla="*/ 75 h 10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0" h="1040">
                    <a:moveTo>
                      <a:pt x="0" y="75"/>
                    </a:moveTo>
                    <a:cubicBezTo>
                      <a:pt x="14" y="64"/>
                      <a:pt x="108" y="12"/>
                      <a:pt x="179" y="6"/>
                    </a:cubicBezTo>
                    <a:cubicBezTo>
                      <a:pt x="249" y="0"/>
                      <a:pt x="349" y="92"/>
                      <a:pt x="454" y="208"/>
                    </a:cubicBezTo>
                    <a:cubicBezTo>
                      <a:pt x="559" y="323"/>
                      <a:pt x="716" y="582"/>
                      <a:pt x="718" y="644"/>
                    </a:cubicBezTo>
                    <a:cubicBezTo>
                      <a:pt x="720" y="706"/>
                      <a:pt x="503" y="1040"/>
                      <a:pt x="421" y="801"/>
                    </a:cubicBezTo>
                    <a:cubicBezTo>
                      <a:pt x="338" y="562"/>
                      <a:pt x="0" y="75"/>
                      <a:pt x="0" y="7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4" name="任意多边形: 形状 123"/>
              <p:cNvSpPr/>
              <p:nvPr/>
            </p:nvSpPr>
            <p:spPr bwMode="auto">
              <a:xfrm>
                <a:off x="9582150" y="3586330"/>
                <a:ext cx="1579562" cy="1957388"/>
              </a:xfrm>
              <a:custGeom>
                <a:avLst/>
                <a:gdLst>
                  <a:gd name="T0" fmla="*/ 0 w 717"/>
                  <a:gd name="T1" fmla="*/ 27 h 888"/>
                  <a:gd name="T2" fmla="*/ 48 w 717"/>
                  <a:gd name="T3" fmla="*/ 0 h 888"/>
                  <a:gd name="T4" fmla="*/ 213 w 717"/>
                  <a:gd name="T5" fmla="*/ 264 h 888"/>
                  <a:gd name="T6" fmla="*/ 481 w 717"/>
                  <a:gd name="T7" fmla="*/ 741 h 888"/>
                  <a:gd name="T8" fmla="*/ 643 w 717"/>
                  <a:gd name="T9" fmla="*/ 699 h 888"/>
                  <a:gd name="T10" fmla="*/ 717 w 717"/>
                  <a:gd name="T11" fmla="*/ 605 h 888"/>
                  <a:gd name="T12" fmla="*/ 470 w 717"/>
                  <a:gd name="T13" fmla="*/ 827 h 888"/>
                  <a:gd name="T14" fmla="*/ 439 w 717"/>
                  <a:gd name="T15" fmla="*/ 793 h 888"/>
                  <a:gd name="T16" fmla="*/ 421 w 717"/>
                  <a:gd name="T17" fmla="*/ 753 h 888"/>
                  <a:gd name="T18" fmla="*/ 0 w 717"/>
                  <a:gd name="T19" fmla="*/ 27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17" h="888">
                    <a:moveTo>
                      <a:pt x="0" y="27"/>
                    </a:moveTo>
                    <a:cubicBezTo>
                      <a:pt x="5" y="22"/>
                      <a:pt x="24" y="12"/>
                      <a:pt x="48" y="0"/>
                    </a:cubicBezTo>
                    <a:cubicBezTo>
                      <a:pt x="79" y="61"/>
                      <a:pt x="160" y="188"/>
                      <a:pt x="213" y="264"/>
                    </a:cubicBezTo>
                    <a:cubicBezTo>
                      <a:pt x="281" y="361"/>
                      <a:pt x="435" y="700"/>
                      <a:pt x="481" y="741"/>
                    </a:cubicBezTo>
                    <a:cubicBezTo>
                      <a:pt x="528" y="782"/>
                      <a:pt x="605" y="759"/>
                      <a:pt x="643" y="699"/>
                    </a:cubicBezTo>
                    <a:cubicBezTo>
                      <a:pt x="667" y="662"/>
                      <a:pt x="697" y="627"/>
                      <a:pt x="717" y="605"/>
                    </a:cubicBezTo>
                    <a:cubicBezTo>
                      <a:pt x="706" y="671"/>
                      <a:pt x="563" y="888"/>
                      <a:pt x="470" y="827"/>
                    </a:cubicBezTo>
                    <a:cubicBezTo>
                      <a:pt x="460" y="816"/>
                      <a:pt x="449" y="805"/>
                      <a:pt x="439" y="793"/>
                    </a:cubicBezTo>
                    <a:cubicBezTo>
                      <a:pt x="432" y="782"/>
                      <a:pt x="426" y="769"/>
                      <a:pt x="421" y="753"/>
                    </a:cubicBezTo>
                    <a:cubicBezTo>
                      <a:pt x="338" y="514"/>
                      <a:pt x="0" y="27"/>
                      <a:pt x="0" y="27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5" name="任意多边形: 形状 124"/>
              <p:cNvSpPr/>
              <p:nvPr/>
            </p:nvSpPr>
            <p:spPr bwMode="auto">
              <a:xfrm>
                <a:off x="9582150" y="3532355"/>
                <a:ext cx="977900" cy="373063"/>
              </a:xfrm>
              <a:custGeom>
                <a:avLst/>
                <a:gdLst>
                  <a:gd name="T0" fmla="*/ 0 w 444"/>
                  <a:gd name="T1" fmla="*/ 51 h 169"/>
                  <a:gd name="T2" fmla="*/ 94 w 444"/>
                  <a:gd name="T3" fmla="*/ 4 h 169"/>
                  <a:gd name="T4" fmla="*/ 184 w 444"/>
                  <a:gd name="T5" fmla="*/ 2 h 169"/>
                  <a:gd name="T6" fmla="*/ 342 w 444"/>
                  <a:gd name="T7" fmla="*/ 62 h 169"/>
                  <a:gd name="T8" fmla="*/ 441 w 444"/>
                  <a:gd name="T9" fmla="*/ 145 h 169"/>
                  <a:gd name="T10" fmla="*/ 415 w 444"/>
                  <a:gd name="T11" fmla="*/ 164 h 169"/>
                  <a:gd name="T12" fmla="*/ 211 w 444"/>
                  <a:gd name="T13" fmla="*/ 60 h 169"/>
                  <a:gd name="T14" fmla="*/ 39 w 444"/>
                  <a:gd name="T15" fmla="*/ 71 h 169"/>
                  <a:gd name="T16" fmla="*/ 10 w 444"/>
                  <a:gd name="T17" fmla="*/ 65 h 169"/>
                  <a:gd name="T18" fmla="*/ 0 w 444"/>
                  <a:gd name="T19" fmla="*/ 51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4" h="169">
                    <a:moveTo>
                      <a:pt x="0" y="51"/>
                    </a:moveTo>
                    <a:cubicBezTo>
                      <a:pt x="9" y="44"/>
                      <a:pt x="48" y="21"/>
                      <a:pt x="94" y="4"/>
                    </a:cubicBezTo>
                    <a:cubicBezTo>
                      <a:pt x="121" y="1"/>
                      <a:pt x="152" y="0"/>
                      <a:pt x="184" y="2"/>
                    </a:cubicBezTo>
                    <a:cubicBezTo>
                      <a:pt x="276" y="6"/>
                      <a:pt x="316" y="45"/>
                      <a:pt x="342" y="62"/>
                    </a:cubicBezTo>
                    <a:cubicBezTo>
                      <a:pt x="368" y="80"/>
                      <a:pt x="439" y="131"/>
                      <a:pt x="441" y="145"/>
                    </a:cubicBezTo>
                    <a:cubicBezTo>
                      <a:pt x="444" y="160"/>
                      <a:pt x="439" y="169"/>
                      <a:pt x="415" y="164"/>
                    </a:cubicBezTo>
                    <a:cubicBezTo>
                      <a:pt x="391" y="158"/>
                      <a:pt x="270" y="71"/>
                      <a:pt x="211" y="60"/>
                    </a:cubicBezTo>
                    <a:cubicBezTo>
                      <a:pt x="152" y="48"/>
                      <a:pt x="50" y="70"/>
                      <a:pt x="39" y="71"/>
                    </a:cubicBezTo>
                    <a:cubicBezTo>
                      <a:pt x="34" y="71"/>
                      <a:pt x="21" y="70"/>
                      <a:pt x="10" y="65"/>
                    </a:cubicBezTo>
                    <a:cubicBezTo>
                      <a:pt x="4" y="56"/>
                      <a:pt x="0" y="51"/>
                      <a:pt x="0" y="51"/>
                    </a:cubicBez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6" name="任意多边形: 形状 125"/>
              <p:cNvSpPr/>
              <p:nvPr/>
            </p:nvSpPr>
            <p:spPr bwMode="auto">
              <a:xfrm>
                <a:off x="10582275" y="3938755"/>
                <a:ext cx="795337" cy="947738"/>
              </a:xfrm>
              <a:custGeom>
                <a:avLst/>
                <a:gdLst>
                  <a:gd name="T0" fmla="*/ 0 w 361"/>
                  <a:gd name="T1" fmla="*/ 0 h 430"/>
                  <a:gd name="T2" fmla="*/ 221 w 361"/>
                  <a:gd name="T3" fmla="*/ 88 h 430"/>
                  <a:gd name="T4" fmla="*/ 343 w 361"/>
                  <a:gd name="T5" fmla="*/ 350 h 430"/>
                  <a:gd name="T6" fmla="*/ 233 w 361"/>
                  <a:gd name="T7" fmla="*/ 407 h 430"/>
                  <a:gd name="T8" fmla="*/ 0 w 361"/>
                  <a:gd name="T9" fmla="*/ 0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1" h="430">
                    <a:moveTo>
                      <a:pt x="0" y="0"/>
                    </a:moveTo>
                    <a:cubicBezTo>
                      <a:pt x="31" y="8"/>
                      <a:pt x="161" y="17"/>
                      <a:pt x="221" y="88"/>
                    </a:cubicBezTo>
                    <a:cubicBezTo>
                      <a:pt x="281" y="158"/>
                      <a:pt x="361" y="298"/>
                      <a:pt x="343" y="350"/>
                    </a:cubicBezTo>
                    <a:cubicBezTo>
                      <a:pt x="324" y="401"/>
                      <a:pt x="248" y="430"/>
                      <a:pt x="233" y="407"/>
                    </a:cubicBezTo>
                    <a:cubicBezTo>
                      <a:pt x="219" y="38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7" name="任意多边形: 形状 126"/>
              <p:cNvSpPr/>
              <p:nvPr/>
            </p:nvSpPr>
            <p:spPr bwMode="auto">
              <a:xfrm>
                <a:off x="10647362" y="3991143"/>
                <a:ext cx="296862" cy="179388"/>
              </a:xfrm>
              <a:custGeom>
                <a:avLst/>
                <a:gdLst>
                  <a:gd name="T0" fmla="*/ 83 w 135"/>
                  <a:gd name="T1" fmla="*/ 0 h 81"/>
                  <a:gd name="T2" fmla="*/ 126 w 135"/>
                  <a:gd name="T3" fmla="*/ 27 h 81"/>
                  <a:gd name="T4" fmla="*/ 16 w 135"/>
                  <a:gd name="T5" fmla="*/ 67 h 81"/>
                  <a:gd name="T6" fmla="*/ 29 w 135"/>
                  <a:gd name="T7" fmla="*/ 13 h 81"/>
                  <a:gd name="T8" fmla="*/ 83 w 135"/>
                  <a:gd name="T9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5" h="81">
                    <a:moveTo>
                      <a:pt x="83" y="0"/>
                    </a:moveTo>
                    <a:cubicBezTo>
                      <a:pt x="83" y="0"/>
                      <a:pt x="135" y="4"/>
                      <a:pt x="126" y="27"/>
                    </a:cubicBezTo>
                    <a:cubicBezTo>
                      <a:pt x="117" y="49"/>
                      <a:pt x="32" y="81"/>
                      <a:pt x="16" y="67"/>
                    </a:cubicBezTo>
                    <a:cubicBezTo>
                      <a:pt x="0" y="53"/>
                      <a:pt x="12" y="25"/>
                      <a:pt x="29" y="13"/>
                    </a:cubicBezTo>
                    <a:cubicBezTo>
                      <a:pt x="47" y="0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8" name="任意多边形: 形状 127"/>
              <p:cNvSpPr/>
              <p:nvPr/>
            </p:nvSpPr>
            <p:spPr bwMode="auto">
              <a:xfrm>
                <a:off x="9434512" y="3433930"/>
                <a:ext cx="1212850" cy="458788"/>
              </a:xfrm>
              <a:custGeom>
                <a:avLst/>
                <a:gdLst>
                  <a:gd name="T0" fmla="*/ 507 w 550"/>
                  <a:gd name="T1" fmla="*/ 201 h 208"/>
                  <a:gd name="T2" fmla="*/ 289 w 550"/>
                  <a:gd name="T3" fmla="*/ 81 h 208"/>
                  <a:gd name="T4" fmla="*/ 91 w 550"/>
                  <a:gd name="T5" fmla="*/ 101 h 208"/>
                  <a:gd name="T6" fmla="*/ 21 w 550"/>
                  <a:gd name="T7" fmla="*/ 31 h 208"/>
                  <a:gd name="T8" fmla="*/ 286 w 550"/>
                  <a:gd name="T9" fmla="*/ 25 h 208"/>
                  <a:gd name="T10" fmla="*/ 507 w 550"/>
                  <a:gd name="T11" fmla="*/ 2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50" h="208">
                    <a:moveTo>
                      <a:pt x="507" y="201"/>
                    </a:moveTo>
                    <a:cubicBezTo>
                      <a:pt x="492" y="194"/>
                      <a:pt x="371" y="88"/>
                      <a:pt x="289" y="81"/>
                    </a:cubicBezTo>
                    <a:cubicBezTo>
                      <a:pt x="206" y="75"/>
                      <a:pt x="131" y="102"/>
                      <a:pt x="91" y="101"/>
                    </a:cubicBezTo>
                    <a:cubicBezTo>
                      <a:pt x="51" y="100"/>
                      <a:pt x="0" y="62"/>
                      <a:pt x="21" y="31"/>
                    </a:cubicBezTo>
                    <a:cubicBezTo>
                      <a:pt x="41" y="0"/>
                      <a:pt x="133" y="0"/>
                      <a:pt x="286" y="25"/>
                    </a:cubicBezTo>
                    <a:cubicBezTo>
                      <a:pt x="550" y="67"/>
                      <a:pt x="521" y="208"/>
                      <a:pt x="507" y="20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9" name="任意多边形: 形状 128"/>
              <p:cNvSpPr/>
              <p:nvPr/>
            </p:nvSpPr>
            <p:spPr bwMode="auto">
              <a:xfrm>
                <a:off x="8080375" y="3429168"/>
                <a:ext cx="204787" cy="293688"/>
              </a:xfrm>
              <a:custGeom>
                <a:avLst/>
                <a:gdLst>
                  <a:gd name="T0" fmla="*/ 13 w 93"/>
                  <a:gd name="T1" fmla="*/ 12 h 133"/>
                  <a:gd name="T2" fmla="*/ 0 w 93"/>
                  <a:gd name="T3" fmla="*/ 17 h 133"/>
                  <a:gd name="T4" fmla="*/ 29 w 93"/>
                  <a:gd name="T5" fmla="*/ 85 h 133"/>
                  <a:gd name="T6" fmla="*/ 65 w 93"/>
                  <a:gd name="T7" fmla="*/ 133 h 133"/>
                  <a:gd name="T8" fmla="*/ 74 w 93"/>
                  <a:gd name="T9" fmla="*/ 133 h 133"/>
                  <a:gd name="T10" fmla="*/ 91 w 93"/>
                  <a:gd name="T11" fmla="*/ 113 h 133"/>
                  <a:gd name="T12" fmla="*/ 56 w 93"/>
                  <a:gd name="T13" fmla="*/ 10 h 133"/>
                  <a:gd name="T14" fmla="*/ 45 w 93"/>
                  <a:gd name="T15" fmla="*/ 0 h 133"/>
                  <a:gd name="T16" fmla="*/ 13 w 93"/>
                  <a:gd name="T17" fmla="*/ 12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" h="133">
                    <a:moveTo>
                      <a:pt x="13" y="12"/>
                    </a:moveTo>
                    <a:cubicBezTo>
                      <a:pt x="8" y="14"/>
                      <a:pt x="3" y="16"/>
                      <a:pt x="0" y="17"/>
                    </a:cubicBezTo>
                    <a:cubicBezTo>
                      <a:pt x="8" y="38"/>
                      <a:pt x="18" y="63"/>
                      <a:pt x="29" y="85"/>
                    </a:cubicBezTo>
                    <a:cubicBezTo>
                      <a:pt x="40" y="105"/>
                      <a:pt x="52" y="123"/>
                      <a:pt x="65" y="133"/>
                    </a:cubicBezTo>
                    <a:cubicBezTo>
                      <a:pt x="68" y="133"/>
                      <a:pt x="72" y="133"/>
                      <a:pt x="74" y="133"/>
                    </a:cubicBezTo>
                    <a:cubicBezTo>
                      <a:pt x="86" y="133"/>
                      <a:pt x="93" y="127"/>
                      <a:pt x="91" y="113"/>
                    </a:cubicBezTo>
                    <a:cubicBezTo>
                      <a:pt x="90" y="98"/>
                      <a:pt x="62" y="21"/>
                      <a:pt x="56" y="10"/>
                    </a:cubicBezTo>
                    <a:cubicBezTo>
                      <a:pt x="51" y="0"/>
                      <a:pt x="45" y="0"/>
                      <a:pt x="45" y="0"/>
                    </a:cubicBezTo>
                    <a:cubicBezTo>
                      <a:pt x="45" y="0"/>
                      <a:pt x="28" y="6"/>
                      <a:pt x="13" y="12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0" name="任意多边形: 形状 129"/>
              <p:cNvSpPr/>
              <p:nvPr/>
            </p:nvSpPr>
            <p:spPr bwMode="auto">
              <a:xfrm>
                <a:off x="7943850" y="2357605"/>
                <a:ext cx="1173162" cy="411163"/>
              </a:xfrm>
              <a:custGeom>
                <a:avLst/>
                <a:gdLst>
                  <a:gd name="T0" fmla="*/ 533 w 533"/>
                  <a:gd name="T1" fmla="*/ 99 h 186"/>
                  <a:gd name="T2" fmla="*/ 72 w 533"/>
                  <a:gd name="T3" fmla="*/ 124 h 186"/>
                  <a:gd name="T4" fmla="*/ 274 w 533"/>
                  <a:gd name="T5" fmla="*/ 89 h 186"/>
                  <a:gd name="T6" fmla="*/ 120 w 533"/>
                  <a:gd name="T7" fmla="*/ 143 h 186"/>
                  <a:gd name="T8" fmla="*/ 0 w 533"/>
                  <a:gd name="T9" fmla="*/ 159 h 186"/>
                  <a:gd name="T10" fmla="*/ 113 w 533"/>
                  <a:gd name="T11" fmla="*/ 166 h 186"/>
                  <a:gd name="T12" fmla="*/ 152 w 533"/>
                  <a:gd name="T13" fmla="*/ 161 h 186"/>
                  <a:gd name="T14" fmla="*/ 259 w 533"/>
                  <a:gd name="T15" fmla="*/ 136 h 186"/>
                  <a:gd name="T16" fmla="*/ 266 w 533"/>
                  <a:gd name="T17" fmla="*/ 136 h 186"/>
                  <a:gd name="T18" fmla="*/ 172 w 533"/>
                  <a:gd name="T19" fmla="*/ 185 h 186"/>
                  <a:gd name="T20" fmla="*/ 326 w 533"/>
                  <a:gd name="T21" fmla="*/ 138 h 186"/>
                  <a:gd name="T22" fmla="*/ 533 w 533"/>
                  <a:gd name="T23" fmla="*/ 99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33" h="186">
                    <a:moveTo>
                      <a:pt x="533" y="99"/>
                    </a:moveTo>
                    <a:cubicBezTo>
                      <a:pt x="386" y="0"/>
                      <a:pt x="207" y="78"/>
                      <a:pt x="72" y="124"/>
                    </a:cubicBezTo>
                    <a:cubicBezTo>
                      <a:pt x="177" y="116"/>
                      <a:pt x="275" y="89"/>
                      <a:pt x="274" y="89"/>
                    </a:cubicBezTo>
                    <a:cubicBezTo>
                      <a:pt x="264" y="92"/>
                      <a:pt x="179" y="131"/>
                      <a:pt x="120" y="143"/>
                    </a:cubicBezTo>
                    <a:cubicBezTo>
                      <a:pt x="61" y="154"/>
                      <a:pt x="0" y="159"/>
                      <a:pt x="0" y="159"/>
                    </a:cubicBezTo>
                    <a:cubicBezTo>
                      <a:pt x="0" y="159"/>
                      <a:pt x="30" y="176"/>
                      <a:pt x="113" y="166"/>
                    </a:cubicBezTo>
                    <a:cubicBezTo>
                      <a:pt x="126" y="165"/>
                      <a:pt x="139" y="163"/>
                      <a:pt x="152" y="161"/>
                    </a:cubicBezTo>
                    <a:cubicBezTo>
                      <a:pt x="200" y="152"/>
                      <a:pt x="241" y="140"/>
                      <a:pt x="259" y="136"/>
                    </a:cubicBezTo>
                    <a:cubicBezTo>
                      <a:pt x="266" y="134"/>
                      <a:pt x="269" y="134"/>
                      <a:pt x="266" y="136"/>
                    </a:cubicBezTo>
                    <a:cubicBezTo>
                      <a:pt x="256" y="144"/>
                      <a:pt x="165" y="186"/>
                      <a:pt x="172" y="185"/>
                    </a:cubicBezTo>
                    <a:cubicBezTo>
                      <a:pt x="246" y="175"/>
                      <a:pt x="288" y="156"/>
                      <a:pt x="326" y="138"/>
                    </a:cubicBezTo>
                    <a:cubicBezTo>
                      <a:pt x="379" y="113"/>
                      <a:pt x="424" y="90"/>
                      <a:pt x="533" y="99"/>
                    </a:cubicBez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  <a:alpha val="28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1" name="任意多边形: 形状 130"/>
              <p:cNvSpPr/>
              <p:nvPr/>
            </p:nvSpPr>
            <p:spPr bwMode="auto">
              <a:xfrm>
                <a:off x="8499475" y="3345030"/>
                <a:ext cx="715962" cy="714375"/>
              </a:xfrm>
              <a:custGeom>
                <a:avLst/>
                <a:gdLst>
                  <a:gd name="T0" fmla="*/ 324 w 325"/>
                  <a:gd name="T1" fmla="*/ 47 h 324"/>
                  <a:gd name="T2" fmla="*/ 318 w 325"/>
                  <a:gd name="T3" fmla="*/ 1 h 324"/>
                  <a:gd name="T4" fmla="*/ 319 w 325"/>
                  <a:gd name="T5" fmla="*/ 0 h 324"/>
                  <a:gd name="T6" fmla="*/ 269 w 325"/>
                  <a:gd name="T7" fmla="*/ 35 h 324"/>
                  <a:gd name="T8" fmla="*/ 267 w 325"/>
                  <a:gd name="T9" fmla="*/ 116 h 324"/>
                  <a:gd name="T10" fmla="*/ 0 w 325"/>
                  <a:gd name="T11" fmla="*/ 310 h 324"/>
                  <a:gd name="T12" fmla="*/ 60 w 325"/>
                  <a:gd name="T13" fmla="*/ 314 h 324"/>
                  <a:gd name="T14" fmla="*/ 237 w 325"/>
                  <a:gd name="T15" fmla="*/ 184 h 324"/>
                  <a:gd name="T16" fmla="*/ 305 w 325"/>
                  <a:gd name="T17" fmla="*/ 102 h 324"/>
                  <a:gd name="T18" fmla="*/ 323 w 325"/>
                  <a:gd name="T19" fmla="*/ 79 h 324"/>
                  <a:gd name="T20" fmla="*/ 324 w 325"/>
                  <a:gd name="T21" fmla="*/ 47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25" h="324">
                    <a:moveTo>
                      <a:pt x="324" y="47"/>
                    </a:moveTo>
                    <a:cubicBezTo>
                      <a:pt x="324" y="33"/>
                      <a:pt x="323" y="17"/>
                      <a:pt x="318" y="1"/>
                    </a:cubicBezTo>
                    <a:cubicBezTo>
                      <a:pt x="319" y="0"/>
                      <a:pt x="319" y="0"/>
                      <a:pt x="319" y="0"/>
                    </a:cubicBezTo>
                    <a:cubicBezTo>
                      <a:pt x="305" y="12"/>
                      <a:pt x="285" y="28"/>
                      <a:pt x="269" y="35"/>
                    </a:cubicBezTo>
                    <a:cubicBezTo>
                      <a:pt x="269" y="35"/>
                      <a:pt x="284" y="86"/>
                      <a:pt x="267" y="116"/>
                    </a:cubicBezTo>
                    <a:cubicBezTo>
                      <a:pt x="229" y="181"/>
                      <a:pt x="100" y="324"/>
                      <a:pt x="0" y="310"/>
                    </a:cubicBezTo>
                    <a:cubicBezTo>
                      <a:pt x="11" y="317"/>
                      <a:pt x="44" y="318"/>
                      <a:pt x="60" y="314"/>
                    </a:cubicBezTo>
                    <a:cubicBezTo>
                      <a:pt x="114" y="303"/>
                      <a:pt x="178" y="247"/>
                      <a:pt x="237" y="184"/>
                    </a:cubicBezTo>
                    <a:cubicBezTo>
                      <a:pt x="261" y="157"/>
                      <a:pt x="284" y="129"/>
                      <a:pt x="305" y="102"/>
                    </a:cubicBezTo>
                    <a:cubicBezTo>
                      <a:pt x="311" y="94"/>
                      <a:pt x="317" y="87"/>
                      <a:pt x="323" y="79"/>
                    </a:cubicBezTo>
                    <a:cubicBezTo>
                      <a:pt x="323" y="79"/>
                      <a:pt x="325" y="66"/>
                      <a:pt x="324" y="47"/>
                    </a:cubicBezTo>
                    <a:close/>
                  </a:path>
                </a:pathLst>
              </a:custGeom>
              <a:solidFill>
                <a:srgbClr val="E2C4B3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2" name="任意多边形: 形状 131"/>
              <p:cNvSpPr/>
              <p:nvPr/>
            </p:nvSpPr>
            <p:spPr bwMode="auto">
              <a:xfrm>
                <a:off x="8102600" y="3753018"/>
                <a:ext cx="166687" cy="95250"/>
              </a:xfrm>
              <a:custGeom>
                <a:avLst/>
                <a:gdLst>
                  <a:gd name="T0" fmla="*/ 0 w 76"/>
                  <a:gd name="T1" fmla="*/ 31 h 43"/>
                  <a:gd name="T2" fmla="*/ 70 w 76"/>
                  <a:gd name="T3" fmla="*/ 43 h 43"/>
                  <a:gd name="T4" fmla="*/ 76 w 76"/>
                  <a:gd name="T5" fmla="*/ 0 h 43"/>
                  <a:gd name="T6" fmla="*/ 57 w 76"/>
                  <a:gd name="T7" fmla="*/ 26 h 43"/>
                  <a:gd name="T8" fmla="*/ 0 w 76"/>
                  <a:gd name="T9" fmla="*/ 3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43">
                    <a:moveTo>
                      <a:pt x="0" y="31"/>
                    </a:moveTo>
                    <a:cubicBezTo>
                      <a:pt x="4" y="40"/>
                      <a:pt x="70" y="43"/>
                      <a:pt x="70" y="43"/>
                    </a:cubicBezTo>
                    <a:cubicBezTo>
                      <a:pt x="74" y="38"/>
                      <a:pt x="76" y="0"/>
                      <a:pt x="76" y="0"/>
                    </a:cubicBezTo>
                    <a:cubicBezTo>
                      <a:pt x="76" y="0"/>
                      <a:pt x="63" y="21"/>
                      <a:pt x="57" y="26"/>
                    </a:cubicBezTo>
                    <a:cubicBezTo>
                      <a:pt x="52" y="31"/>
                      <a:pt x="0" y="31"/>
                      <a:pt x="0" y="31"/>
                    </a:cubicBezTo>
                    <a:close/>
                  </a:path>
                </a:pathLst>
              </a:custGeom>
              <a:solidFill>
                <a:srgbClr val="E2C4B3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3" name="任意多边形: 形状 132"/>
              <p:cNvSpPr/>
              <p:nvPr/>
            </p:nvSpPr>
            <p:spPr bwMode="auto">
              <a:xfrm>
                <a:off x="9272587" y="3643480"/>
                <a:ext cx="338137" cy="198438"/>
              </a:xfrm>
              <a:custGeom>
                <a:avLst/>
                <a:gdLst>
                  <a:gd name="T0" fmla="*/ 3 w 154"/>
                  <a:gd name="T1" fmla="*/ 68 h 90"/>
                  <a:gd name="T2" fmla="*/ 0 w 154"/>
                  <a:gd name="T3" fmla="*/ 90 h 90"/>
                  <a:gd name="T4" fmla="*/ 36 w 154"/>
                  <a:gd name="T5" fmla="*/ 57 h 90"/>
                  <a:gd name="T6" fmla="*/ 53 w 154"/>
                  <a:gd name="T7" fmla="*/ 44 h 90"/>
                  <a:gd name="T8" fmla="*/ 154 w 154"/>
                  <a:gd name="T9" fmla="*/ 19 h 90"/>
                  <a:gd name="T10" fmla="*/ 142 w 154"/>
                  <a:gd name="T11" fmla="*/ 2 h 90"/>
                  <a:gd name="T12" fmla="*/ 137 w 154"/>
                  <a:gd name="T13" fmla="*/ 0 h 90"/>
                  <a:gd name="T14" fmla="*/ 112 w 154"/>
                  <a:gd name="T15" fmla="*/ 1 h 90"/>
                  <a:gd name="T16" fmla="*/ 72 w 154"/>
                  <a:gd name="T17" fmla="*/ 11 h 90"/>
                  <a:gd name="T18" fmla="*/ 51 w 154"/>
                  <a:gd name="T19" fmla="*/ 24 h 90"/>
                  <a:gd name="T20" fmla="*/ 30 w 154"/>
                  <a:gd name="T21" fmla="*/ 43 h 90"/>
                  <a:gd name="T22" fmla="*/ 14 w 154"/>
                  <a:gd name="T23" fmla="*/ 57 h 90"/>
                  <a:gd name="T24" fmla="*/ 3 w 154"/>
                  <a:gd name="T25" fmla="*/ 6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4" h="90">
                    <a:moveTo>
                      <a:pt x="3" y="68"/>
                    </a:moveTo>
                    <a:cubicBezTo>
                      <a:pt x="2" y="75"/>
                      <a:pt x="1" y="82"/>
                      <a:pt x="0" y="90"/>
                    </a:cubicBezTo>
                    <a:cubicBezTo>
                      <a:pt x="13" y="77"/>
                      <a:pt x="25" y="66"/>
                      <a:pt x="36" y="57"/>
                    </a:cubicBezTo>
                    <a:cubicBezTo>
                      <a:pt x="42" y="52"/>
                      <a:pt x="48" y="48"/>
                      <a:pt x="53" y="44"/>
                    </a:cubicBezTo>
                    <a:cubicBezTo>
                      <a:pt x="96" y="12"/>
                      <a:pt x="119" y="11"/>
                      <a:pt x="154" y="19"/>
                    </a:cubicBezTo>
                    <a:cubicBezTo>
                      <a:pt x="148" y="10"/>
                      <a:pt x="143" y="4"/>
                      <a:pt x="142" y="2"/>
                    </a:cubicBezTo>
                    <a:cubicBezTo>
                      <a:pt x="140" y="1"/>
                      <a:pt x="139" y="1"/>
                      <a:pt x="137" y="0"/>
                    </a:cubicBezTo>
                    <a:cubicBezTo>
                      <a:pt x="128" y="0"/>
                      <a:pt x="119" y="0"/>
                      <a:pt x="112" y="1"/>
                    </a:cubicBezTo>
                    <a:cubicBezTo>
                      <a:pt x="96" y="3"/>
                      <a:pt x="83" y="6"/>
                      <a:pt x="72" y="11"/>
                    </a:cubicBezTo>
                    <a:cubicBezTo>
                      <a:pt x="65" y="15"/>
                      <a:pt x="58" y="19"/>
                      <a:pt x="51" y="24"/>
                    </a:cubicBezTo>
                    <a:cubicBezTo>
                      <a:pt x="44" y="30"/>
                      <a:pt x="37" y="36"/>
                      <a:pt x="30" y="43"/>
                    </a:cubicBezTo>
                    <a:cubicBezTo>
                      <a:pt x="25" y="47"/>
                      <a:pt x="20" y="52"/>
                      <a:pt x="14" y="57"/>
                    </a:cubicBezTo>
                    <a:cubicBezTo>
                      <a:pt x="10" y="61"/>
                      <a:pt x="6" y="64"/>
                      <a:pt x="3" y="68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4" name="任意多边形: 形状 133"/>
              <p:cNvSpPr/>
              <p:nvPr/>
            </p:nvSpPr>
            <p:spPr bwMode="auto">
              <a:xfrm>
                <a:off x="9391650" y="4388018"/>
                <a:ext cx="500062" cy="287338"/>
              </a:xfrm>
              <a:custGeom>
                <a:avLst/>
                <a:gdLst>
                  <a:gd name="T0" fmla="*/ 172 w 227"/>
                  <a:gd name="T1" fmla="*/ 115 h 130"/>
                  <a:gd name="T2" fmla="*/ 209 w 227"/>
                  <a:gd name="T3" fmla="*/ 129 h 130"/>
                  <a:gd name="T4" fmla="*/ 223 w 227"/>
                  <a:gd name="T5" fmla="*/ 120 h 130"/>
                  <a:gd name="T6" fmla="*/ 227 w 227"/>
                  <a:gd name="T7" fmla="*/ 121 h 130"/>
                  <a:gd name="T8" fmla="*/ 173 w 227"/>
                  <a:gd name="T9" fmla="*/ 71 h 130"/>
                  <a:gd name="T10" fmla="*/ 4 w 227"/>
                  <a:gd name="T11" fmla="*/ 0 h 130"/>
                  <a:gd name="T12" fmla="*/ 1 w 227"/>
                  <a:gd name="T13" fmla="*/ 10 h 130"/>
                  <a:gd name="T14" fmla="*/ 0 w 227"/>
                  <a:gd name="T15" fmla="*/ 13 h 130"/>
                  <a:gd name="T16" fmla="*/ 90 w 227"/>
                  <a:gd name="T17" fmla="*/ 78 h 130"/>
                  <a:gd name="T18" fmla="*/ 172 w 227"/>
                  <a:gd name="T19" fmla="*/ 115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7" h="130">
                    <a:moveTo>
                      <a:pt x="172" y="115"/>
                    </a:moveTo>
                    <a:cubicBezTo>
                      <a:pt x="174" y="116"/>
                      <a:pt x="207" y="130"/>
                      <a:pt x="209" y="129"/>
                    </a:cubicBezTo>
                    <a:cubicBezTo>
                      <a:pt x="210" y="128"/>
                      <a:pt x="223" y="120"/>
                      <a:pt x="223" y="120"/>
                    </a:cubicBezTo>
                    <a:cubicBezTo>
                      <a:pt x="227" y="121"/>
                      <a:pt x="227" y="121"/>
                      <a:pt x="227" y="121"/>
                    </a:cubicBezTo>
                    <a:cubicBezTo>
                      <a:pt x="173" y="71"/>
                      <a:pt x="173" y="71"/>
                      <a:pt x="173" y="7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81" y="76"/>
                      <a:pt x="90" y="78"/>
                    </a:cubicBezTo>
                    <a:cubicBezTo>
                      <a:pt x="99" y="80"/>
                      <a:pt x="172" y="115"/>
                      <a:pt x="172" y="115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5" name="任意多边形: 形状 134"/>
              <p:cNvSpPr/>
              <p:nvPr/>
            </p:nvSpPr>
            <p:spPr bwMode="auto">
              <a:xfrm>
                <a:off x="9337675" y="4410243"/>
                <a:ext cx="544512" cy="349250"/>
              </a:xfrm>
              <a:custGeom>
                <a:avLst/>
                <a:gdLst>
                  <a:gd name="T0" fmla="*/ 25 w 247"/>
                  <a:gd name="T1" fmla="*/ 0 h 158"/>
                  <a:gd name="T2" fmla="*/ 20 w 247"/>
                  <a:gd name="T3" fmla="*/ 14 h 158"/>
                  <a:gd name="T4" fmla="*/ 0 w 247"/>
                  <a:gd name="T5" fmla="*/ 76 h 158"/>
                  <a:gd name="T6" fmla="*/ 157 w 247"/>
                  <a:gd name="T7" fmla="*/ 144 h 158"/>
                  <a:gd name="T8" fmla="*/ 224 w 247"/>
                  <a:gd name="T9" fmla="*/ 158 h 158"/>
                  <a:gd name="T10" fmla="*/ 247 w 247"/>
                  <a:gd name="T11" fmla="*/ 110 h 158"/>
                  <a:gd name="T12" fmla="*/ 192 w 247"/>
                  <a:gd name="T13" fmla="*/ 69 h 158"/>
                  <a:gd name="T14" fmla="*/ 25 w 247"/>
                  <a:gd name="T15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7" h="158">
                    <a:moveTo>
                      <a:pt x="25" y="0"/>
                    </a:moveTo>
                    <a:cubicBezTo>
                      <a:pt x="20" y="14"/>
                      <a:pt x="20" y="14"/>
                      <a:pt x="20" y="14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151" y="141"/>
                      <a:pt x="157" y="144"/>
                    </a:cubicBezTo>
                    <a:cubicBezTo>
                      <a:pt x="163" y="147"/>
                      <a:pt x="224" y="158"/>
                      <a:pt x="224" y="158"/>
                    </a:cubicBezTo>
                    <a:cubicBezTo>
                      <a:pt x="247" y="110"/>
                      <a:pt x="247" y="110"/>
                      <a:pt x="247" y="110"/>
                    </a:cubicBezTo>
                    <a:cubicBezTo>
                      <a:pt x="192" y="69"/>
                      <a:pt x="192" y="69"/>
                      <a:pt x="192" y="69"/>
                    </a:cubicBezTo>
                    <a:cubicBezTo>
                      <a:pt x="137" y="47"/>
                      <a:pt x="32" y="3"/>
                      <a:pt x="25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6" name="任意多边形: 形状 135"/>
              <p:cNvSpPr/>
              <p:nvPr/>
            </p:nvSpPr>
            <p:spPr bwMode="auto">
              <a:xfrm>
                <a:off x="10188575" y="4275305"/>
                <a:ext cx="790575" cy="873125"/>
              </a:xfrm>
              <a:custGeom>
                <a:avLst/>
                <a:gdLst>
                  <a:gd name="T0" fmla="*/ 201 w 359"/>
                  <a:gd name="T1" fmla="*/ 0 h 396"/>
                  <a:gd name="T2" fmla="*/ 357 w 359"/>
                  <a:gd name="T3" fmla="*/ 253 h 396"/>
                  <a:gd name="T4" fmla="*/ 277 w 359"/>
                  <a:gd name="T5" fmla="*/ 372 h 396"/>
                  <a:gd name="T6" fmla="*/ 143 w 359"/>
                  <a:gd name="T7" fmla="*/ 364 h 396"/>
                  <a:gd name="T8" fmla="*/ 6 w 359"/>
                  <a:gd name="T9" fmla="*/ 99 h 396"/>
                  <a:gd name="T10" fmla="*/ 201 w 359"/>
                  <a:gd name="T11" fmla="*/ 0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9" h="396">
                    <a:moveTo>
                      <a:pt x="201" y="0"/>
                    </a:moveTo>
                    <a:cubicBezTo>
                      <a:pt x="206" y="14"/>
                      <a:pt x="355" y="230"/>
                      <a:pt x="357" y="253"/>
                    </a:cubicBezTo>
                    <a:cubicBezTo>
                      <a:pt x="359" y="276"/>
                      <a:pt x="339" y="347"/>
                      <a:pt x="277" y="372"/>
                    </a:cubicBezTo>
                    <a:cubicBezTo>
                      <a:pt x="215" y="396"/>
                      <a:pt x="156" y="390"/>
                      <a:pt x="143" y="364"/>
                    </a:cubicBezTo>
                    <a:cubicBezTo>
                      <a:pt x="129" y="338"/>
                      <a:pt x="0" y="120"/>
                      <a:pt x="6" y="99"/>
                    </a:cubicBezTo>
                    <a:cubicBezTo>
                      <a:pt x="13" y="79"/>
                      <a:pt x="202" y="2"/>
                      <a:pt x="2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7" name="任意多边形: 形状 136"/>
              <p:cNvSpPr/>
              <p:nvPr/>
            </p:nvSpPr>
            <p:spPr bwMode="auto">
              <a:xfrm>
                <a:off x="10110787" y="4222918"/>
                <a:ext cx="619125" cy="493713"/>
              </a:xfrm>
              <a:custGeom>
                <a:avLst/>
                <a:gdLst>
                  <a:gd name="T0" fmla="*/ 15 w 281"/>
                  <a:gd name="T1" fmla="*/ 119 h 224"/>
                  <a:gd name="T2" fmla="*/ 70 w 281"/>
                  <a:gd name="T3" fmla="*/ 207 h 224"/>
                  <a:gd name="T4" fmla="*/ 265 w 281"/>
                  <a:gd name="T5" fmla="*/ 110 h 224"/>
                  <a:gd name="T6" fmla="*/ 272 w 281"/>
                  <a:gd name="T7" fmla="*/ 54 h 224"/>
                  <a:gd name="T8" fmla="*/ 240 w 281"/>
                  <a:gd name="T9" fmla="*/ 0 h 224"/>
                  <a:gd name="T10" fmla="*/ 15 w 281"/>
                  <a:gd name="T11" fmla="*/ 119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1" h="224">
                    <a:moveTo>
                      <a:pt x="15" y="119"/>
                    </a:moveTo>
                    <a:cubicBezTo>
                      <a:pt x="0" y="128"/>
                      <a:pt x="49" y="189"/>
                      <a:pt x="70" y="207"/>
                    </a:cubicBezTo>
                    <a:cubicBezTo>
                      <a:pt x="92" y="224"/>
                      <a:pt x="248" y="132"/>
                      <a:pt x="265" y="110"/>
                    </a:cubicBezTo>
                    <a:cubicBezTo>
                      <a:pt x="281" y="89"/>
                      <a:pt x="276" y="64"/>
                      <a:pt x="272" y="54"/>
                    </a:cubicBezTo>
                    <a:cubicBezTo>
                      <a:pt x="267" y="43"/>
                      <a:pt x="246" y="0"/>
                      <a:pt x="240" y="0"/>
                    </a:cubicBezTo>
                    <a:cubicBezTo>
                      <a:pt x="227" y="0"/>
                      <a:pt x="30" y="110"/>
                      <a:pt x="15" y="11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8" name="任意多边形: 形状 137"/>
              <p:cNvSpPr/>
              <p:nvPr/>
            </p:nvSpPr>
            <p:spPr bwMode="auto">
              <a:xfrm>
                <a:off x="9471025" y="3502193"/>
                <a:ext cx="1100137" cy="384175"/>
              </a:xfrm>
              <a:custGeom>
                <a:avLst/>
                <a:gdLst>
                  <a:gd name="T0" fmla="*/ 56 w 500"/>
                  <a:gd name="T1" fmla="*/ 43 h 174"/>
                  <a:gd name="T2" fmla="*/ 38 w 500"/>
                  <a:gd name="T3" fmla="*/ 40 h 174"/>
                  <a:gd name="T4" fmla="*/ 12 w 500"/>
                  <a:gd name="T5" fmla="*/ 21 h 174"/>
                  <a:gd name="T6" fmla="*/ 4 w 500"/>
                  <a:gd name="T7" fmla="*/ 0 h 174"/>
                  <a:gd name="T8" fmla="*/ 0 w 500"/>
                  <a:gd name="T9" fmla="*/ 10 h 174"/>
                  <a:gd name="T10" fmla="*/ 0 w 500"/>
                  <a:gd name="T11" fmla="*/ 20 h 174"/>
                  <a:gd name="T12" fmla="*/ 14 w 500"/>
                  <a:gd name="T13" fmla="*/ 44 h 174"/>
                  <a:gd name="T14" fmla="*/ 47 w 500"/>
                  <a:gd name="T15" fmla="*/ 64 h 174"/>
                  <a:gd name="T16" fmla="*/ 52 w 500"/>
                  <a:gd name="T17" fmla="*/ 66 h 174"/>
                  <a:gd name="T18" fmla="*/ 75 w 500"/>
                  <a:gd name="T19" fmla="*/ 70 h 174"/>
                  <a:gd name="T20" fmla="*/ 78 w 500"/>
                  <a:gd name="T21" fmla="*/ 70 h 174"/>
                  <a:gd name="T22" fmla="*/ 166 w 500"/>
                  <a:gd name="T23" fmla="*/ 57 h 174"/>
                  <a:gd name="T24" fmla="*/ 271 w 500"/>
                  <a:gd name="T25" fmla="*/ 58 h 174"/>
                  <a:gd name="T26" fmla="*/ 468 w 500"/>
                  <a:gd name="T27" fmla="*/ 161 h 174"/>
                  <a:gd name="T28" fmla="*/ 500 w 500"/>
                  <a:gd name="T29" fmla="*/ 153 h 174"/>
                  <a:gd name="T30" fmla="*/ 498 w 500"/>
                  <a:gd name="T31" fmla="*/ 134 h 174"/>
                  <a:gd name="T32" fmla="*/ 255 w 500"/>
                  <a:gd name="T33" fmla="*/ 31 h 174"/>
                  <a:gd name="T34" fmla="*/ 144 w 500"/>
                  <a:gd name="T35" fmla="*/ 34 h 174"/>
                  <a:gd name="T36" fmla="*/ 85 w 500"/>
                  <a:gd name="T37" fmla="*/ 42 h 174"/>
                  <a:gd name="T38" fmla="*/ 56 w 500"/>
                  <a:gd name="T39" fmla="*/ 43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00" h="174">
                    <a:moveTo>
                      <a:pt x="56" y="43"/>
                    </a:moveTo>
                    <a:cubicBezTo>
                      <a:pt x="49" y="42"/>
                      <a:pt x="44" y="41"/>
                      <a:pt x="38" y="40"/>
                    </a:cubicBezTo>
                    <a:cubicBezTo>
                      <a:pt x="25" y="36"/>
                      <a:pt x="17" y="29"/>
                      <a:pt x="12" y="21"/>
                    </a:cubicBezTo>
                    <a:cubicBezTo>
                      <a:pt x="8" y="14"/>
                      <a:pt x="5" y="7"/>
                      <a:pt x="4" y="0"/>
                    </a:cubicBezTo>
                    <a:cubicBezTo>
                      <a:pt x="2" y="4"/>
                      <a:pt x="1" y="7"/>
                      <a:pt x="0" y="10"/>
                    </a:cubicBezTo>
                    <a:cubicBezTo>
                      <a:pt x="0" y="14"/>
                      <a:pt x="0" y="17"/>
                      <a:pt x="0" y="20"/>
                    </a:cubicBezTo>
                    <a:cubicBezTo>
                      <a:pt x="2" y="29"/>
                      <a:pt x="7" y="37"/>
                      <a:pt x="14" y="44"/>
                    </a:cubicBezTo>
                    <a:cubicBezTo>
                      <a:pt x="23" y="52"/>
                      <a:pt x="35" y="60"/>
                      <a:pt x="47" y="64"/>
                    </a:cubicBezTo>
                    <a:cubicBezTo>
                      <a:pt x="49" y="65"/>
                      <a:pt x="50" y="65"/>
                      <a:pt x="52" y="66"/>
                    </a:cubicBezTo>
                    <a:cubicBezTo>
                      <a:pt x="60" y="68"/>
                      <a:pt x="67" y="70"/>
                      <a:pt x="75" y="70"/>
                    </a:cubicBezTo>
                    <a:cubicBezTo>
                      <a:pt x="76" y="70"/>
                      <a:pt x="77" y="70"/>
                      <a:pt x="78" y="70"/>
                    </a:cubicBezTo>
                    <a:cubicBezTo>
                      <a:pt x="100" y="70"/>
                      <a:pt x="130" y="63"/>
                      <a:pt x="166" y="57"/>
                    </a:cubicBezTo>
                    <a:cubicBezTo>
                      <a:pt x="198" y="52"/>
                      <a:pt x="217" y="54"/>
                      <a:pt x="271" y="58"/>
                    </a:cubicBezTo>
                    <a:cubicBezTo>
                      <a:pt x="326" y="62"/>
                      <a:pt x="432" y="134"/>
                      <a:pt x="468" y="161"/>
                    </a:cubicBezTo>
                    <a:cubicBezTo>
                      <a:pt x="484" y="173"/>
                      <a:pt x="496" y="174"/>
                      <a:pt x="500" y="153"/>
                    </a:cubicBezTo>
                    <a:cubicBezTo>
                      <a:pt x="500" y="148"/>
                      <a:pt x="498" y="140"/>
                      <a:pt x="498" y="134"/>
                    </a:cubicBezTo>
                    <a:cubicBezTo>
                      <a:pt x="425" y="132"/>
                      <a:pt x="349" y="43"/>
                      <a:pt x="255" y="31"/>
                    </a:cubicBezTo>
                    <a:cubicBezTo>
                      <a:pt x="217" y="26"/>
                      <a:pt x="179" y="29"/>
                      <a:pt x="144" y="34"/>
                    </a:cubicBezTo>
                    <a:cubicBezTo>
                      <a:pt x="123" y="37"/>
                      <a:pt x="103" y="40"/>
                      <a:pt x="85" y="42"/>
                    </a:cubicBezTo>
                    <a:cubicBezTo>
                      <a:pt x="75" y="43"/>
                      <a:pt x="65" y="43"/>
                      <a:pt x="56" y="43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9" name="任意多边形: 形状 138"/>
              <p:cNvSpPr/>
              <p:nvPr/>
            </p:nvSpPr>
            <p:spPr bwMode="auto">
              <a:xfrm>
                <a:off x="10582275" y="3892718"/>
                <a:ext cx="674687" cy="374650"/>
              </a:xfrm>
              <a:custGeom>
                <a:avLst/>
                <a:gdLst>
                  <a:gd name="T0" fmla="*/ 20 w 306"/>
                  <a:gd name="T1" fmla="*/ 8 h 170"/>
                  <a:gd name="T2" fmla="*/ 0 w 306"/>
                  <a:gd name="T3" fmla="*/ 21 h 170"/>
                  <a:gd name="T4" fmla="*/ 31 w 306"/>
                  <a:gd name="T5" fmla="*/ 75 h 170"/>
                  <a:gd name="T6" fmla="*/ 50 w 306"/>
                  <a:gd name="T7" fmla="*/ 109 h 170"/>
                  <a:gd name="T8" fmla="*/ 111 w 306"/>
                  <a:gd name="T9" fmla="*/ 78 h 170"/>
                  <a:gd name="T10" fmla="*/ 256 w 306"/>
                  <a:gd name="T11" fmla="*/ 155 h 170"/>
                  <a:gd name="T12" fmla="*/ 20 w 306"/>
                  <a:gd name="T13" fmla="*/ 8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6" h="170">
                    <a:moveTo>
                      <a:pt x="20" y="8"/>
                    </a:moveTo>
                    <a:cubicBezTo>
                      <a:pt x="6" y="11"/>
                      <a:pt x="0" y="21"/>
                      <a:pt x="0" y="21"/>
                    </a:cubicBezTo>
                    <a:cubicBezTo>
                      <a:pt x="31" y="75"/>
                      <a:pt x="31" y="75"/>
                      <a:pt x="31" y="75"/>
                    </a:cubicBezTo>
                    <a:cubicBezTo>
                      <a:pt x="50" y="109"/>
                      <a:pt x="50" y="109"/>
                      <a:pt x="50" y="109"/>
                    </a:cubicBezTo>
                    <a:cubicBezTo>
                      <a:pt x="50" y="109"/>
                      <a:pt x="64" y="76"/>
                      <a:pt x="111" y="78"/>
                    </a:cubicBezTo>
                    <a:cubicBezTo>
                      <a:pt x="159" y="80"/>
                      <a:pt x="236" y="170"/>
                      <a:pt x="256" y="155"/>
                    </a:cubicBezTo>
                    <a:cubicBezTo>
                      <a:pt x="306" y="117"/>
                      <a:pt x="108" y="0"/>
                      <a:pt x="20" y="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0" name="任意多边形: 形状 139"/>
              <p:cNvSpPr/>
              <p:nvPr/>
            </p:nvSpPr>
            <p:spPr bwMode="auto">
              <a:xfrm>
                <a:off x="10675937" y="4016543"/>
                <a:ext cx="482600" cy="250825"/>
              </a:xfrm>
              <a:custGeom>
                <a:avLst/>
                <a:gdLst>
                  <a:gd name="T0" fmla="*/ 19 w 219"/>
                  <a:gd name="T1" fmla="*/ 39 h 114"/>
                  <a:gd name="T2" fmla="*/ 69 w 219"/>
                  <a:gd name="T3" fmla="*/ 22 h 114"/>
                  <a:gd name="T4" fmla="*/ 214 w 219"/>
                  <a:gd name="T5" fmla="*/ 99 h 114"/>
                  <a:gd name="T6" fmla="*/ 219 w 219"/>
                  <a:gd name="T7" fmla="*/ 93 h 114"/>
                  <a:gd name="T8" fmla="*/ 207 w 219"/>
                  <a:gd name="T9" fmla="*/ 89 h 114"/>
                  <a:gd name="T10" fmla="*/ 198 w 219"/>
                  <a:gd name="T11" fmla="*/ 83 h 114"/>
                  <a:gd name="T12" fmla="*/ 87 w 219"/>
                  <a:gd name="T13" fmla="*/ 10 h 114"/>
                  <a:gd name="T14" fmla="*/ 12 w 219"/>
                  <a:gd name="T15" fmla="*/ 23 h 114"/>
                  <a:gd name="T16" fmla="*/ 9 w 219"/>
                  <a:gd name="T17" fmla="*/ 26 h 114"/>
                  <a:gd name="T18" fmla="*/ 0 w 219"/>
                  <a:gd name="T19" fmla="*/ 38 h 114"/>
                  <a:gd name="T20" fmla="*/ 8 w 219"/>
                  <a:gd name="T21" fmla="*/ 53 h 114"/>
                  <a:gd name="T22" fmla="*/ 19 w 219"/>
                  <a:gd name="T23" fmla="*/ 39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114">
                    <a:moveTo>
                      <a:pt x="19" y="39"/>
                    </a:moveTo>
                    <a:cubicBezTo>
                      <a:pt x="27" y="30"/>
                      <a:pt x="43" y="20"/>
                      <a:pt x="69" y="22"/>
                    </a:cubicBezTo>
                    <a:cubicBezTo>
                      <a:pt x="117" y="24"/>
                      <a:pt x="194" y="114"/>
                      <a:pt x="214" y="99"/>
                    </a:cubicBezTo>
                    <a:cubicBezTo>
                      <a:pt x="216" y="97"/>
                      <a:pt x="218" y="95"/>
                      <a:pt x="219" y="93"/>
                    </a:cubicBezTo>
                    <a:cubicBezTo>
                      <a:pt x="216" y="93"/>
                      <a:pt x="212" y="91"/>
                      <a:pt x="207" y="89"/>
                    </a:cubicBezTo>
                    <a:cubicBezTo>
                      <a:pt x="204" y="87"/>
                      <a:pt x="201" y="85"/>
                      <a:pt x="198" y="83"/>
                    </a:cubicBezTo>
                    <a:cubicBezTo>
                      <a:pt x="169" y="64"/>
                      <a:pt x="113" y="18"/>
                      <a:pt x="87" y="10"/>
                    </a:cubicBezTo>
                    <a:cubicBezTo>
                      <a:pt x="60" y="2"/>
                      <a:pt x="32" y="0"/>
                      <a:pt x="12" y="23"/>
                    </a:cubicBezTo>
                    <a:cubicBezTo>
                      <a:pt x="11" y="24"/>
                      <a:pt x="10" y="25"/>
                      <a:pt x="9" y="26"/>
                    </a:cubicBezTo>
                    <a:cubicBezTo>
                      <a:pt x="5" y="31"/>
                      <a:pt x="2" y="34"/>
                      <a:pt x="0" y="38"/>
                    </a:cubicBezTo>
                    <a:cubicBezTo>
                      <a:pt x="2" y="43"/>
                      <a:pt x="5" y="48"/>
                      <a:pt x="8" y="53"/>
                    </a:cubicBezTo>
                    <a:cubicBezTo>
                      <a:pt x="8" y="53"/>
                      <a:pt x="11" y="47"/>
                      <a:pt x="19" y="39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1" name="任意多边形: 形状 140"/>
              <p:cNvSpPr/>
              <p:nvPr/>
            </p:nvSpPr>
            <p:spPr bwMode="auto">
              <a:xfrm>
                <a:off x="10701337" y="4086393"/>
                <a:ext cx="619125" cy="769938"/>
              </a:xfrm>
              <a:custGeom>
                <a:avLst/>
                <a:gdLst>
                  <a:gd name="T0" fmla="*/ 189 w 281"/>
                  <a:gd name="T1" fmla="*/ 203 h 349"/>
                  <a:gd name="T2" fmla="*/ 84 w 281"/>
                  <a:gd name="T3" fmla="*/ 0 h 349"/>
                  <a:gd name="T4" fmla="*/ 20 w 281"/>
                  <a:gd name="T5" fmla="*/ 26 h 349"/>
                  <a:gd name="T6" fmla="*/ 0 w 281"/>
                  <a:gd name="T7" fmla="*/ 28 h 349"/>
                  <a:gd name="T8" fmla="*/ 179 w 281"/>
                  <a:gd name="T9" fmla="*/ 340 h 349"/>
                  <a:gd name="T10" fmla="*/ 206 w 281"/>
                  <a:gd name="T11" fmla="*/ 348 h 349"/>
                  <a:gd name="T12" fmla="*/ 281 w 281"/>
                  <a:gd name="T13" fmla="*/ 298 h 349"/>
                  <a:gd name="T14" fmla="*/ 189 w 281"/>
                  <a:gd name="T15" fmla="*/ 203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1" h="349">
                    <a:moveTo>
                      <a:pt x="189" y="203"/>
                    </a:moveTo>
                    <a:cubicBezTo>
                      <a:pt x="159" y="154"/>
                      <a:pt x="111" y="56"/>
                      <a:pt x="84" y="0"/>
                    </a:cubicBezTo>
                    <a:cubicBezTo>
                      <a:pt x="67" y="12"/>
                      <a:pt x="41" y="22"/>
                      <a:pt x="20" y="26"/>
                    </a:cubicBezTo>
                    <a:cubicBezTo>
                      <a:pt x="13" y="28"/>
                      <a:pt x="5" y="28"/>
                      <a:pt x="0" y="28"/>
                    </a:cubicBezTo>
                    <a:cubicBezTo>
                      <a:pt x="66" y="143"/>
                      <a:pt x="169" y="325"/>
                      <a:pt x="179" y="340"/>
                    </a:cubicBezTo>
                    <a:cubicBezTo>
                      <a:pt x="184" y="347"/>
                      <a:pt x="194" y="349"/>
                      <a:pt x="206" y="348"/>
                    </a:cubicBezTo>
                    <a:cubicBezTo>
                      <a:pt x="230" y="344"/>
                      <a:pt x="263" y="326"/>
                      <a:pt x="281" y="298"/>
                    </a:cubicBezTo>
                    <a:cubicBezTo>
                      <a:pt x="255" y="279"/>
                      <a:pt x="215" y="248"/>
                      <a:pt x="189" y="20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2" name="任意多边形: 形状 141"/>
              <p:cNvSpPr/>
              <p:nvPr/>
            </p:nvSpPr>
            <p:spPr bwMode="auto">
              <a:xfrm>
                <a:off x="10283825" y="4411830"/>
                <a:ext cx="695325" cy="736600"/>
              </a:xfrm>
              <a:custGeom>
                <a:avLst/>
                <a:gdLst>
                  <a:gd name="T0" fmla="*/ 203 w 316"/>
                  <a:gd name="T1" fmla="*/ 298 h 334"/>
                  <a:gd name="T2" fmla="*/ 110 w 316"/>
                  <a:gd name="T3" fmla="*/ 294 h 334"/>
                  <a:gd name="T4" fmla="*/ 103 w 316"/>
                  <a:gd name="T5" fmla="*/ 283 h 334"/>
                  <a:gd name="T6" fmla="*/ 29 w 316"/>
                  <a:gd name="T7" fmla="*/ 167 h 334"/>
                  <a:gd name="T8" fmla="*/ 1 w 316"/>
                  <a:gd name="T9" fmla="*/ 123 h 334"/>
                  <a:gd name="T10" fmla="*/ 0 w 316"/>
                  <a:gd name="T11" fmla="*/ 123 h 334"/>
                  <a:gd name="T12" fmla="*/ 23 w 316"/>
                  <a:gd name="T13" fmla="*/ 166 h 334"/>
                  <a:gd name="T14" fmla="*/ 85 w 316"/>
                  <a:gd name="T15" fmla="*/ 276 h 334"/>
                  <a:gd name="T16" fmla="*/ 100 w 316"/>
                  <a:gd name="T17" fmla="*/ 302 h 334"/>
                  <a:gd name="T18" fmla="*/ 234 w 316"/>
                  <a:gd name="T19" fmla="*/ 310 h 334"/>
                  <a:gd name="T20" fmla="*/ 314 w 316"/>
                  <a:gd name="T21" fmla="*/ 191 h 334"/>
                  <a:gd name="T22" fmla="*/ 197 w 316"/>
                  <a:gd name="T23" fmla="*/ 0 h 334"/>
                  <a:gd name="T24" fmla="*/ 194 w 316"/>
                  <a:gd name="T25" fmla="*/ 12 h 334"/>
                  <a:gd name="T26" fmla="*/ 286 w 316"/>
                  <a:gd name="T27" fmla="*/ 191 h 334"/>
                  <a:gd name="T28" fmla="*/ 203 w 316"/>
                  <a:gd name="T29" fmla="*/ 298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6" h="334">
                    <a:moveTo>
                      <a:pt x="203" y="298"/>
                    </a:moveTo>
                    <a:cubicBezTo>
                      <a:pt x="161" y="314"/>
                      <a:pt x="119" y="306"/>
                      <a:pt x="110" y="294"/>
                    </a:cubicBezTo>
                    <a:cubicBezTo>
                      <a:pt x="109" y="293"/>
                      <a:pt x="107" y="289"/>
                      <a:pt x="103" y="283"/>
                    </a:cubicBezTo>
                    <a:cubicBezTo>
                      <a:pt x="89" y="262"/>
                      <a:pt x="58" y="213"/>
                      <a:pt x="29" y="167"/>
                    </a:cubicBezTo>
                    <a:cubicBezTo>
                      <a:pt x="19" y="152"/>
                      <a:pt x="10" y="137"/>
                      <a:pt x="1" y="123"/>
                    </a:cubicBezTo>
                    <a:cubicBezTo>
                      <a:pt x="1" y="123"/>
                      <a:pt x="0" y="123"/>
                      <a:pt x="0" y="123"/>
                    </a:cubicBezTo>
                    <a:cubicBezTo>
                      <a:pt x="7" y="137"/>
                      <a:pt x="15" y="151"/>
                      <a:pt x="23" y="166"/>
                    </a:cubicBezTo>
                    <a:cubicBezTo>
                      <a:pt x="46" y="207"/>
                      <a:pt x="70" y="249"/>
                      <a:pt x="85" y="276"/>
                    </a:cubicBezTo>
                    <a:cubicBezTo>
                      <a:pt x="92" y="289"/>
                      <a:pt x="97" y="298"/>
                      <a:pt x="100" y="302"/>
                    </a:cubicBezTo>
                    <a:cubicBezTo>
                      <a:pt x="113" y="328"/>
                      <a:pt x="172" y="334"/>
                      <a:pt x="234" y="310"/>
                    </a:cubicBezTo>
                    <a:cubicBezTo>
                      <a:pt x="296" y="285"/>
                      <a:pt x="316" y="214"/>
                      <a:pt x="314" y="191"/>
                    </a:cubicBezTo>
                    <a:cubicBezTo>
                      <a:pt x="313" y="176"/>
                      <a:pt x="243" y="70"/>
                      <a:pt x="197" y="0"/>
                    </a:cubicBezTo>
                    <a:cubicBezTo>
                      <a:pt x="197" y="4"/>
                      <a:pt x="196" y="8"/>
                      <a:pt x="194" y="12"/>
                    </a:cubicBezTo>
                    <a:cubicBezTo>
                      <a:pt x="232" y="63"/>
                      <a:pt x="290" y="149"/>
                      <a:pt x="286" y="191"/>
                    </a:cubicBezTo>
                    <a:cubicBezTo>
                      <a:pt x="279" y="250"/>
                      <a:pt x="245" y="283"/>
                      <a:pt x="203" y="298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3" name="椭圆 142"/>
              <p:cNvSpPr/>
              <p:nvPr/>
            </p:nvSpPr>
            <p:spPr bwMode="auto">
              <a:xfrm>
                <a:off x="10467975" y="4461043"/>
                <a:ext cx="66675" cy="66675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4" name="任意多边形: 形状 143"/>
              <p:cNvSpPr/>
              <p:nvPr/>
            </p:nvSpPr>
            <p:spPr bwMode="auto">
              <a:xfrm>
                <a:off x="10020300" y="5810418"/>
                <a:ext cx="407987" cy="334963"/>
              </a:xfrm>
              <a:custGeom>
                <a:avLst/>
                <a:gdLst>
                  <a:gd name="T0" fmla="*/ 185 w 185"/>
                  <a:gd name="T1" fmla="*/ 33 h 152"/>
                  <a:gd name="T2" fmla="*/ 119 w 185"/>
                  <a:gd name="T3" fmla="*/ 8 h 152"/>
                  <a:gd name="T4" fmla="*/ 49 w 185"/>
                  <a:gd name="T5" fmla="*/ 91 h 152"/>
                  <a:gd name="T6" fmla="*/ 1 w 185"/>
                  <a:gd name="T7" fmla="*/ 121 h 152"/>
                  <a:gd name="T8" fmla="*/ 28 w 185"/>
                  <a:gd name="T9" fmla="*/ 139 h 152"/>
                  <a:gd name="T10" fmla="*/ 151 w 185"/>
                  <a:gd name="T11" fmla="*/ 111 h 152"/>
                  <a:gd name="T12" fmla="*/ 185 w 185"/>
                  <a:gd name="T13" fmla="*/ 33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5" h="152">
                    <a:moveTo>
                      <a:pt x="185" y="33"/>
                    </a:moveTo>
                    <a:cubicBezTo>
                      <a:pt x="175" y="32"/>
                      <a:pt x="132" y="0"/>
                      <a:pt x="119" y="8"/>
                    </a:cubicBezTo>
                    <a:cubicBezTo>
                      <a:pt x="107" y="17"/>
                      <a:pt x="91" y="71"/>
                      <a:pt x="49" y="91"/>
                    </a:cubicBezTo>
                    <a:cubicBezTo>
                      <a:pt x="7" y="112"/>
                      <a:pt x="0" y="112"/>
                      <a:pt x="1" y="121"/>
                    </a:cubicBezTo>
                    <a:cubicBezTo>
                      <a:pt x="2" y="130"/>
                      <a:pt x="14" y="137"/>
                      <a:pt x="28" y="139"/>
                    </a:cubicBezTo>
                    <a:cubicBezTo>
                      <a:pt x="42" y="142"/>
                      <a:pt x="123" y="152"/>
                      <a:pt x="151" y="111"/>
                    </a:cubicBezTo>
                    <a:cubicBezTo>
                      <a:pt x="180" y="70"/>
                      <a:pt x="185" y="33"/>
                      <a:pt x="185" y="3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5" name="任意多边形: 形状 144"/>
              <p:cNvSpPr/>
              <p:nvPr/>
            </p:nvSpPr>
            <p:spPr bwMode="auto">
              <a:xfrm>
                <a:off x="9047162" y="3044993"/>
                <a:ext cx="182562" cy="328613"/>
              </a:xfrm>
              <a:custGeom>
                <a:avLst/>
                <a:gdLst>
                  <a:gd name="T0" fmla="*/ 22 w 83"/>
                  <a:gd name="T1" fmla="*/ 1 h 149"/>
                  <a:gd name="T2" fmla="*/ 26 w 83"/>
                  <a:gd name="T3" fmla="*/ 118 h 149"/>
                  <a:gd name="T4" fmla="*/ 0 w 83"/>
                  <a:gd name="T5" fmla="*/ 139 h 149"/>
                  <a:gd name="T6" fmla="*/ 44 w 83"/>
                  <a:gd name="T7" fmla="*/ 117 h 149"/>
                  <a:gd name="T8" fmla="*/ 40 w 83"/>
                  <a:gd name="T9" fmla="*/ 1 h 149"/>
                  <a:gd name="T10" fmla="*/ 16 w 83"/>
                  <a:gd name="T11" fmla="*/ 1 h 149"/>
                  <a:gd name="T12" fmla="*/ 22 w 83"/>
                  <a:gd name="T13" fmla="*/ 1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3" h="149">
                    <a:moveTo>
                      <a:pt x="22" y="1"/>
                    </a:moveTo>
                    <a:cubicBezTo>
                      <a:pt x="65" y="8"/>
                      <a:pt x="48" y="94"/>
                      <a:pt x="26" y="118"/>
                    </a:cubicBezTo>
                    <a:cubicBezTo>
                      <a:pt x="19" y="125"/>
                      <a:pt x="9" y="135"/>
                      <a:pt x="0" y="139"/>
                    </a:cubicBezTo>
                    <a:cubicBezTo>
                      <a:pt x="10" y="149"/>
                      <a:pt x="32" y="130"/>
                      <a:pt x="44" y="117"/>
                    </a:cubicBezTo>
                    <a:cubicBezTo>
                      <a:pt x="66" y="94"/>
                      <a:pt x="83" y="7"/>
                      <a:pt x="40" y="1"/>
                    </a:cubicBezTo>
                    <a:cubicBezTo>
                      <a:pt x="32" y="0"/>
                      <a:pt x="23" y="0"/>
                      <a:pt x="16" y="1"/>
                    </a:cubicBezTo>
                    <a:cubicBezTo>
                      <a:pt x="18" y="1"/>
                      <a:pt x="20" y="1"/>
                      <a:pt x="22" y="1"/>
                    </a:cubicBezTo>
                    <a:close/>
                  </a:path>
                </a:pathLst>
              </a:custGeom>
              <a:solidFill>
                <a:srgbClr val="B7907C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6" name="任意多边形: 形状 145"/>
              <p:cNvSpPr/>
              <p:nvPr/>
            </p:nvSpPr>
            <p:spPr bwMode="auto">
              <a:xfrm>
                <a:off x="9020175" y="2975143"/>
                <a:ext cx="231775" cy="454025"/>
              </a:xfrm>
              <a:custGeom>
                <a:avLst/>
                <a:gdLst>
                  <a:gd name="T0" fmla="*/ 32 w 105"/>
                  <a:gd name="T1" fmla="*/ 203 h 206"/>
                  <a:gd name="T2" fmla="*/ 82 w 105"/>
                  <a:gd name="T3" fmla="*/ 168 h 206"/>
                  <a:gd name="T4" fmla="*/ 95 w 105"/>
                  <a:gd name="T5" fmla="*/ 155 h 206"/>
                  <a:gd name="T6" fmla="*/ 104 w 105"/>
                  <a:gd name="T7" fmla="*/ 60 h 206"/>
                  <a:gd name="T8" fmla="*/ 100 w 105"/>
                  <a:gd name="T9" fmla="*/ 24 h 206"/>
                  <a:gd name="T10" fmla="*/ 18 w 105"/>
                  <a:gd name="T11" fmla="*/ 4 h 206"/>
                  <a:gd name="T12" fmla="*/ 0 w 105"/>
                  <a:gd name="T13" fmla="*/ 10 h 206"/>
                  <a:gd name="T14" fmla="*/ 93 w 105"/>
                  <a:gd name="T15" fmla="*/ 31 h 206"/>
                  <a:gd name="T16" fmla="*/ 82 w 105"/>
                  <a:gd name="T17" fmla="*/ 152 h 206"/>
                  <a:gd name="T18" fmla="*/ 14 w 105"/>
                  <a:gd name="T19" fmla="*/ 204 h 206"/>
                  <a:gd name="T20" fmla="*/ 15 w 105"/>
                  <a:gd name="T21" fmla="*/ 204 h 206"/>
                  <a:gd name="T22" fmla="*/ 32 w 105"/>
                  <a:gd name="T23" fmla="*/ 203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5" h="206">
                    <a:moveTo>
                      <a:pt x="32" y="203"/>
                    </a:moveTo>
                    <a:cubicBezTo>
                      <a:pt x="48" y="196"/>
                      <a:pt x="68" y="180"/>
                      <a:pt x="82" y="168"/>
                    </a:cubicBezTo>
                    <a:cubicBezTo>
                      <a:pt x="87" y="163"/>
                      <a:pt x="92" y="158"/>
                      <a:pt x="95" y="155"/>
                    </a:cubicBezTo>
                    <a:cubicBezTo>
                      <a:pt x="103" y="146"/>
                      <a:pt x="105" y="96"/>
                      <a:pt x="104" y="60"/>
                    </a:cubicBezTo>
                    <a:cubicBezTo>
                      <a:pt x="103" y="42"/>
                      <a:pt x="102" y="27"/>
                      <a:pt x="100" y="24"/>
                    </a:cubicBezTo>
                    <a:cubicBezTo>
                      <a:pt x="97" y="15"/>
                      <a:pt x="53" y="0"/>
                      <a:pt x="18" y="4"/>
                    </a:cubicBezTo>
                    <a:cubicBezTo>
                      <a:pt x="11" y="5"/>
                      <a:pt x="5" y="7"/>
                      <a:pt x="0" y="10"/>
                    </a:cubicBezTo>
                    <a:cubicBezTo>
                      <a:pt x="21" y="7"/>
                      <a:pt x="85" y="6"/>
                      <a:pt x="93" y="31"/>
                    </a:cubicBezTo>
                    <a:cubicBezTo>
                      <a:pt x="98" y="46"/>
                      <a:pt x="97" y="139"/>
                      <a:pt x="82" y="152"/>
                    </a:cubicBezTo>
                    <a:cubicBezTo>
                      <a:pt x="63" y="169"/>
                      <a:pt x="14" y="204"/>
                      <a:pt x="14" y="204"/>
                    </a:cubicBezTo>
                    <a:cubicBezTo>
                      <a:pt x="15" y="204"/>
                      <a:pt x="15" y="204"/>
                      <a:pt x="15" y="204"/>
                    </a:cubicBezTo>
                    <a:cubicBezTo>
                      <a:pt x="19" y="206"/>
                      <a:pt x="25" y="205"/>
                      <a:pt x="32" y="203"/>
                    </a:cubicBezTo>
                    <a:close/>
                  </a:path>
                </a:pathLst>
              </a:custGeom>
              <a:solidFill>
                <a:srgbClr val="E2C4B3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7" name="任意多边形: 形状 146"/>
              <p:cNvSpPr/>
              <p:nvPr/>
            </p:nvSpPr>
            <p:spPr bwMode="auto">
              <a:xfrm>
                <a:off x="10020300" y="5815180"/>
                <a:ext cx="407987" cy="306388"/>
              </a:xfrm>
              <a:custGeom>
                <a:avLst/>
                <a:gdLst>
                  <a:gd name="T0" fmla="*/ 72 w 185"/>
                  <a:gd name="T1" fmla="*/ 90 h 139"/>
                  <a:gd name="T2" fmla="*/ 122 w 185"/>
                  <a:gd name="T3" fmla="*/ 28 h 139"/>
                  <a:gd name="T4" fmla="*/ 171 w 185"/>
                  <a:gd name="T5" fmla="*/ 50 h 139"/>
                  <a:gd name="T6" fmla="*/ 179 w 185"/>
                  <a:gd name="T7" fmla="*/ 53 h 139"/>
                  <a:gd name="T8" fmla="*/ 185 w 185"/>
                  <a:gd name="T9" fmla="*/ 31 h 139"/>
                  <a:gd name="T10" fmla="*/ 176 w 185"/>
                  <a:gd name="T11" fmla="*/ 27 h 139"/>
                  <a:gd name="T12" fmla="*/ 119 w 185"/>
                  <a:gd name="T13" fmla="*/ 6 h 139"/>
                  <a:gd name="T14" fmla="*/ 49 w 185"/>
                  <a:gd name="T15" fmla="*/ 89 h 139"/>
                  <a:gd name="T16" fmla="*/ 1 w 185"/>
                  <a:gd name="T17" fmla="*/ 119 h 139"/>
                  <a:gd name="T18" fmla="*/ 28 w 185"/>
                  <a:gd name="T19" fmla="*/ 137 h 139"/>
                  <a:gd name="T20" fmla="*/ 38 w 185"/>
                  <a:gd name="T21" fmla="*/ 139 h 139"/>
                  <a:gd name="T22" fmla="*/ 35 w 185"/>
                  <a:gd name="T23" fmla="*/ 137 h 139"/>
                  <a:gd name="T24" fmla="*/ 11 w 185"/>
                  <a:gd name="T25" fmla="*/ 124 h 139"/>
                  <a:gd name="T26" fmla="*/ 72 w 185"/>
                  <a:gd name="T27" fmla="*/ 9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5" h="139">
                    <a:moveTo>
                      <a:pt x="72" y="90"/>
                    </a:moveTo>
                    <a:cubicBezTo>
                      <a:pt x="109" y="68"/>
                      <a:pt x="122" y="28"/>
                      <a:pt x="122" y="28"/>
                    </a:cubicBezTo>
                    <a:cubicBezTo>
                      <a:pt x="122" y="28"/>
                      <a:pt x="144" y="41"/>
                      <a:pt x="171" y="50"/>
                    </a:cubicBezTo>
                    <a:cubicBezTo>
                      <a:pt x="174" y="51"/>
                      <a:pt x="177" y="52"/>
                      <a:pt x="179" y="53"/>
                    </a:cubicBezTo>
                    <a:cubicBezTo>
                      <a:pt x="184" y="40"/>
                      <a:pt x="185" y="31"/>
                      <a:pt x="185" y="31"/>
                    </a:cubicBezTo>
                    <a:cubicBezTo>
                      <a:pt x="183" y="31"/>
                      <a:pt x="180" y="29"/>
                      <a:pt x="176" y="27"/>
                    </a:cubicBezTo>
                    <a:cubicBezTo>
                      <a:pt x="159" y="19"/>
                      <a:pt x="129" y="0"/>
                      <a:pt x="119" y="6"/>
                    </a:cubicBezTo>
                    <a:cubicBezTo>
                      <a:pt x="107" y="15"/>
                      <a:pt x="91" y="69"/>
                      <a:pt x="49" y="89"/>
                    </a:cubicBezTo>
                    <a:cubicBezTo>
                      <a:pt x="7" y="110"/>
                      <a:pt x="0" y="110"/>
                      <a:pt x="1" y="119"/>
                    </a:cubicBezTo>
                    <a:cubicBezTo>
                      <a:pt x="2" y="128"/>
                      <a:pt x="14" y="135"/>
                      <a:pt x="28" y="137"/>
                    </a:cubicBezTo>
                    <a:cubicBezTo>
                      <a:pt x="30" y="138"/>
                      <a:pt x="33" y="138"/>
                      <a:pt x="38" y="139"/>
                    </a:cubicBezTo>
                    <a:cubicBezTo>
                      <a:pt x="37" y="138"/>
                      <a:pt x="36" y="138"/>
                      <a:pt x="35" y="137"/>
                    </a:cubicBezTo>
                    <a:cubicBezTo>
                      <a:pt x="24" y="131"/>
                      <a:pt x="11" y="124"/>
                      <a:pt x="11" y="124"/>
                    </a:cubicBezTo>
                    <a:cubicBezTo>
                      <a:pt x="11" y="124"/>
                      <a:pt x="34" y="112"/>
                      <a:pt x="72" y="90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>
              <a:off x="10452100" y="5454818"/>
              <a:ext cx="1038224" cy="668337"/>
              <a:chOff x="10452100" y="5454818"/>
              <a:chExt cx="1038224" cy="668337"/>
            </a:xfrm>
          </p:grpSpPr>
          <p:sp>
            <p:nvSpPr>
              <p:cNvPr id="71" name="任意多边形: 形状 70"/>
              <p:cNvSpPr/>
              <p:nvPr/>
            </p:nvSpPr>
            <p:spPr bwMode="auto">
              <a:xfrm>
                <a:off x="10460037" y="5900905"/>
                <a:ext cx="895350" cy="222250"/>
              </a:xfrm>
              <a:custGeom>
                <a:avLst/>
                <a:gdLst>
                  <a:gd name="T0" fmla="*/ 0 w 407"/>
                  <a:gd name="T1" fmla="*/ 0 h 101"/>
                  <a:gd name="T2" fmla="*/ 390 w 407"/>
                  <a:gd name="T3" fmla="*/ 0 h 101"/>
                  <a:gd name="T4" fmla="*/ 407 w 407"/>
                  <a:gd name="T5" fmla="*/ 21 h 101"/>
                  <a:gd name="T6" fmla="*/ 407 w 407"/>
                  <a:gd name="T7" fmla="*/ 80 h 101"/>
                  <a:gd name="T8" fmla="*/ 390 w 407"/>
                  <a:gd name="T9" fmla="*/ 101 h 101"/>
                  <a:gd name="T10" fmla="*/ 0 w 407"/>
                  <a:gd name="T11" fmla="*/ 101 h 101"/>
                  <a:gd name="T12" fmla="*/ 0 w 407"/>
                  <a:gd name="T13" fmla="*/ 90 h 101"/>
                  <a:gd name="T14" fmla="*/ 389 w 407"/>
                  <a:gd name="T15" fmla="*/ 90 h 101"/>
                  <a:gd name="T16" fmla="*/ 398 w 407"/>
                  <a:gd name="T17" fmla="*/ 80 h 101"/>
                  <a:gd name="T18" fmla="*/ 398 w 407"/>
                  <a:gd name="T19" fmla="*/ 21 h 101"/>
                  <a:gd name="T20" fmla="*/ 389 w 407"/>
                  <a:gd name="T21" fmla="*/ 11 h 101"/>
                  <a:gd name="T22" fmla="*/ 0 w 407"/>
                  <a:gd name="T23" fmla="*/ 11 h 101"/>
                  <a:gd name="T24" fmla="*/ 0 w 407"/>
                  <a:gd name="T25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07" h="101">
                    <a:moveTo>
                      <a:pt x="0" y="0"/>
                    </a:moveTo>
                    <a:cubicBezTo>
                      <a:pt x="390" y="0"/>
                      <a:pt x="390" y="0"/>
                      <a:pt x="390" y="0"/>
                    </a:cubicBezTo>
                    <a:cubicBezTo>
                      <a:pt x="399" y="0"/>
                      <a:pt x="407" y="9"/>
                      <a:pt x="407" y="21"/>
                    </a:cubicBezTo>
                    <a:cubicBezTo>
                      <a:pt x="407" y="80"/>
                      <a:pt x="407" y="80"/>
                      <a:pt x="407" y="80"/>
                    </a:cubicBezTo>
                    <a:cubicBezTo>
                      <a:pt x="407" y="92"/>
                      <a:pt x="399" y="101"/>
                      <a:pt x="390" y="101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389" y="90"/>
                      <a:pt x="389" y="90"/>
                      <a:pt x="389" y="90"/>
                    </a:cubicBezTo>
                    <a:cubicBezTo>
                      <a:pt x="394" y="90"/>
                      <a:pt x="398" y="86"/>
                      <a:pt x="398" y="80"/>
                    </a:cubicBezTo>
                    <a:cubicBezTo>
                      <a:pt x="398" y="21"/>
                      <a:pt x="398" y="21"/>
                      <a:pt x="398" y="21"/>
                    </a:cubicBezTo>
                    <a:cubicBezTo>
                      <a:pt x="398" y="15"/>
                      <a:pt x="394" y="11"/>
                      <a:pt x="389" y="11"/>
                    </a:cubicBezTo>
                    <a:cubicBezTo>
                      <a:pt x="0" y="11"/>
                      <a:pt x="0" y="11"/>
                      <a:pt x="0" y="1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2" name="任意多边形: 形状 71"/>
              <p:cNvSpPr/>
              <p:nvPr/>
            </p:nvSpPr>
            <p:spPr bwMode="auto">
              <a:xfrm>
                <a:off x="10467975" y="5924718"/>
                <a:ext cx="868362" cy="174625"/>
              </a:xfrm>
              <a:custGeom>
                <a:avLst/>
                <a:gdLst>
                  <a:gd name="T0" fmla="*/ 0 w 394"/>
                  <a:gd name="T1" fmla="*/ 0 h 79"/>
                  <a:gd name="T2" fmla="*/ 5 w 394"/>
                  <a:gd name="T3" fmla="*/ 39 h 79"/>
                  <a:gd name="T4" fmla="*/ 0 w 394"/>
                  <a:gd name="T5" fmla="*/ 79 h 79"/>
                  <a:gd name="T6" fmla="*/ 386 w 394"/>
                  <a:gd name="T7" fmla="*/ 79 h 79"/>
                  <a:gd name="T8" fmla="*/ 394 w 394"/>
                  <a:gd name="T9" fmla="*/ 69 h 79"/>
                  <a:gd name="T10" fmla="*/ 394 w 394"/>
                  <a:gd name="T11" fmla="*/ 10 h 79"/>
                  <a:gd name="T12" fmla="*/ 386 w 394"/>
                  <a:gd name="T13" fmla="*/ 0 h 79"/>
                  <a:gd name="T14" fmla="*/ 0 w 394"/>
                  <a:gd name="T15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4" h="79">
                    <a:moveTo>
                      <a:pt x="0" y="0"/>
                    </a:moveTo>
                    <a:cubicBezTo>
                      <a:pt x="4" y="12"/>
                      <a:pt x="5" y="26"/>
                      <a:pt x="5" y="39"/>
                    </a:cubicBezTo>
                    <a:cubicBezTo>
                      <a:pt x="5" y="53"/>
                      <a:pt x="4" y="67"/>
                      <a:pt x="0" y="79"/>
                    </a:cubicBezTo>
                    <a:cubicBezTo>
                      <a:pt x="386" y="79"/>
                      <a:pt x="386" y="79"/>
                      <a:pt x="386" y="79"/>
                    </a:cubicBezTo>
                    <a:cubicBezTo>
                      <a:pt x="390" y="79"/>
                      <a:pt x="394" y="75"/>
                      <a:pt x="394" y="69"/>
                    </a:cubicBezTo>
                    <a:cubicBezTo>
                      <a:pt x="394" y="10"/>
                      <a:pt x="394" y="10"/>
                      <a:pt x="394" y="10"/>
                    </a:cubicBezTo>
                    <a:cubicBezTo>
                      <a:pt x="394" y="4"/>
                      <a:pt x="390" y="0"/>
                      <a:pt x="38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3" name="矩形 72"/>
              <p:cNvSpPr/>
              <p:nvPr/>
            </p:nvSpPr>
            <p:spPr bwMode="auto">
              <a:xfrm>
                <a:off x="10520362" y="5964405"/>
                <a:ext cx="777875" cy="6350"/>
              </a:xfrm>
              <a:prstGeom prst="rect">
                <a:avLst/>
              </a:prstGeom>
              <a:solidFill>
                <a:srgbClr val="D0D0D0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4" name="矩形 73"/>
              <p:cNvSpPr/>
              <p:nvPr/>
            </p:nvSpPr>
            <p:spPr bwMode="auto">
              <a:xfrm>
                <a:off x="10520362" y="5996155"/>
                <a:ext cx="777875" cy="6350"/>
              </a:xfrm>
              <a:prstGeom prst="rect">
                <a:avLst/>
              </a:prstGeom>
              <a:solidFill>
                <a:srgbClr val="D0D0D0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5" name="矩形 74"/>
              <p:cNvSpPr/>
              <p:nvPr/>
            </p:nvSpPr>
            <p:spPr bwMode="auto">
              <a:xfrm>
                <a:off x="10520362" y="6035843"/>
                <a:ext cx="777875" cy="6350"/>
              </a:xfrm>
              <a:prstGeom prst="rect">
                <a:avLst/>
              </a:prstGeom>
              <a:solidFill>
                <a:srgbClr val="D0D0D0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6" name="矩形 75"/>
              <p:cNvSpPr/>
              <p:nvPr/>
            </p:nvSpPr>
            <p:spPr bwMode="auto">
              <a:xfrm>
                <a:off x="10520362" y="6067593"/>
                <a:ext cx="777875" cy="7938"/>
              </a:xfrm>
              <a:prstGeom prst="rect">
                <a:avLst/>
              </a:prstGeom>
              <a:solidFill>
                <a:srgbClr val="D0D0D0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7" name="任意多边形: 形状 76"/>
              <p:cNvSpPr/>
              <p:nvPr/>
            </p:nvSpPr>
            <p:spPr bwMode="auto">
              <a:xfrm>
                <a:off x="10593387" y="5678655"/>
                <a:ext cx="896937" cy="222250"/>
              </a:xfrm>
              <a:custGeom>
                <a:avLst/>
                <a:gdLst>
                  <a:gd name="T0" fmla="*/ 0 w 407"/>
                  <a:gd name="T1" fmla="*/ 0 h 101"/>
                  <a:gd name="T2" fmla="*/ 390 w 407"/>
                  <a:gd name="T3" fmla="*/ 0 h 101"/>
                  <a:gd name="T4" fmla="*/ 407 w 407"/>
                  <a:gd name="T5" fmla="*/ 21 h 101"/>
                  <a:gd name="T6" fmla="*/ 407 w 407"/>
                  <a:gd name="T7" fmla="*/ 80 h 101"/>
                  <a:gd name="T8" fmla="*/ 390 w 407"/>
                  <a:gd name="T9" fmla="*/ 101 h 101"/>
                  <a:gd name="T10" fmla="*/ 0 w 407"/>
                  <a:gd name="T11" fmla="*/ 101 h 101"/>
                  <a:gd name="T12" fmla="*/ 0 w 407"/>
                  <a:gd name="T13" fmla="*/ 90 h 101"/>
                  <a:gd name="T14" fmla="*/ 389 w 407"/>
                  <a:gd name="T15" fmla="*/ 90 h 101"/>
                  <a:gd name="T16" fmla="*/ 398 w 407"/>
                  <a:gd name="T17" fmla="*/ 80 h 101"/>
                  <a:gd name="T18" fmla="*/ 398 w 407"/>
                  <a:gd name="T19" fmla="*/ 21 h 101"/>
                  <a:gd name="T20" fmla="*/ 389 w 407"/>
                  <a:gd name="T21" fmla="*/ 11 h 101"/>
                  <a:gd name="T22" fmla="*/ 0 w 407"/>
                  <a:gd name="T23" fmla="*/ 11 h 101"/>
                  <a:gd name="T24" fmla="*/ 0 w 407"/>
                  <a:gd name="T25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07" h="101">
                    <a:moveTo>
                      <a:pt x="0" y="0"/>
                    </a:moveTo>
                    <a:cubicBezTo>
                      <a:pt x="390" y="0"/>
                      <a:pt x="390" y="0"/>
                      <a:pt x="390" y="0"/>
                    </a:cubicBezTo>
                    <a:cubicBezTo>
                      <a:pt x="399" y="0"/>
                      <a:pt x="407" y="10"/>
                      <a:pt x="407" y="21"/>
                    </a:cubicBezTo>
                    <a:cubicBezTo>
                      <a:pt x="407" y="80"/>
                      <a:pt x="407" y="80"/>
                      <a:pt x="407" y="80"/>
                    </a:cubicBezTo>
                    <a:cubicBezTo>
                      <a:pt x="407" y="92"/>
                      <a:pt x="399" y="101"/>
                      <a:pt x="390" y="101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389" y="90"/>
                      <a:pt x="389" y="90"/>
                      <a:pt x="389" y="90"/>
                    </a:cubicBezTo>
                    <a:cubicBezTo>
                      <a:pt x="394" y="90"/>
                      <a:pt x="398" y="86"/>
                      <a:pt x="398" y="80"/>
                    </a:cubicBezTo>
                    <a:cubicBezTo>
                      <a:pt x="398" y="21"/>
                      <a:pt x="398" y="21"/>
                      <a:pt x="398" y="21"/>
                    </a:cubicBezTo>
                    <a:cubicBezTo>
                      <a:pt x="398" y="15"/>
                      <a:pt x="394" y="11"/>
                      <a:pt x="389" y="11"/>
                    </a:cubicBezTo>
                    <a:cubicBezTo>
                      <a:pt x="0" y="11"/>
                      <a:pt x="0" y="11"/>
                      <a:pt x="0" y="1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8" name="任意多边形: 形状 77"/>
              <p:cNvSpPr/>
              <p:nvPr/>
            </p:nvSpPr>
            <p:spPr bwMode="auto">
              <a:xfrm>
                <a:off x="10602912" y="5702468"/>
                <a:ext cx="868362" cy="174625"/>
              </a:xfrm>
              <a:custGeom>
                <a:avLst/>
                <a:gdLst>
                  <a:gd name="T0" fmla="*/ 0 w 394"/>
                  <a:gd name="T1" fmla="*/ 0 h 79"/>
                  <a:gd name="T2" fmla="*/ 5 w 394"/>
                  <a:gd name="T3" fmla="*/ 40 h 79"/>
                  <a:gd name="T4" fmla="*/ 0 w 394"/>
                  <a:gd name="T5" fmla="*/ 79 h 79"/>
                  <a:gd name="T6" fmla="*/ 386 w 394"/>
                  <a:gd name="T7" fmla="*/ 79 h 79"/>
                  <a:gd name="T8" fmla="*/ 394 w 394"/>
                  <a:gd name="T9" fmla="*/ 69 h 79"/>
                  <a:gd name="T10" fmla="*/ 394 w 394"/>
                  <a:gd name="T11" fmla="*/ 10 h 79"/>
                  <a:gd name="T12" fmla="*/ 386 w 394"/>
                  <a:gd name="T13" fmla="*/ 0 h 79"/>
                  <a:gd name="T14" fmla="*/ 0 w 394"/>
                  <a:gd name="T15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4" h="79">
                    <a:moveTo>
                      <a:pt x="0" y="0"/>
                    </a:moveTo>
                    <a:cubicBezTo>
                      <a:pt x="3" y="12"/>
                      <a:pt x="5" y="26"/>
                      <a:pt x="5" y="40"/>
                    </a:cubicBezTo>
                    <a:cubicBezTo>
                      <a:pt x="5" y="53"/>
                      <a:pt x="3" y="67"/>
                      <a:pt x="0" y="79"/>
                    </a:cubicBezTo>
                    <a:cubicBezTo>
                      <a:pt x="386" y="79"/>
                      <a:pt x="386" y="79"/>
                      <a:pt x="386" y="79"/>
                    </a:cubicBezTo>
                    <a:cubicBezTo>
                      <a:pt x="390" y="79"/>
                      <a:pt x="394" y="75"/>
                      <a:pt x="394" y="69"/>
                    </a:cubicBezTo>
                    <a:cubicBezTo>
                      <a:pt x="394" y="10"/>
                      <a:pt x="394" y="10"/>
                      <a:pt x="394" y="10"/>
                    </a:cubicBezTo>
                    <a:cubicBezTo>
                      <a:pt x="394" y="4"/>
                      <a:pt x="390" y="0"/>
                      <a:pt x="38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9" name="矩形 78"/>
              <p:cNvSpPr/>
              <p:nvPr/>
            </p:nvSpPr>
            <p:spPr bwMode="auto">
              <a:xfrm>
                <a:off x="10655300" y="5742155"/>
                <a:ext cx="776287" cy="6350"/>
              </a:xfrm>
              <a:prstGeom prst="rect">
                <a:avLst/>
              </a:prstGeom>
              <a:solidFill>
                <a:srgbClr val="D0D0D0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0" name="矩形 79"/>
              <p:cNvSpPr/>
              <p:nvPr/>
            </p:nvSpPr>
            <p:spPr bwMode="auto">
              <a:xfrm>
                <a:off x="10655300" y="5772318"/>
                <a:ext cx="776287" cy="7938"/>
              </a:xfrm>
              <a:prstGeom prst="rect">
                <a:avLst/>
              </a:prstGeom>
              <a:solidFill>
                <a:srgbClr val="D0D0D0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1" name="矩形 80"/>
              <p:cNvSpPr/>
              <p:nvPr/>
            </p:nvSpPr>
            <p:spPr bwMode="auto">
              <a:xfrm>
                <a:off x="10655300" y="5812005"/>
                <a:ext cx="776287" cy="7938"/>
              </a:xfrm>
              <a:prstGeom prst="rect">
                <a:avLst/>
              </a:prstGeom>
              <a:solidFill>
                <a:srgbClr val="D0D0D0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2" name="矩形 81"/>
              <p:cNvSpPr/>
              <p:nvPr/>
            </p:nvSpPr>
            <p:spPr bwMode="auto">
              <a:xfrm>
                <a:off x="10655300" y="5845343"/>
                <a:ext cx="776287" cy="6350"/>
              </a:xfrm>
              <a:prstGeom prst="rect">
                <a:avLst/>
              </a:prstGeom>
              <a:solidFill>
                <a:srgbClr val="D0D0D0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3" name="任意多边形: 形状 82"/>
              <p:cNvSpPr/>
              <p:nvPr/>
            </p:nvSpPr>
            <p:spPr bwMode="auto">
              <a:xfrm>
                <a:off x="10452100" y="5454818"/>
                <a:ext cx="896937" cy="223838"/>
              </a:xfrm>
              <a:custGeom>
                <a:avLst/>
                <a:gdLst>
                  <a:gd name="T0" fmla="*/ 407 w 407"/>
                  <a:gd name="T1" fmla="*/ 0 h 101"/>
                  <a:gd name="T2" fmla="*/ 17 w 407"/>
                  <a:gd name="T3" fmla="*/ 0 h 101"/>
                  <a:gd name="T4" fmla="*/ 0 w 407"/>
                  <a:gd name="T5" fmla="*/ 21 h 101"/>
                  <a:gd name="T6" fmla="*/ 0 w 407"/>
                  <a:gd name="T7" fmla="*/ 80 h 101"/>
                  <a:gd name="T8" fmla="*/ 17 w 407"/>
                  <a:gd name="T9" fmla="*/ 101 h 101"/>
                  <a:gd name="T10" fmla="*/ 407 w 407"/>
                  <a:gd name="T11" fmla="*/ 101 h 101"/>
                  <a:gd name="T12" fmla="*/ 407 w 407"/>
                  <a:gd name="T13" fmla="*/ 90 h 101"/>
                  <a:gd name="T14" fmla="*/ 18 w 407"/>
                  <a:gd name="T15" fmla="*/ 90 h 101"/>
                  <a:gd name="T16" fmla="*/ 9 w 407"/>
                  <a:gd name="T17" fmla="*/ 80 h 101"/>
                  <a:gd name="T18" fmla="*/ 9 w 407"/>
                  <a:gd name="T19" fmla="*/ 21 h 101"/>
                  <a:gd name="T20" fmla="*/ 18 w 407"/>
                  <a:gd name="T21" fmla="*/ 11 h 101"/>
                  <a:gd name="T22" fmla="*/ 407 w 407"/>
                  <a:gd name="T23" fmla="*/ 11 h 101"/>
                  <a:gd name="T24" fmla="*/ 407 w 407"/>
                  <a:gd name="T25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07" h="101">
                    <a:moveTo>
                      <a:pt x="407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8" y="0"/>
                      <a:pt x="0" y="10"/>
                      <a:pt x="0" y="21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92"/>
                      <a:pt x="8" y="101"/>
                      <a:pt x="17" y="101"/>
                    </a:cubicBezTo>
                    <a:cubicBezTo>
                      <a:pt x="407" y="101"/>
                      <a:pt x="407" y="101"/>
                      <a:pt x="407" y="101"/>
                    </a:cubicBezTo>
                    <a:cubicBezTo>
                      <a:pt x="407" y="90"/>
                      <a:pt x="407" y="90"/>
                      <a:pt x="407" y="90"/>
                    </a:cubicBezTo>
                    <a:cubicBezTo>
                      <a:pt x="18" y="90"/>
                      <a:pt x="18" y="90"/>
                      <a:pt x="18" y="90"/>
                    </a:cubicBezTo>
                    <a:cubicBezTo>
                      <a:pt x="13" y="90"/>
                      <a:pt x="9" y="86"/>
                      <a:pt x="9" y="80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15"/>
                      <a:pt x="13" y="11"/>
                      <a:pt x="18" y="11"/>
                    </a:cubicBezTo>
                    <a:cubicBezTo>
                      <a:pt x="407" y="11"/>
                      <a:pt x="407" y="11"/>
                      <a:pt x="407" y="11"/>
                    </a:cubicBezTo>
                    <a:lnTo>
                      <a:pt x="40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4" name="任意多边形: 形状 83"/>
              <p:cNvSpPr/>
              <p:nvPr/>
            </p:nvSpPr>
            <p:spPr bwMode="auto">
              <a:xfrm>
                <a:off x="10472737" y="5480218"/>
                <a:ext cx="868362" cy="173038"/>
              </a:xfrm>
              <a:custGeom>
                <a:avLst/>
                <a:gdLst>
                  <a:gd name="T0" fmla="*/ 394 w 394"/>
                  <a:gd name="T1" fmla="*/ 0 h 79"/>
                  <a:gd name="T2" fmla="*/ 389 w 394"/>
                  <a:gd name="T3" fmla="*/ 40 h 79"/>
                  <a:gd name="T4" fmla="*/ 394 w 394"/>
                  <a:gd name="T5" fmla="*/ 79 h 79"/>
                  <a:gd name="T6" fmla="*/ 8 w 394"/>
                  <a:gd name="T7" fmla="*/ 79 h 79"/>
                  <a:gd name="T8" fmla="*/ 0 w 394"/>
                  <a:gd name="T9" fmla="*/ 69 h 79"/>
                  <a:gd name="T10" fmla="*/ 0 w 394"/>
                  <a:gd name="T11" fmla="*/ 10 h 79"/>
                  <a:gd name="T12" fmla="*/ 8 w 394"/>
                  <a:gd name="T13" fmla="*/ 0 h 79"/>
                  <a:gd name="T14" fmla="*/ 394 w 394"/>
                  <a:gd name="T15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4" h="79">
                    <a:moveTo>
                      <a:pt x="394" y="0"/>
                    </a:moveTo>
                    <a:cubicBezTo>
                      <a:pt x="390" y="12"/>
                      <a:pt x="389" y="26"/>
                      <a:pt x="389" y="40"/>
                    </a:cubicBezTo>
                    <a:cubicBezTo>
                      <a:pt x="389" y="53"/>
                      <a:pt x="390" y="67"/>
                      <a:pt x="394" y="79"/>
                    </a:cubicBezTo>
                    <a:cubicBezTo>
                      <a:pt x="8" y="79"/>
                      <a:pt x="8" y="79"/>
                      <a:pt x="8" y="79"/>
                    </a:cubicBezTo>
                    <a:cubicBezTo>
                      <a:pt x="4" y="79"/>
                      <a:pt x="0" y="75"/>
                      <a:pt x="0" y="69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4" y="0"/>
                      <a:pt x="8" y="0"/>
                    </a:cubicBezTo>
                    <a:lnTo>
                      <a:pt x="394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5" name="矩形 84"/>
              <p:cNvSpPr/>
              <p:nvPr/>
            </p:nvSpPr>
            <p:spPr bwMode="auto">
              <a:xfrm>
                <a:off x="10512425" y="5519905"/>
                <a:ext cx="774700" cy="6350"/>
              </a:xfrm>
              <a:prstGeom prst="rect">
                <a:avLst/>
              </a:prstGeom>
              <a:solidFill>
                <a:srgbClr val="D0D0D0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6" name="矩形 85"/>
              <p:cNvSpPr/>
              <p:nvPr/>
            </p:nvSpPr>
            <p:spPr bwMode="auto">
              <a:xfrm>
                <a:off x="10512425" y="5550068"/>
                <a:ext cx="774700" cy="6350"/>
              </a:xfrm>
              <a:prstGeom prst="rect">
                <a:avLst/>
              </a:prstGeom>
              <a:solidFill>
                <a:srgbClr val="D0D0D0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7" name="矩形 86"/>
              <p:cNvSpPr/>
              <p:nvPr/>
            </p:nvSpPr>
            <p:spPr bwMode="auto">
              <a:xfrm>
                <a:off x="10512425" y="5589755"/>
                <a:ext cx="774700" cy="6350"/>
              </a:xfrm>
              <a:prstGeom prst="rect">
                <a:avLst/>
              </a:prstGeom>
              <a:solidFill>
                <a:srgbClr val="D0D0D0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8" name="矩形 87"/>
              <p:cNvSpPr/>
              <p:nvPr/>
            </p:nvSpPr>
            <p:spPr bwMode="auto">
              <a:xfrm>
                <a:off x="10512425" y="5623093"/>
                <a:ext cx="774700" cy="6350"/>
              </a:xfrm>
              <a:prstGeom prst="rect">
                <a:avLst/>
              </a:prstGeom>
              <a:solidFill>
                <a:srgbClr val="D0D0D0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45" name="组合 44"/>
            <p:cNvGrpSpPr/>
            <p:nvPr/>
          </p:nvGrpSpPr>
          <p:grpSpPr>
            <a:xfrm>
              <a:off x="6096000" y="4811880"/>
              <a:ext cx="1784350" cy="1306513"/>
              <a:chOff x="6096000" y="4811880"/>
              <a:chExt cx="1784350" cy="1306513"/>
            </a:xfrm>
          </p:grpSpPr>
          <p:sp>
            <p:nvSpPr>
              <p:cNvPr id="46" name="任意多边形: 形状 45"/>
              <p:cNvSpPr/>
              <p:nvPr/>
            </p:nvSpPr>
            <p:spPr bwMode="auto">
              <a:xfrm>
                <a:off x="6132512" y="4811880"/>
                <a:ext cx="492125" cy="1295400"/>
              </a:xfrm>
              <a:custGeom>
                <a:avLst/>
                <a:gdLst>
                  <a:gd name="T0" fmla="*/ 223 w 223"/>
                  <a:gd name="T1" fmla="*/ 583 h 588"/>
                  <a:gd name="T2" fmla="*/ 211 w 223"/>
                  <a:gd name="T3" fmla="*/ 587 h 588"/>
                  <a:gd name="T4" fmla="*/ 207 w 223"/>
                  <a:gd name="T5" fmla="*/ 588 h 588"/>
                  <a:gd name="T6" fmla="*/ 0 w 223"/>
                  <a:gd name="T7" fmla="*/ 8 h 588"/>
                  <a:gd name="T8" fmla="*/ 5 w 223"/>
                  <a:gd name="T9" fmla="*/ 3 h 588"/>
                  <a:gd name="T10" fmla="*/ 15 w 223"/>
                  <a:gd name="T11" fmla="*/ 0 h 588"/>
                  <a:gd name="T12" fmla="*/ 223 w 223"/>
                  <a:gd name="T13" fmla="*/ 583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3" h="588">
                    <a:moveTo>
                      <a:pt x="223" y="583"/>
                    </a:moveTo>
                    <a:cubicBezTo>
                      <a:pt x="211" y="587"/>
                      <a:pt x="211" y="587"/>
                      <a:pt x="211" y="587"/>
                    </a:cubicBezTo>
                    <a:cubicBezTo>
                      <a:pt x="210" y="588"/>
                      <a:pt x="209" y="588"/>
                      <a:pt x="207" y="58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6"/>
                      <a:pt x="3" y="4"/>
                      <a:pt x="5" y="3"/>
                    </a:cubicBezTo>
                    <a:cubicBezTo>
                      <a:pt x="10" y="2"/>
                      <a:pt x="10" y="2"/>
                      <a:pt x="15" y="0"/>
                    </a:cubicBezTo>
                    <a:lnTo>
                      <a:pt x="223" y="583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7" name="矩形 46"/>
              <p:cNvSpPr/>
              <p:nvPr/>
            </p:nvSpPr>
            <p:spPr bwMode="auto">
              <a:xfrm>
                <a:off x="6677025" y="6046955"/>
                <a:ext cx="68262" cy="635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8" name="矩形 47"/>
              <p:cNvSpPr/>
              <p:nvPr/>
            </p:nvSpPr>
            <p:spPr bwMode="auto">
              <a:xfrm>
                <a:off x="6762750" y="6046955"/>
                <a:ext cx="68262" cy="635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9" name="矩形 48"/>
              <p:cNvSpPr/>
              <p:nvPr/>
            </p:nvSpPr>
            <p:spPr bwMode="auto">
              <a:xfrm>
                <a:off x="6846887" y="6046955"/>
                <a:ext cx="69850" cy="635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0" name="矩形 49"/>
              <p:cNvSpPr/>
              <p:nvPr/>
            </p:nvSpPr>
            <p:spPr bwMode="auto">
              <a:xfrm>
                <a:off x="6932612" y="6046955"/>
                <a:ext cx="68262" cy="635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1" name="矩形 50"/>
              <p:cNvSpPr/>
              <p:nvPr/>
            </p:nvSpPr>
            <p:spPr bwMode="auto">
              <a:xfrm>
                <a:off x="7018337" y="6046955"/>
                <a:ext cx="68262" cy="635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2" name="矩形 51"/>
              <p:cNvSpPr/>
              <p:nvPr/>
            </p:nvSpPr>
            <p:spPr bwMode="auto">
              <a:xfrm>
                <a:off x="7102475" y="6046955"/>
                <a:ext cx="69850" cy="635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3" name="矩形 52"/>
              <p:cNvSpPr/>
              <p:nvPr/>
            </p:nvSpPr>
            <p:spPr bwMode="auto">
              <a:xfrm>
                <a:off x="7188200" y="6046955"/>
                <a:ext cx="68262" cy="635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4" name="矩形 53"/>
              <p:cNvSpPr/>
              <p:nvPr/>
            </p:nvSpPr>
            <p:spPr bwMode="auto">
              <a:xfrm>
                <a:off x="7273925" y="6046955"/>
                <a:ext cx="68262" cy="635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5" name="矩形 54"/>
              <p:cNvSpPr/>
              <p:nvPr/>
            </p:nvSpPr>
            <p:spPr bwMode="auto">
              <a:xfrm>
                <a:off x="7358062" y="6046955"/>
                <a:ext cx="69850" cy="635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6" name="任意多边形: 形状 55"/>
              <p:cNvSpPr/>
              <p:nvPr/>
            </p:nvSpPr>
            <p:spPr bwMode="auto">
              <a:xfrm>
                <a:off x="6559550" y="6050130"/>
                <a:ext cx="1320800" cy="68263"/>
              </a:xfrm>
              <a:custGeom>
                <a:avLst/>
                <a:gdLst>
                  <a:gd name="T0" fmla="*/ 578 w 599"/>
                  <a:gd name="T1" fmla="*/ 0 h 31"/>
                  <a:gd name="T2" fmla="*/ 15 w 599"/>
                  <a:gd name="T3" fmla="*/ 0 h 31"/>
                  <a:gd name="T4" fmla="*/ 0 w 599"/>
                  <a:gd name="T5" fmla="*/ 16 h 31"/>
                  <a:gd name="T6" fmla="*/ 15 w 599"/>
                  <a:gd name="T7" fmla="*/ 31 h 31"/>
                  <a:gd name="T8" fmla="*/ 578 w 599"/>
                  <a:gd name="T9" fmla="*/ 31 h 31"/>
                  <a:gd name="T10" fmla="*/ 588 w 599"/>
                  <a:gd name="T11" fmla="*/ 27 h 31"/>
                  <a:gd name="T12" fmla="*/ 578 w 599"/>
                  <a:gd name="T1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31">
                    <a:moveTo>
                      <a:pt x="578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24"/>
                      <a:pt x="7" y="31"/>
                      <a:pt x="15" y="31"/>
                    </a:cubicBezTo>
                    <a:cubicBezTo>
                      <a:pt x="578" y="31"/>
                      <a:pt x="578" y="31"/>
                      <a:pt x="578" y="31"/>
                    </a:cubicBezTo>
                    <a:cubicBezTo>
                      <a:pt x="582" y="31"/>
                      <a:pt x="585" y="30"/>
                      <a:pt x="588" y="27"/>
                    </a:cubicBezTo>
                    <a:cubicBezTo>
                      <a:pt x="599" y="18"/>
                      <a:pt x="592" y="0"/>
                      <a:pt x="578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7" name="矩形 56"/>
              <p:cNvSpPr/>
              <p:nvPr/>
            </p:nvSpPr>
            <p:spPr bwMode="auto">
              <a:xfrm>
                <a:off x="6977062" y="6064418"/>
                <a:ext cx="473075" cy="349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8" name="矩形 57"/>
              <p:cNvSpPr/>
              <p:nvPr/>
            </p:nvSpPr>
            <p:spPr bwMode="auto">
              <a:xfrm>
                <a:off x="7500937" y="6070768"/>
                <a:ext cx="107950" cy="23813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9" name="矩形 58"/>
              <p:cNvSpPr/>
              <p:nvPr/>
            </p:nvSpPr>
            <p:spPr bwMode="auto">
              <a:xfrm>
                <a:off x="7635875" y="6070768"/>
                <a:ext cx="104775" cy="23813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0" name="矩形 59"/>
              <p:cNvSpPr/>
              <p:nvPr/>
            </p:nvSpPr>
            <p:spPr bwMode="auto">
              <a:xfrm>
                <a:off x="6630987" y="6061243"/>
                <a:ext cx="7937" cy="508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1" name="矩形 60"/>
              <p:cNvSpPr/>
              <p:nvPr/>
            </p:nvSpPr>
            <p:spPr bwMode="auto">
              <a:xfrm>
                <a:off x="6650037" y="6061243"/>
                <a:ext cx="11112" cy="508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2" name="矩形 61"/>
              <p:cNvSpPr/>
              <p:nvPr/>
            </p:nvSpPr>
            <p:spPr bwMode="auto">
              <a:xfrm>
                <a:off x="6672262" y="6061243"/>
                <a:ext cx="9525" cy="508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3" name="矩形 62"/>
              <p:cNvSpPr/>
              <p:nvPr/>
            </p:nvSpPr>
            <p:spPr bwMode="auto">
              <a:xfrm>
                <a:off x="6694487" y="6061243"/>
                <a:ext cx="9525" cy="508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4" name="矩形 63"/>
              <p:cNvSpPr/>
              <p:nvPr/>
            </p:nvSpPr>
            <p:spPr bwMode="auto">
              <a:xfrm>
                <a:off x="6713537" y="6061243"/>
                <a:ext cx="11112" cy="508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5" name="矩形 64"/>
              <p:cNvSpPr/>
              <p:nvPr/>
            </p:nvSpPr>
            <p:spPr bwMode="auto">
              <a:xfrm>
                <a:off x="6735762" y="6061243"/>
                <a:ext cx="9525" cy="508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6" name="矩形 65"/>
              <p:cNvSpPr/>
              <p:nvPr/>
            </p:nvSpPr>
            <p:spPr bwMode="auto">
              <a:xfrm>
                <a:off x="6757987" y="6061243"/>
                <a:ext cx="9525" cy="508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7" name="矩形 66"/>
              <p:cNvSpPr/>
              <p:nvPr/>
            </p:nvSpPr>
            <p:spPr bwMode="auto">
              <a:xfrm>
                <a:off x="6778625" y="6061243"/>
                <a:ext cx="11112" cy="508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8" name="矩形 67"/>
              <p:cNvSpPr/>
              <p:nvPr/>
            </p:nvSpPr>
            <p:spPr bwMode="auto">
              <a:xfrm>
                <a:off x="6800850" y="6061243"/>
                <a:ext cx="7937" cy="508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9" name="矩形 68"/>
              <p:cNvSpPr/>
              <p:nvPr/>
            </p:nvSpPr>
            <p:spPr bwMode="auto">
              <a:xfrm>
                <a:off x="6821487" y="6061243"/>
                <a:ext cx="9525" cy="50800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0" name="任意多边形: 形状 69"/>
              <p:cNvSpPr/>
              <p:nvPr/>
            </p:nvSpPr>
            <p:spPr bwMode="auto">
              <a:xfrm>
                <a:off x="6096000" y="4829343"/>
                <a:ext cx="492125" cy="1281113"/>
              </a:xfrm>
              <a:custGeom>
                <a:avLst/>
                <a:gdLst>
                  <a:gd name="T0" fmla="*/ 224 w 224"/>
                  <a:gd name="T1" fmla="*/ 580 h 581"/>
                  <a:gd name="T2" fmla="*/ 204 w 224"/>
                  <a:gd name="T3" fmla="*/ 568 h 581"/>
                  <a:gd name="T4" fmla="*/ 17 w 224"/>
                  <a:gd name="T5" fmla="*/ 0 h 581"/>
                  <a:gd name="T6" fmla="*/ 224 w 224"/>
                  <a:gd name="T7" fmla="*/ 580 h 5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4" h="581">
                    <a:moveTo>
                      <a:pt x="224" y="580"/>
                    </a:moveTo>
                    <a:cubicBezTo>
                      <a:pt x="216" y="581"/>
                      <a:pt x="207" y="577"/>
                      <a:pt x="204" y="568"/>
                    </a:cubicBezTo>
                    <a:cubicBezTo>
                      <a:pt x="53" y="150"/>
                      <a:pt x="0" y="27"/>
                      <a:pt x="17" y="0"/>
                    </a:cubicBezTo>
                    <a:lnTo>
                      <a:pt x="224" y="58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grpSp>
        <p:nvGrpSpPr>
          <p:cNvPr id="5" name="千图PPT彼岸天：ID 8661124库_组合 4"/>
          <p:cNvGrpSpPr/>
          <p:nvPr>
            <p:custDataLst>
              <p:tags r:id="rId2"/>
            </p:custDataLst>
          </p:nvPr>
        </p:nvGrpSpPr>
        <p:grpSpPr>
          <a:xfrm>
            <a:off x="839416" y="2132856"/>
            <a:ext cx="2613001" cy="658233"/>
            <a:chOff x="1487488" y="2204864"/>
            <a:chExt cx="2613001" cy="658233"/>
          </a:xfrm>
        </p:grpSpPr>
        <p:sp>
          <p:nvSpPr>
            <p:cNvPr id="36" name="矩形: 圆角 35"/>
            <p:cNvSpPr/>
            <p:nvPr/>
          </p:nvSpPr>
          <p:spPr>
            <a:xfrm>
              <a:off x="1487488" y="2312730"/>
              <a:ext cx="2613001" cy="442502"/>
            </a:xfrm>
            <a:prstGeom prst="roundRect">
              <a:avLst>
                <a:gd name="adj" fmla="val 21525"/>
              </a:avLst>
            </a:prstGeom>
            <a:solidFill>
              <a:schemeClr val="accent4">
                <a:lumMod val="100000"/>
              </a:scheme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" name="任意多边形: 形状 36"/>
            <p:cNvSpPr/>
            <p:nvPr/>
          </p:nvSpPr>
          <p:spPr>
            <a:xfrm>
              <a:off x="1769354" y="2204864"/>
              <a:ext cx="658232" cy="658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" name="矩形 37"/>
            <p:cNvSpPr/>
            <p:nvPr/>
          </p:nvSpPr>
          <p:spPr>
            <a:xfrm>
              <a:off x="2474831" y="2404750"/>
              <a:ext cx="1499260" cy="2348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 anchor="ctr">
              <a:normAutofit/>
            </a:bodyPr>
            <a:lstStyle/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lang="zh-CN" altLang="en-US" sz="1200" dirty="0">
                  <a:solidFill>
                    <a:schemeClr val="bg1"/>
                  </a:solidFill>
                </a:rPr>
                <a:t>Enter the title text</a:t>
              </a:r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1877220" y="2312730"/>
              <a:ext cx="442502" cy="442502"/>
              <a:chOff x="0" y="0"/>
              <a:chExt cx="885002" cy="885002"/>
            </a:xfrm>
          </p:grpSpPr>
          <p:sp>
            <p:nvSpPr>
              <p:cNvPr id="40" name="任意多边形: 形状 39"/>
              <p:cNvSpPr/>
              <p:nvPr/>
            </p:nvSpPr>
            <p:spPr>
              <a:xfrm>
                <a:off x="0" y="0"/>
                <a:ext cx="885002" cy="885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noFill/>
              <a:ln w="63500" cap="flat">
                <a:solidFill>
                  <a:schemeClr val="accent4"/>
                </a:solidFill>
                <a:prstDash val="solid"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1" name="任意多边形: 形状 40"/>
              <p:cNvSpPr/>
              <p:nvPr/>
            </p:nvSpPr>
            <p:spPr>
              <a:xfrm>
                <a:off x="204600" y="195529"/>
                <a:ext cx="475801" cy="4014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427" y="0"/>
                    </a:moveTo>
                    <a:cubicBezTo>
                      <a:pt x="6595" y="0"/>
                      <a:pt x="5854" y="590"/>
                      <a:pt x="5543" y="1508"/>
                    </a:cubicBezTo>
                    <a:lnTo>
                      <a:pt x="4621" y="4258"/>
                    </a:lnTo>
                    <a:lnTo>
                      <a:pt x="1689" y="4833"/>
                    </a:lnTo>
                    <a:cubicBezTo>
                      <a:pt x="708" y="5026"/>
                      <a:pt x="0" y="6024"/>
                      <a:pt x="0" y="7204"/>
                    </a:cubicBezTo>
                    <a:lnTo>
                      <a:pt x="0" y="19206"/>
                    </a:lnTo>
                    <a:cubicBezTo>
                      <a:pt x="0" y="20530"/>
                      <a:pt x="912" y="21600"/>
                      <a:pt x="2029" y="21600"/>
                    </a:cubicBezTo>
                    <a:lnTo>
                      <a:pt x="19571" y="21600"/>
                    </a:lnTo>
                    <a:cubicBezTo>
                      <a:pt x="20687" y="21600"/>
                      <a:pt x="21600" y="20530"/>
                      <a:pt x="21600" y="19206"/>
                    </a:cubicBezTo>
                    <a:lnTo>
                      <a:pt x="21600" y="7204"/>
                    </a:lnTo>
                    <a:cubicBezTo>
                      <a:pt x="21600" y="6024"/>
                      <a:pt x="20892" y="5026"/>
                      <a:pt x="19911" y="4833"/>
                    </a:cubicBezTo>
                    <a:lnTo>
                      <a:pt x="16979" y="4258"/>
                    </a:lnTo>
                    <a:lnTo>
                      <a:pt x="16057" y="1508"/>
                    </a:lnTo>
                    <a:cubicBezTo>
                      <a:pt x="15747" y="591"/>
                      <a:pt x="15005" y="0"/>
                      <a:pt x="14173" y="0"/>
                    </a:cubicBezTo>
                    <a:lnTo>
                      <a:pt x="7427" y="0"/>
                    </a:lnTo>
                    <a:close/>
                    <a:moveTo>
                      <a:pt x="7320" y="1841"/>
                    </a:moveTo>
                    <a:lnTo>
                      <a:pt x="14067" y="1841"/>
                    </a:lnTo>
                    <a:cubicBezTo>
                      <a:pt x="14342" y="1841"/>
                      <a:pt x="14595" y="2044"/>
                      <a:pt x="14698" y="2348"/>
                    </a:cubicBezTo>
                    <a:lnTo>
                      <a:pt x="15901" y="5926"/>
                    </a:lnTo>
                    <a:lnTo>
                      <a:pt x="19581" y="6651"/>
                    </a:lnTo>
                    <a:cubicBezTo>
                      <a:pt x="19906" y="6715"/>
                      <a:pt x="20144" y="7054"/>
                      <a:pt x="20144" y="7445"/>
                    </a:cubicBezTo>
                    <a:cubicBezTo>
                      <a:pt x="20144" y="7445"/>
                      <a:pt x="20144" y="19448"/>
                      <a:pt x="20144" y="19448"/>
                    </a:cubicBezTo>
                    <a:cubicBezTo>
                      <a:pt x="20144" y="19890"/>
                      <a:pt x="19837" y="20242"/>
                      <a:pt x="19464" y="20242"/>
                    </a:cubicBezTo>
                    <a:lnTo>
                      <a:pt x="1922" y="20242"/>
                    </a:lnTo>
                    <a:cubicBezTo>
                      <a:pt x="1549" y="20242"/>
                      <a:pt x="1243" y="19890"/>
                      <a:pt x="1243" y="19448"/>
                    </a:cubicBezTo>
                    <a:lnTo>
                      <a:pt x="1243" y="7445"/>
                    </a:lnTo>
                    <a:cubicBezTo>
                      <a:pt x="1243" y="7054"/>
                      <a:pt x="1480" y="6715"/>
                      <a:pt x="1806" y="6651"/>
                    </a:cubicBezTo>
                    <a:lnTo>
                      <a:pt x="5485" y="5926"/>
                    </a:lnTo>
                    <a:lnTo>
                      <a:pt x="6689" y="2348"/>
                    </a:lnTo>
                    <a:cubicBezTo>
                      <a:pt x="6792" y="2044"/>
                      <a:pt x="7043" y="1841"/>
                      <a:pt x="7320" y="1841"/>
                    </a:cubicBezTo>
                    <a:close/>
                    <a:moveTo>
                      <a:pt x="10679" y="5892"/>
                    </a:moveTo>
                    <a:cubicBezTo>
                      <a:pt x="7695" y="5892"/>
                      <a:pt x="5281" y="8755"/>
                      <a:pt x="5281" y="12290"/>
                    </a:cubicBezTo>
                    <a:cubicBezTo>
                      <a:pt x="5281" y="15826"/>
                      <a:pt x="7695" y="18689"/>
                      <a:pt x="10679" y="18689"/>
                    </a:cubicBezTo>
                    <a:cubicBezTo>
                      <a:pt x="13661" y="18689"/>
                      <a:pt x="16076" y="15826"/>
                      <a:pt x="16076" y="12290"/>
                    </a:cubicBezTo>
                    <a:cubicBezTo>
                      <a:pt x="16076" y="8755"/>
                      <a:pt x="13661" y="5892"/>
                      <a:pt x="10679" y="5892"/>
                    </a:cubicBezTo>
                    <a:close/>
                    <a:moveTo>
                      <a:pt x="10261" y="7376"/>
                    </a:moveTo>
                    <a:cubicBezTo>
                      <a:pt x="11295" y="7282"/>
                      <a:pt x="12363" y="7653"/>
                      <a:pt x="13212" y="8516"/>
                    </a:cubicBezTo>
                    <a:cubicBezTo>
                      <a:pt x="14911" y="10240"/>
                      <a:pt x="15105" y="13280"/>
                      <a:pt x="13649" y="15294"/>
                    </a:cubicBezTo>
                    <a:cubicBezTo>
                      <a:pt x="12194" y="17308"/>
                      <a:pt x="9639" y="17537"/>
                      <a:pt x="7941" y="15812"/>
                    </a:cubicBezTo>
                    <a:cubicBezTo>
                      <a:pt x="6242" y="14086"/>
                      <a:pt x="6039" y="11058"/>
                      <a:pt x="7494" y="9045"/>
                    </a:cubicBezTo>
                    <a:cubicBezTo>
                      <a:pt x="8222" y="8038"/>
                      <a:pt x="9228" y="7470"/>
                      <a:pt x="10261" y="7376"/>
                    </a:cubicBezTo>
                    <a:close/>
                    <a:moveTo>
                      <a:pt x="10776" y="8838"/>
                    </a:moveTo>
                    <a:cubicBezTo>
                      <a:pt x="9285" y="8838"/>
                      <a:pt x="8077" y="10270"/>
                      <a:pt x="8077" y="12037"/>
                    </a:cubicBezTo>
                    <a:cubicBezTo>
                      <a:pt x="8077" y="12258"/>
                      <a:pt x="8229" y="12440"/>
                      <a:pt x="8417" y="12440"/>
                    </a:cubicBezTo>
                    <a:cubicBezTo>
                      <a:pt x="8603" y="12440"/>
                      <a:pt x="8756" y="12258"/>
                      <a:pt x="8756" y="12037"/>
                    </a:cubicBezTo>
                    <a:cubicBezTo>
                      <a:pt x="8756" y="10711"/>
                      <a:pt x="9657" y="9643"/>
                      <a:pt x="10776" y="9643"/>
                    </a:cubicBezTo>
                    <a:cubicBezTo>
                      <a:pt x="10962" y="9643"/>
                      <a:pt x="11116" y="9461"/>
                      <a:pt x="11116" y="9241"/>
                    </a:cubicBezTo>
                    <a:cubicBezTo>
                      <a:pt x="11116" y="9020"/>
                      <a:pt x="10962" y="8838"/>
                      <a:pt x="10776" y="8838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grpSp>
        <p:nvGrpSpPr>
          <p:cNvPr id="6" name="千图PPT彼岸天：ID 8661124库_组合 5"/>
          <p:cNvGrpSpPr/>
          <p:nvPr>
            <p:custDataLst>
              <p:tags r:id="rId3"/>
            </p:custDataLst>
          </p:nvPr>
        </p:nvGrpSpPr>
        <p:grpSpPr>
          <a:xfrm>
            <a:off x="839416" y="2896216"/>
            <a:ext cx="2613001" cy="658233"/>
            <a:chOff x="1487488" y="2807457"/>
            <a:chExt cx="2613001" cy="658233"/>
          </a:xfrm>
        </p:grpSpPr>
        <p:sp>
          <p:nvSpPr>
            <p:cNvPr id="30" name="矩形: 圆角 29"/>
            <p:cNvSpPr/>
            <p:nvPr/>
          </p:nvSpPr>
          <p:spPr>
            <a:xfrm>
              <a:off x="1487488" y="2915323"/>
              <a:ext cx="2613001" cy="442502"/>
            </a:xfrm>
            <a:prstGeom prst="roundRect">
              <a:avLst>
                <a:gd name="adj" fmla="val 21525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" name="任意多边形: 形状 30"/>
            <p:cNvSpPr/>
            <p:nvPr/>
          </p:nvSpPr>
          <p:spPr>
            <a:xfrm>
              <a:off x="1769354" y="2807457"/>
              <a:ext cx="658232" cy="658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" name="矩形 31"/>
            <p:cNvSpPr/>
            <p:nvPr/>
          </p:nvSpPr>
          <p:spPr>
            <a:xfrm>
              <a:off x="2474831" y="3007343"/>
              <a:ext cx="1499260" cy="2348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 anchor="ctr">
              <a:normAutofit/>
            </a:bodyPr>
            <a:lstStyle/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lang="zh-CN" altLang="en-US" sz="1200" dirty="0">
                  <a:solidFill>
                    <a:schemeClr val="bg1"/>
                  </a:solidFill>
                </a:rPr>
                <a:t>Enter the title text</a:t>
              </a: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1877220" y="2915323"/>
              <a:ext cx="442502" cy="442502"/>
              <a:chOff x="0" y="0"/>
              <a:chExt cx="885002" cy="885002"/>
            </a:xfrm>
          </p:grpSpPr>
          <p:sp>
            <p:nvSpPr>
              <p:cNvPr id="34" name="任意多边形: 形状 33"/>
              <p:cNvSpPr/>
              <p:nvPr/>
            </p:nvSpPr>
            <p:spPr>
              <a:xfrm>
                <a:off x="0" y="0"/>
                <a:ext cx="885002" cy="885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noFill/>
              <a:ln w="63500" cap="flat">
                <a:solidFill>
                  <a:schemeClr val="accent1"/>
                </a:solidFill>
                <a:prstDash val="solid"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" name="任意多边形: 形状 34"/>
              <p:cNvSpPr/>
              <p:nvPr/>
            </p:nvSpPr>
            <p:spPr>
              <a:xfrm>
                <a:off x="205258" y="215586"/>
                <a:ext cx="449085" cy="4490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727" y="0"/>
                    </a:moveTo>
                    <a:cubicBezTo>
                      <a:pt x="3608" y="0"/>
                      <a:pt x="2704" y="903"/>
                      <a:pt x="2704" y="2023"/>
                    </a:cubicBezTo>
                    <a:lnTo>
                      <a:pt x="2704" y="3375"/>
                    </a:lnTo>
                    <a:lnTo>
                      <a:pt x="2023" y="3375"/>
                    </a:lnTo>
                    <a:cubicBezTo>
                      <a:pt x="904" y="3375"/>
                      <a:pt x="0" y="4278"/>
                      <a:pt x="0" y="5397"/>
                    </a:cubicBezTo>
                    <a:lnTo>
                      <a:pt x="0" y="18896"/>
                    </a:lnTo>
                    <a:cubicBezTo>
                      <a:pt x="0" y="20387"/>
                      <a:pt x="1213" y="21600"/>
                      <a:pt x="2704" y="21600"/>
                    </a:cubicBezTo>
                    <a:lnTo>
                      <a:pt x="18896" y="21600"/>
                    </a:lnTo>
                    <a:cubicBezTo>
                      <a:pt x="20387" y="21600"/>
                      <a:pt x="21600" y="20387"/>
                      <a:pt x="21600" y="18896"/>
                    </a:cubicBezTo>
                    <a:lnTo>
                      <a:pt x="21600" y="2023"/>
                    </a:lnTo>
                    <a:cubicBezTo>
                      <a:pt x="21600" y="903"/>
                      <a:pt x="20696" y="0"/>
                      <a:pt x="19577" y="0"/>
                    </a:cubicBezTo>
                    <a:lnTo>
                      <a:pt x="4727" y="0"/>
                    </a:lnTo>
                    <a:close/>
                    <a:moveTo>
                      <a:pt x="4696" y="1321"/>
                    </a:moveTo>
                    <a:lnTo>
                      <a:pt x="19546" y="1321"/>
                    </a:lnTo>
                    <a:cubicBezTo>
                      <a:pt x="19919" y="1321"/>
                      <a:pt x="20217" y="1619"/>
                      <a:pt x="20217" y="1992"/>
                    </a:cubicBezTo>
                    <a:cubicBezTo>
                      <a:pt x="20217" y="1992"/>
                      <a:pt x="20217" y="18865"/>
                      <a:pt x="20217" y="18865"/>
                    </a:cubicBezTo>
                    <a:cubicBezTo>
                      <a:pt x="20217" y="19608"/>
                      <a:pt x="19610" y="20217"/>
                      <a:pt x="18865" y="20217"/>
                    </a:cubicBezTo>
                    <a:lnTo>
                      <a:pt x="2673" y="20217"/>
                    </a:lnTo>
                    <a:cubicBezTo>
                      <a:pt x="1928" y="20217"/>
                      <a:pt x="1321" y="19608"/>
                      <a:pt x="1321" y="18865"/>
                    </a:cubicBezTo>
                    <a:lnTo>
                      <a:pt x="1321" y="5366"/>
                    </a:lnTo>
                    <a:cubicBezTo>
                      <a:pt x="1321" y="4994"/>
                      <a:pt x="1620" y="4696"/>
                      <a:pt x="1992" y="4696"/>
                    </a:cubicBezTo>
                    <a:lnTo>
                      <a:pt x="2673" y="4696"/>
                    </a:lnTo>
                    <a:lnTo>
                      <a:pt x="2673" y="18194"/>
                    </a:lnTo>
                    <a:cubicBezTo>
                      <a:pt x="2673" y="18567"/>
                      <a:pt x="2971" y="18865"/>
                      <a:pt x="3344" y="18865"/>
                    </a:cubicBezTo>
                    <a:cubicBezTo>
                      <a:pt x="3717" y="18865"/>
                      <a:pt x="4025" y="18567"/>
                      <a:pt x="4025" y="18194"/>
                    </a:cubicBezTo>
                    <a:lnTo>
                      <a:pt x="4025" y="1992"/>
                    </a:lnTo>
                    <a:cubicBezTo>
                      <a:pt x="4025" y="1619"/>
                      <a:pt x="4323" y="1321"/>
                      <a:pt x="4696" y="1321"/>
                    </a:cubicBezTo>
                    <a:close/>
                    <a:moveTo>
                      <a:pt x="5955" y="2642"/>
                    </a:moveTo>
                    <a:cubicBezTo>
                      <a:pt x="5582" y="2642"/>
                      <a:pt x="5284" y="2940"/>
                      <a:pt x="5284" y="3313"/>
                    </a:cubicBezTo>
                    <a:lnTo>
                      <a:pt x="5284" y="8039"/>
                    </a:lnTo>
                    <a:cubicBezTo>
                      <a:pt x="5284" y="8412"/>
                      <a:pt x="5582" y="8710"/>
                      <a:pt x="5955" y="8710"/>
                    </a:cubicBezTo>
                    <a:lnTo>
                      <a:pt x="10681" y="8710"/>
                    </a:lnTo>
                    <a:cubicBezTo>
                      <a:pt x="11054" y="8710"/>
                      <a:pt x="11362" y="8412"/>
                      <a:pt x="11362" y="8039"/>
                    </a:cubicBezTo>
                    <a:lnTo>
                      <a:pt x="11362" y="3313"/>
                    </a:lnTo>
                    <a:cubicBezTo>
                      <a:pt x="11362" y="2940"/>
                      <a:pt x="11054" y="2642"/>
                      <a:pt x="10681" y="2642"/>
                    </a:cubicBezTo>
                    <a:lnTo>
                      <a:pt x="5955" y="2642"/>
                    </a:lnTo>
                    <a:close/>
                    <a:moveTo>
                      <a:pt x="6605" y="3963"/>
                    </a:moveTo>
                    <a:lnTo>
                      <a:pt x="9980" y="3963"/>
                    </a:lnTo>
                    <a:lnTo>
                      <a:pt x="9980" y="7338"/>
                    </a:lnTo>
                    <a:lnTo>
                      <a:pt x="6605" y="7338"/>
                    </a:lnTo>
                    <a:cubicBezTo>
                      <a:pt x="6605" y="7338"/>
                      <a:pt x="6605" y="3963"/>
                      <a:pt x="6605" y="3963"/>
                    </a:cubicBezTo>
                    <a:close/>
                    <a:moveTo>
                      <a:pt x="13045" y="3963"/>
                    </a:moveTo>
                    <a:cubicBezTo>
                      <a:pt x="12858" y="3963"/>
                      <a:pt x="12704" y="4117"/>
                      <a:pt x="12704" y="4303"/>
                    </a:cubicBezTo>
                    <a:cubicBezTo>
                      <a:pt x="12704" y="4490"/>
                      <a:pt x="12858" y="4634"/>
                      <a:pt x="13045" y="4634"/>
                    </a:cubicBezTo>
                    <a:lnTo>
                      <a:pt x="18442" y="4634"/>
                    </a:lnTo>
                    <a:cubicBezTo>
                      <a:pt x="18629" y="4634"/>
                      <a:pt x="18783" y="4490"/>
                      <a:pt x="18783" y="4303"/>
                    </a:cubicBezTo>
                    <a:cubicBezTo>
                      <a:pt x="18783" y="4117"/>
                      <a:pt x="18629" y="3963"/>
                      <a:pt x="18442" y="3963"/>
                    </a:cubicBezTo>
                    <a:lnTo>
                      <a:pt x="13045" y="3963"/>
                    </a:lnTo>
                    <a:close/>
                    <a:moveTo>
                      <a:pt x="13045" y="5986"/>
                    </a:moveTo>
                    <a:cubicBezTo>
                      <a:pt x="12858" y="5986"/>
                      <a:pt x="12704" y="6140"/>
                      <a:pt x="12704" y="6326"/>
                    </a:cubicBezTo>
                    <a:cubicBezTo>
                      <a:pt x="12704" y="6512"/>
                      <a:pt x="12858" y="6667"/>
                      <a:pt x="13045" y="6667"/>
                    </a:cubicBezTo>
                    <a:lnTo>
                      <a:pt x="18442" y="6667"/>
                    </a:lnTo>
                    <a:cubicBezTo>
                      <a:pt x="18629" y="6667"/>
                      <a:pt x="18783" y="6512"/>
                      <a:pt x="18783" y="6326"/>
                    </a:cubicBezTo>
                    <a:cubicBezTo>
                      <a:pt x="18783" y="6140"/>
                      <a:pt x="18629" y="5986"/>
                      <a:pt x="18442" y="5986"/>
                    </a:cubicBezTo>
                    <a:lnTo>
                      <a:pt x="13045" y="5986"/>
                    </a:lnTo>
                    <a:close/>
                    <a:moveTo>
                      <a:pt x="13045" y="8008"/>
                    </a:moveTo>
                    <a:cubicBezTo>
                      <a:pt x="12858" y="8008"/>
                      <a:pt x="12704" y="8163"/>
                      <a:pt x="12704" y="8349"/>
                    </a:cubicBezTo>
                    <a:cubicBezTo>
                      <a:pt x="12704" y="8535"/>
                      <a:pt x="12858" y="8690"/>
                      <a:pt x="13045" y="8690"/>
                    </a:cubicBezTo>
                    <a:lnTo>
                      <a:pt x="18442" y="8690"/>
                    </a:lnTo>
                    <a:cubicBezTo>
                      <a:pt x="18629" y="8690"/>
                      <a:pt x="18783" y="8535"/>
                      <a:pt x="18783" y="8349"/>
                    </a:cubicBezTo>
                    <a:cubicBezTo>
                      <a:pt x="18783" y="8163"/>
                      <a:pt x="18629" y="8008"/>
                      <a:pt x="18442" y="8008"/>
                    </a:cubicBezTo>
                    <a:lnTo>
                      <a:pt x="13045" y="8008"/>
                    </a:lnTo>
                    <a:close/>
                    <a:moveTo>
                      <a:pt x="5624" y="10041"/>
                    </a:moveTo>
                    <a:cubicBezTo>
                      <a:pt x="5439" y="10041"/>
                      <a:pt x="5284" y="10186"/>
                      <a:pt x="5284" y="10372"/>
                    </a:cubicBezTo>
                    <a:cubicBezTo>
                      <a:pt x="5284" y="10558"/>
                      <a:pt x="5439" y="10712"/>
                      <a:pt x="5624" y="10712"/>
                    </a:cubicBezTo>
                    <a:lnTo>
                      <a:pt x="18442" y="10712"/>
                    </a:lnTo>
                    <a:cubicBezTo>
                      <a:pt x="18628" y="10712"/>
                      <a:pt x="18783" y="10558"/>
                      <a:pt x="18783" y="10372"/>
                    </a:cubicBezTo>
                    <a:cubicBezTo>
                      <a:pt x="18783" y="10186"/>
                      <a:pt x="18628" y="10041"/>
                      <a:pt x="18442" y="10041"/>
                    </a:cubicBezTo>
                    <a:lnTo>
                      <a:pt x="5624" y="10041"/>
                    </a:lnTo>
                    <a:close/>
                    <a:moveTo>
                      <a:pt x="5624" y="12064"/>
                    </a:moveTo>
                    <a:cubicBezTo>
                      <a:pt x="5439" y="12064"/>
                      <a:pt x="5284" y="12209"/>
                      <a:pt x="5284" y="12394"/>
                    </a:cubicBezTo>
                    <a:cubicBezTo>
                      <a:pt x="5284" y="12582"/>
                      <a:pt x="5439" y="12735"/>
                      <a:pt x="5624" y="12735"/>
                    </a:cubicBezTo>
                    <a:lnTo>
                      <a:pt x="18442" y="12735"/>
                    </a:lnTo>
                    <a:cubicBezTo>
                      <a:pt x="18628" y="12735"/>
                      <a:pt x="18783" y="12582"/>
                      <a:pt x="18783" y="12394"/>
                    </a:cubicBezTo>
                    <a:cubicBezTo>
                      <a:pt x="18783" y="12209"/>
                      <a:pt x="18628" y="12064"/>
                      <a:pt x="18442" y="12064"/>
                    </a:cubicBezTo>
                    <a:lnTo>
                      <a:pt x="5624" y="12064"/>
                    </a:lnTo>
                    <a:close/>
                    <a:moveTo>
                      <a:pt x="5624" y="14087"/>
                    </a:moveTo>
                    <a:cubicBezTo>
                      <a:pt x="5439" y="14087"/>
                      <a:pt x="5284" y="14241"/>
                      <a:pt x="5284" y="14428"/>
                    </a:cubicBezTo>
                    <a:cubicBezTo>
                      <a:pt x="5284" y="14615"/>
                      <a:pt x="5439" y="14758"/>
                      <a:pt x="5624" y="14758"/>
                    </a:cubicBezTo>
                    <a:lnTo>
                      <a:pt x="11022" y="14758"/>
                    </a:lnTo>
                    <a:cubicBezTo>
                      <a:pt x="11208" y="14758"/>
                      <a:pt x="11362" y="14615"/>
                      <a:pt x="11362" y="14428"/>
                    </a:cubicBezTo>
                    <a:cubicBezTo>
                      <a:pt x="11362" y="14241"/>
                      <a:pt x="11208" y="14087"/>
                      <a:pt x="11022" y="14087"/>
                    </a:cubicBezTo>
                    <a:lnTo>
                      <a:pt x="5624" y="14087"/>
                    </a:lnTo>
                    <a:close/>
                    <a:moveTo>
                      <a:pt x="13045" y="14087"/>
                    </a:moveTo>
                    <a:cubicBezTo>
                      <a:pt x="12859" y="14087"/>
                      <a:pt x="12704" y="14241"/>
                      <a:pt x="12704" y="14428"/>
                    </a:cubicBezTo>
                    <a:cubicBezTo>
                      <a:pt x="12704" y="14615"/>
                      <a:pt x="12859" y="14758"/>
                      <a:pt x="13045" y="14758"/>
                    </a:cubicBezTo>
                    <a:lnTo>
                      <a:pt x="18442" y="14758"/>
                    </a:lnTo>
                    <a:cubicBezTo>
                      <a:pt x="18628" y="14758"/>
                      <a:pt x="18783" y="14615"/>
                      <a:pt x="18783" y="14428"/>
                    </a:cubicBezTo>
                    <a:cubicBezTo>
                      <a:pt x="18783" y="14241"/>
                      <a:pt x="18628" y="14087"/>
                      <a:pt x="18442" y="14087"/>
                    </a:cubicBezTo>
                    <a:lnTo>
                      <a:pt x="13045" y="14087"/>
                    </a:lnTo>
                    <a:close/>
                    <a:moveTo>
                      <a:pt x="5624" y="16110"/>
                    </a:moveTo>
                    <a:cubicBezTo>
                      <a:pt x="5439" y="16110"/>
                      <a:pt x="5284" y="16264"/>
                      <a:pt x="5284" y="16450"/>
                    </a:cubicBezTo>
                    <a:cubicBezTo>
                      <a:pt x="5284" y="16637"/>
                      <a:pt x="5439" y="16791"/>
                      <a:pt x="5624" y="16791"/>
                    </a:cubicBezTo>
                    <a:lnTo>
                      <a:pt x="11022" y="16791"/>
                    </a:lnTo>
                    <a:cubicBezTo>
                      <a:pt x="11208" y="16791"/>
                      <a:pt x="11362" y="16637"/>
                      <a:pt x="11362" y="16450"/>
                    </a:cubicBezTo>
                    <a:cubicBezTo>
                      <a:pt x="11362" y="16264"/>
                      <a:pt x="11208" y="16110"/>
                      <a:pt x="11022" y="16110"/>
                    </a:cubicBezTo>
                    <a:lnTo>
                      <a:pt x="5624" y="16110"/>
                    </a:lnTo>
                    <a:close/>
                    <a:moveTo>
                      <a:pt x="13045" y="16110"/>
                    </a:moveTo>
                    <a:cubicBezTo>
                      <a:pt x="12859" y="16110"/>
                      <a:pt x="12704" y="16264"/>
                      <a:pt x="12704" y="16450"/>
                    </a:cubicBezTo>
                    <a:cubicBezTo>
                      <a:pt x="12704" y="16637"/>
                      <a:pt x="12859" y="16791"/>
                      <a:pt x="13045" y="16791"/>
                    </a:cubicBezTo>
                    <a:lnTo>
                      <a:pt x="18442" y="16791"/>
                    </a:lnTo>
                    <a:cubicBezTo>
                      <a:pt x="18628" y="16791"/>
                      <a:pt x="18783" y="16637"/>
                      <a:pt x="18783" y="16450"/>
                    </a:cubicBezTo>
                    <a:cubicBezTo>
                      <a:pt x="18783" y="16264"/>
                      <a:pt x="18628" y="16110"/>
                      <a:pt x="18442" y="16110"/>
                    </a:cubicBezTo>
                    <a:lnTo>
                      <a:pt x="13045" y="16110"/>
                    </a:lnTo>
                    <a:close/>
                    <a:moveTo>
                      <a:pt x="5624" y="18132"/>
                    </a:moveTo>
                    <a:cubicBezTo>
                      <a:pt x="5439" y="18132"/>
                      <a:pt x="5284" y="18287"/>
                      <a:pt x="5284" y="18473"/>
                    </a:cubicBezTo>
                    <a:cubicBezTo>
                      <a:pt x="5284" y="18660"/>
                      <a:pt x="5439" y="18814"/>
                      <a:pt x="5624" y="18814"/>
                    </a:cubicBezTo>
                    <a:lnTo>
                      <a:pt x="11022" y="18814"/>
                    </a:lnTo>
                    <a:cubicBezTo>
                      <a:pt x="11208" y="18814"/>
                      <a:pt x="11362" y="18660"/>
                      <a:pt x="11362" y="18473"/>
                    </a:cubicBezTo>
                    <a:cubicBezTo>
                      <a:pt x="11362" y="18287"/>
                      <a:pt x="11208" y="18132"/>
                      <a:pt x="11022" y="18132"/>
                    </a:cubicBezTo>
                    <a:lnTo>
                      <a:pt x="5624" y="18132"/>
                    </a:lnTo>
                    <a:close/>
                    <a:moveTo>
                      <a:pt x="13045" y="18132"/>
                    </a:moveTo>
                    <a:cubicBezTo>
                      <a:pt x="12859" y="18132"/>
                      <a:pt x="12704" y="18287"/>
                      <a:pt x="12704" y="18473"/>
                    </a:cubicBezTo>
                    <a:cubicBezTo>
                      <a:pt x="12704" y="18660"/>
                      <a:pt x="12859" y="18814"/>
                      <a:pt x="13045" y="18814"/>
                    </a:cubicBezTo>
                    <a:lnTo>
                      <a:pt x="18442" y="18814"/>
                    </a:lnTo>
                    <a:cubicBezTo>
                      <a:pt x="18628" y="18814"/>
                      <a:pt x="18783" y="18660"/>
                      <a:pt x="18783" y="18473"/>
                    </a:cubicBezTo>
                    <a:cubicBezTo>
                      <a:pt x="18783" y="18287"/>
                      <a:pt x="18628" y="18132"/>
                      <a:pt x="18442" y="18132"/>
                    </a:cubicBezTo>
                    <a:lnTo>
                      <a:pt x="13045" y="18132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grpSp>
        <p:nvGrpSpPr>
          <p:cNvPr id="7" name="千图PPT彼岸天：ID 8661124库_组合 6"/>
          <p:cNvGrpSpPr/>
          <p:nvPr>
            <p:custDataLst>
              <p:tags r:id="rId4"/>
            </p:custDataLst>
          </p:nvPr>
        </p:nvGrpSpPr>
        <p:grpSpPr>
          <a:xfrm>
            <a:off x="839416" y="3659576"/>
            <a:ext cx="2613001" cy="658233"/>
            <a:chOff x="1487488" y="3410050"/>
            <a:chExt cx="2613001" cy="658233"/>
          </a:xfrm>
        </p:grpSpPr>
        <p:sp>
          <p:nvSpPr>
            <p:cNvPr id="24" name="矩形: 圆角 23"/>
            <p:cNvSpPr/>
            <p:nvPr/>
          </p:nvSpPr>
          <p:spPr>
            <a:xfrm>
              <a:off x="1487488" y="3517916"/>
              <a:ext cx="2613001" cy="442502"/>
            </a:xfrm>
            <a:prstGeom prst="roundRect">
              <a:avLst>
                <a:gd name="adj" fmla="val 21525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" name="任意多边形: 形状 24"/>
            <p:cNvSpPr/>
            <p:nvPr/>
          </p:nvSpPr>
          <p:spPr>
            <a:xfrm>
              <a:off x="1769354" y="3410050"/>
              <a:ext cx="658232" cy="658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" name="矩形 25"/>
            <p:cNvSpPr/>
            <p:nvPr/>
          </p:nvSpPr>
          <p:spPr>
            <a:xfrm>
              <a:off x="2474831" y="3603889"/>
              <a:ext cx="1499260" cy="2348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 anchor="ctr">
              <a:normAutofit/>
            </a:bodyPr>
            <a:lstStyle/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lang="zh-CN" altLang="en-US" sz="1200" dirty="0">
                  <a:solidFill>
                    <a:schemeClr val="bg1"/>
                  </a:solidFill>
                </a:rPr>
                <a:t>Enter the title text</a:t>
              </a:r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1877220" y="3517915"/>
              <a:ext cx="442502" cy="442503"/>
              <a:chOff x="0" y="0"/>
              <a:chExt cx="885002" cy="885002"/>
            </a:xfrm>
          </p:grpSpPr>
          <p:sp>
            <p:nvSpPr>
              <p:cNvPr id="28" name="任意多边形: 形状 27"/>
              <p:cNvSpPr/>
              <p:nvPr/>
            </p:nvSpPr>
            <p:spPr>
              <a:xfrm>
                <a:off x="0" y="0"/>
                <a:ext cx="885002" cy="885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noFill/>
              <a:ln w="63500" cap="flat">
                <a:solidFill>
                  <a:schemeClr val="accent2"/>
                </a:solidFill>
                <a:prstDash val="solid"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9" name="任意多边形: 形状 28"/>
              <p:cNvSpPr/>
              <p:nvPr/>
            </p:nvSpPr>
            <p:spPr>
              <a:xfrm>
                <a:off x="160666" y="222246"/>
                <a:ext cx="512869" cy="4490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782" y="0"/>
                    </a:moveTo>
                    <a:cubicBezTo>
                      <a:pt x="10633" y="0"/>
                      <a:pt x="10476" y="23"/>
                      <a:pt x="10320" y="63"/>
                    </a:cubicBezTo>
                    <a:lnTo>
                      <a:pt x="1569" y="2361"/>
                    </a:lnTo>
                    <a:cubicBezTo>
                      <a:pt x="647" y="2604"/>
                      <a:pt x="0" y="3536"/>
                      <a:pt x="0" y="4617"/>
                    </a:cubicBezTo>
                    <a:cubicBezTo>
                      <a:pt x="0" y="5699"/>
                      <a:pt x="647" y="6620"/>
                      <a:pt x="1569" y="6863"/>
                    </a:cubicBezTo>
                    <a:lnTo>
                      <a:pt x="3369" y="7337"/>
                    </a:lnTo>
                    <a:lnTo>
                      <a:pt x="3369" y="13841"/>
                    </a:lnTo>
                    <a:cubicBezTo>
                      <a:pt x="3369" y="15882"/>
                      <a:pt x="5418" y="17689"/>
                      <a:pt x="10782" y="17689"/>
                    </a:cubicBezTo>
                    <a:cubicBezTo>
                      <a:pt x="16144" y="17689"/>
                      <a:pt x="18185" y="15882"/>
                      <a:pt x="18185" y="13841"/>
                    </a:cubicBezTo>
                    <a:lnTo>
                      <a:pt x="18185" y="7337"/>
                    </a:lnTo>
                    <a:lnTo>
                      <a:pt x="19985" y="6863"/>
                    </a:lnTo>
                    <a:cubicBezTo>
                      <a:pt x="20907" y="6620"/>
                      <a:pt x="21554" y="5699"/>
                      <a:pt x="21554" y="4617"/>
                    </a:cubicBezTo>
                    <a:cubicBezTo>
                      <a:pt x="21554" y="3536"/>
                      <a:pt x="20906" y="2604"/>
                      <a:pt x="19985" y="2361"/>
                    </a:cubicBezTo>
                    <a:lnTo>
                      <a:pt x="11225" y="53"/>
                    </a:lnTo>
                    <a:cubicBezTo>
                      <a:pt x="11078" y="15"/>
                      <a:pt x="10930" y="0"/>
                      <a:pt x="10782" y="0"/>
                    </a:cubicBezTo>
                    <a:close/>
                    <a:moveTo>
                      <a:pt x="10615" y="1687"/>
                    </a:moveTo>
                    <a:cubicBezTo>
                      <a:pt x="10666" y="1687"/>
                      <a:pt x="10713" y="1695"/>
                      <a:pt x="10763" y="1708"/>
                    </a:cubicBezTo>
                    <a:lnTo>
                      <a:pt x="19523" y="4016"/>
                    </a:lnTo>
                    <a:cubicBezTo>
                      <a:pt x="19830" y="4097"/>
                      <a:pt x="20040" y="4407"/>
                      <a:pt x="20040" y="4765"/>
                    </a:cubicBezTo>
                    <a:cubicBezTo>
                      <a:pt x="20040" y="5123"/>
                      <a:pt x="19830" y="5433"/>
                      <a:pt x="19523" y="5513"/>
                    </a:cubicBezTo>
                    <a:lnTo>
                      <a:pt x="10763" y="7822"/>
                    </a:lnTo>
                    <a:cubicBezTo>
                      <a:pt x="10713" y="7835"/>
                      <a:pt x="10666" y="7843"/>
                      <a:pt x="10615" y="7843"/>
                    </a:cubicBezTo>
                    <a:cubicBezTo>
                      <a:pt x="10564" y="7843"/>
                      <a:pt x="10508" y="7835"/>
                      <a:pt x="10458" y="7822"/>
                    </a:cubicBezTo>
                    <a:lnTo>
                      <a:pt x="1708" y="5513"/>
                    </a:lnTo>
                    <a:cubicBezTo>
                      <a:pt x="1402" y="5433"/>
                      <a:pt x="1182" y="5123"/>
                      <a:pt x="1182" y="4765"/>
                    </a:cubicBezTo>
                    <a:cubicBezTo>
                      <a:pt x="1182" y="4407"/>
                      <a:pt x="1402" y="4097"/>
                      <a:pt x="1708" y="4016"/>
                    </a:cubicBezTo>
                    <a:lnTo>
                      <a:pt x="10458" y="1708"/>
                    </a:lnTo>
                    <a:cubicBezTo>
                      <a:pt x="10508" y="1695"/>
                      <a:pt x="10564" y="1687"/>
                      <a:pt x="10615" y="1687"/>
                    </a:cubicBezTo>
                    <a:close/>
                    <a:moveTo>
                      <a:pt x="4726" y="7759"/>
                    </a:moveTo>
                    <a:lnTo>
                      <a:pt x="10338" y="9235"/>
                    </a:lnTo>
                    <a:cubicBezTo>
                      <a:pt x="10486" y="9272"/>
                      <a:pt x="10642" y="9298"/>
                      <a:pt x="10791" y="9298"/>
                    </a:cubicBezTo>
                    <a:cubicBezTo>
                      <a:pt x="10939" y="9298"/>
                      <a:pt x="11086" y="9275"/>
                      <a:pt x="11243" y="9235"/>
                    </a:cubicBezTo>
                    <a:lnTo>
                      <a:pt x="16846" y="7759"/>
                    </a:lnTo>
                    <a:cubicBezTo>
                      <a:pt x="16846" y="7759"/>
                      <a:pt x="16846" y="13915"/>
                      <a:pt x="16846" y="13915"/>
                    </a:cubicBezTo>
                    <a:cubicBezTo>
                      <a:pt x="16846" y="14765"/>
                      <a:pt x="14832" y="16213"/>
                      <a:pt x="10791" y="16213"/>
                    </a:cubicBezTo>
                    <a:cubicBezTo>
                      <a:pt x="6749" y="16213"/>
                      <a:pt x="4726" y="14765"/>
                      <a:pt x="4726" y="13915"/>
                    </a:cubicBezTo>
                    <a:lnTo>
                      <a:pt x="4726" y="7759"/>
                    </a:lnTo>
                    <a:close/>
                    <a:moveTo>
                      <a:pt x="20252" y="7759"/>
                    </a:moveTo>
                    <a:cubicBezTo>
                      <a:pt x="19881" y="7759"/>
                      <a:pt x="19578" y="8103"/>
                      <a:pt x="19578" y="8528"/>
                    </a:cubicBezTo>
                    <a:lnTo>
                      <a:pt x="19578" y="15454"/>
                    </a:lnTo>
                    <a:cubicBezTo>
                      <a:pt x="19578" y="15880"/>
                      <a:pt x="19881" y="16224"/>
                      <a:pt x="20252" y="16224"/>
                    </a:cubicBezTo>
                    <a:cubicBezTo>
                      <a:pt x="20624" y="16224"/>
                      <a:pt x="20926" y="15880"/>
                      <a:pt x="20926" y="15454"/>
                    </a:cubicBezTo>
                    <a:lnTo>
                      <a:pt x="20926" y="8528"/>
                    </a:lnTo>
                    <a:cubicBezTo>
                      <a:pt x="20926" y="8103"/>
                      <a:pt x="20624" y="7759"/>
                      <a:pt x="20252" y="7759"/>
                    </a:cubicBezTo>
                    <a:close/>
                    <a:moveTo>
                      <a:pt x="20252" y="16993"/>
                    </a:moveTo>
                    <a:cubicBezTo>
                      <a:pt x="19509" y="16993"/>
                      <a:pt x="18905" y="19222"/>
                      <a:pt x="18905" y="20071"/>
                    </a:cubicBezTo>
                    <a:cubicBezTo>
                      <a:pt x="18905" y="20920"/>
                      <a:pt x="19509" y="21600"/>
                      <a:pt x="20252" y="21600"/>
                    </a:cubicBezTo>
                    <a:cubicBezTo>
                      <a:pt x="20995" y="21600"/>
                      <a:pt x="21600" y="20920"/>
                      <a:pt x="21600" y="20071"/>
                    </a:cubicBezTo>
                    <a:cubicBezTo>
                      <a:pt x="21600" y="19222"/>
                      <a:pt x="20995" y="16993"/>
                      <a:pt x="20252" y="1699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grpSp>
        <p:nvGrpSpPr>
          <p:cNvPr id="8" name="千图PPT彼岸天：ID 8661124库_组合 7"/>
          <p:cNvGrpSpPr/>
          <p:nvPr>
            <p:custDataLst>
              <p:tags r:id="rId5"/>
            </p:custDataLst>
          </p:nvPr>
        </p:nvGrpSpPr>
        <p:grpSpPr>
          <a:xfrm>
            <a:off x="839416" y="4422935"/>
            <a:ext cx="2613001" cy="658233"/>
            <a:chOff x="1487488" y="4012643"/>
            <a:chExt cx="2613001" cy="658233"/>
          </a:xfrm>
        </p:grpSpPr>
        <p:sp>
          <p:nvSpPr>
            <p:cNvPr id="18" name="矩形: 圆角 17"/>
            <p:cNvSpPr/>
            <p:nvPr/>
          </p:nvSpPr>
          <p:spPr>
            <a:xfrm>
              <a:off x="1487488" y="4120509"/>
              <a:ext cx="2613001" cy="442502"/>
            </a:xfrm>
            <a:prstGeom prst="roundRect">
              <a:avLst>
                <a:gd name="adj" fmla="val 21525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任意多边形: 形状 18"/>
            <p:cNvSpPr/>
            <p:nvPr/>
          </p:nvSpPr>
          <p:spPr>
            <a:xfrm>
              <a:off x="1769354" y="4012643"/>
              <a:ext cx="658232" cy="658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" name="矩形 19"/>
            <p:cNvSpPr/>
            <p:nvPr/>
          </p:nvSpPr>
          <p:spPr>
            <a:xfrm>
              <a:off x="2474831" y="4206179"/>
              <a:ext cx="1499260" cy="2348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 anchor="ctr">
              <a:normAutofit/>
            </a:bodyPr>
            <a:lstStyle/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lang="zh-CN" altLang="en-US" sz="1200" dirty="0">
                  <a:solidFill>
                    <a:schemeClr val="bg1"/>
                  </a:solidFill>
                </a:rPr>
                <a:t>Enter the title text</a:t>
              </a: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1877220" y="4120508"/>
              <a:ext cx="442502" cy="442503"/>
              <a:chOff x="0" y="0"/>
              <a:chExt cx="885002" cy="885002"/>
            </a:xfrm>
          </p:grpSpPr>
          <p:sp>
            <p:nvSpPr>
              <p:cNvPr id="22" name="任意多边形: 形状 21"/>
              <p:cNvSpPr/>
              <p:nvPr/>
            </p:nvSpPr>
            <p:spPr>
              <a:xfrm>
                <a:off x="0" y="0"/>
                <a:ext cx="885002" cy="885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noFill/>
              <a:ln w="63500" cap="flat">
                <a:solidFill>
                  <a:schemeClr val="accent3"/>
                </a:solidFill>
                <a:prstDash val="solid"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3" name="任意多边形: 形状 22"/>
              <p:cNvSpPr/>
              <p:nvPr/>
            </p:nvSpPr>
            <p:spPr>
              <a:xfrm>
                <a:off x="176755" y="241509"/>
                <a:ext cx="531491" cy="4153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6" h="21600" extrusionOk="0">
                    <a:moveTo>
                      <a:pt x="10547" y="0"/>
                    </a:moveTo>
                    <a:cubicBezTo>
                      <a:pt x="7670" y="0"/>
                      <a:pt x="4754" y="229"/>
                      <a:pt x="1879" y="686"/>
                    </a:cubicBezTo>
                    <a:cubicBezTo>
                      <a:pt x="1331" y="773"/>
                      <a:pt x="883" y="1299"/>
                      <a:pt x="755" y="2002"/>
                    </a:cubicBezTo>
                    <a:cubicBezTo>
                      <a:pt x="-252" y="7551"/>
                      <a:pt x="-252" y="13178"/>
                      <a:pt x="755" y="18728"/>
                    </a:cubicBezTo>
                    <a:cubicBezTo>
                      <a:pt x="883" y="19431"/>
                      <a:pt x="1331" y="19958"/>
                      <a:pt x="1879" y="20044"/>
                    </a:cubicBezTo>
                    <a:cubicBezTo>
                      <a:pt x="3264" y="20265"/>
                      <a:pt x="4658" y="20428"/>
                      <a:pt x="6053" y="20543"/>
                    </a:cubicBezTo>
                    <a:cubicBezTo>
                      <a:pt x="5978" y="20604"/>
                      <a:pt x="5931" y="20669"/>
                      <a:pt x="5931" y="20734"/>
                    </a:cubicBezTo>
                    <a:cubicBezTo>
                      <a:pt x="5931" y="21212"/>
                      <a:pt x="7997" y="21600"/>
                      <a:pt x="10547" y="21600"/>
                    </a:cubicBezTo>
                    <a:cubicBezTo>
                      <a:pt x="13097" y="21600"/>
                      <a:pt x="15163" y="21212"/>
                      <a:pt x="15163" y="20734"/>
                    </a:cubicBezTo>
                    <a:cubicBezTo>
                      <a:pt x="15163" y="20669"/>
                      <a:pt x="15114" y="20604"/>
                      <a:pt x="15038" y="20543"/>
                    </a:cubicBezTo>
                    <a:cubicBezTo>
                      <a:pt x="16433" y="20428"/>
                      <a:pt x="17830" y="20265"/>
                      <a:pt x="19215" y="20044"/>
                    </a:cubicBezTo>
                    <a:cubicBezTo>
                      <a:pt x="19762" y="19958"/>
                      <a:pt x="20212" y="19431"/>
                      <a:pt x="20339" y="18728"/>
                    </a:cubicBezTo>
                    <a:cubicBezTo>
                      <a:pt x="21348" y="13178"/>
                      <a:pt x="21348" y="7551"/>
                      <a:pt x="20339" y="2002"/>
                    </a:cubicBezTo>
                    <a:cubicBezTo>
                      <a:pt x="20212" y="1299"/>
                      <a:pt x="19762" y="773"/>
                      <a:pt x="19215" y="686"/>
                    </a:cubicBezTo>
                    <a:cubicBezTo>
                      <a:pt x="16339" y="229"/>
                      <a:pt x="13423" y="0"/>
                      <a:pt x="10547" y="0"/>
                    </a:cubicBezTo>
                    <a:close/>
                    <a:moveTo>
                      <a:pt x="10602" y="1795"/>
                    </a:moveTo>
                    <a:cubicBezTo>
                      <a:pt x="13438" y="1795"/>
                      <a:pt x="16273" y="2018"/>
                      <a:pt x="19109" y="2469"/>
                    </a:cubicBezTo>
                    <a:cubicBezTo>
                      <a:pt x="20074" y="7778"/>
                      <a:pt x="20074" y="13088"/>
                      <a:pt x="19109" y="18397"/>
                    </a:cubicBezTo>
                    <a:cubicBezTo>
                      <a:pt x="13437" y="19298"/>
                      <a:pt x="7764" y="19298"/>
                      <a:pt x="2092" y="18397"/>
                    </a:cubicBezTo>
                    <a:cubicBezTo>
                      <a:pt x="1127" y="13088"/>
                      <a:pt x="1127" y="7778"/>
                      <a:pt x="2092" y="2469"/>
                    </a:cubicBezTo>
                    <a:cubicBezTo>
                      <a:pt x="4928" y="2018"/>
                      <a:pt x="7766" y="1795"/>
                      <a:pt x="10602" y="1795"/>
                    </a:cubicBezTo>
                    <a:close/>
                    <a:moveTo>
                      <a:pt x="9332" y="3231"/>
                    </a:moveTo>
                    <a:cubicBezTo>
                      <a:pt x="7547" y="3231"/>
                      <a:pt x="5731" y="3472"/>
                      <a:pt x="3946" y="3953"/>
                    </a:cubicBezTo>
                    <a:cubicBezTo>
                      <a:pt x="3715" y="4016"/>
                      <a:pt x="3527" y="4238"/>
                      <a:pt x="3453" y="4531"/>
                    </a:cubicBezTo>
                    <a:cubicBezTo>
                      <a:pt x="2502" y="8317"/>
                      <a:pt x="2502" y="12151"/>
                      <a:pt x="3453" y="15936"/>
                    </a:cubicBezTo>
                    <a:cubicBezTo>
                      <a:pt x="3527" y="16230"/>
                      <a:pt x="3715" y="16452"/>
                      <a:pt x="3946" y="16514"/>
                    </a:cubicBezTo>
                    <a:cubicBezTo>
                      <a:pt x="5731" y="16996"/>
                      <a:pt x="7547" y="17240"/>
                      <a:pt x="9332" y="17240"/>
                    </a:cubicBezTo>
                    <a:cubicBezTo>
                      <a:pt x="11120" y="17240"/>
                      <a:pt x="12929" y="16996"/>
                      <a:pt x="14715" y="16514"/>
                    </a:cubicBezTo>
                    <a:cubicBezTo>
                      <a:pt x="14947" y="16452"/>
                      <a:pt x="15135" y="16230"/>
                      <a:pt x="15209" y="15936"/>
                    </a:cubicBezTo>
                    <a:cubicBezTo>
                      <a:pt x="16161" y="12151"/>
                      <a:pt x="16161" y="8317"/>
                      <a:pt x="15209" y="4531"/>
                    </a:cubicBezTo>
                    <a:cubicBezTo>
                      <a:pt x="15135" y="4238"/>
                      <a:pt x="14947" y="4016"/>
                      <a:pt x="14715" y="3953"/>
                    </a:cubicBezTo>
                    <a:cubicBezTo>
                      <a:pt x="12929" y="3472"/>
                      <a:pt x="11120" y="3231"/>
                      <a:pt x="9332" y="3231"/>
                    </a:cubicBezTo>
                    <a:close/>
                    <a:moveTo>
                      <a:pt x="9223" y="3949"/>
                    </a:moveTo>
                    <a:cubicBezTo>
                      <a:pt x="10973" y="3949"/>
                      <a:pt x="12724" y="4184"/>
                      <a:pt x="14475" y="4655"/>
                    </a:cubicBezTo>
                    <a:cubicBezTo>
                      <a:pt x="15385" y="8277"/>
                      <a:pt x="15385" y="11899"/>
                      <a:pt x="14475" y="15521"/>
                    </a:cubicBezTo>
                    <a:cubicBezTo>
                      <a:pt x="10973" y="16463"/>
                      <a:pt x="7472" y="16463"/>
                      <a:pt x="3971" y="15521"/>
                    </a:cubicBezTo>
                    <a:cubicBezTo>
                      <a:pt x="3060" y="11899"/>
                      <a:pt x="3060" y="8277"/>
                      <a:pt x="3971" y="4655"/>
                    </a:cubicBezTo>
                    <a:cubicBezTo>
                      <a:pt x="5721" y="4184"/>
                      <a:pt x="7472" y="3949"/>
                      <a:pt x="9223" y="3949"/>
                    </a:cubicBezTo>
                    <a:close/>
                    <a:moveTo>
                      <a:pt x="17434" y="4308"/>
                    </a:moveTo>
                    <a:cubicBezTo>
                      <a:pt x="16888" y="4308"/>
                      <a:pt x="16445" y="4888"/>
                      <a:pt x="16445" y="5604"/>
                    </a:cubicBezTo>
                    <a:cubicBezTo>
                      <a:pt x="16445" y="6320"/>
                      <a:pt x="16888" y="6901"/>
                      <a:pt x="17434" y="6901"/>
                    </a:cubicBezTo>
                    <a:cubicBezTo>
                      <a:pt x="17980" y="6901"/>
                      <a:pt x="18421" y="6320"/>
                      <a:pt x="18421" y="5604"/>
                    </a:cubicBezTo>
                    <a:cubicBezTo>
                      <a:pt x="18421" y="4888"/>
                      <a:pt x="17980" y="4308"/>
                      <a:pt x="17434" y="4308"/>
                    </a:cubicBezTo>
                    <a:close/>
                    <a:moveTo>
                      <a:pt x="17410" y="5170"/>
                    </a:moveTo>
                    <a:cubicBezTo>
                      <a:pt x="17591" y="5170"/>
                      <a:pt x="17739" y="5366"/>
                      <a:pt x="17739" y="5604"/>
                    </a:cubicBezTo>
                    <a:cubicBezTo>
                      <a:pt x="17739" y="5841"/>
                      <a:pt x="17591" y="6035"/>
                      <a:pt x="17410" y="6035"/>
                    </a:cubicBezTo>
                    <a:cubicBezTo>
                      <a:pt x="17229" y="6035"/>
                      <a:pt x="17081" y="5841"/>
                      <a:pt x="17081" y="5604"/>
                    </a:cubicBezTo>
                    <a:cubicBezTo>
                      <a:pt x="17081" y="5366"/>
                      <a:pt x="17229" y="5170"/>
                      <a:pt x="17410" y="5170"/>
                    </a:cubicBezTo>
                    <a:close/>
                    <a:moveTo>
                      <a:pt x="9089" y="6821"/>
                    </a:moveTo>
                    <a:lnTo>
                      <a:pt x="6065" y="7132"/>
                    </a:lnTo>
                    <a:cubicBezTo>
                      <a:pt x="5886" y="7160"/>
                      <a:pt x="5713" y="7373"/>
                      <a:pt x="5682" y="7607"/>
                    </a:cubicBezTo>
                    <a:lnTo>
                      <a:pt x="5481" y="10016"/>
                    </a:lnTo>
                    <a:cubicBezTo>
                      <a:pt x="5473" y="10254"/>
                      <a:pt x="5614" y="10447"/>
                      <a:pt x="5794" y="10447"/>
                    </a:cubicBezTo>
                    <a:cubicBezTo>
                      <a:pt x="5975" y="10447"/>
                      <a:pt x="6128" y="10251"/>
                      <a:pt x="6135" y="10012"/>
                    </a:cubicBezTo>
                    <a:lnTo>
                      <a:pt x="6245" y="8377"/>
                    </a:lnTo>
                    <a:cubicBezTo>
                      <a:pt x="6269" y="8141"/>
                      <a:pt x="6436" y="7930"/>
                      <a:pt x="6617" y="7906"/>
                    </a:cubicBezTo>
                    <a:lnTo>
                      <a:pt x="9089" y="7683"/>
                    </a:lnTo>
                    <a:cubicBezTo>
                      <a:pt x="9270" y="7674"/>
                      <a:pt x="9421" y="7474"/>
                      <a:pt x="9421" y="7236"/>
                    </a:cubicBezTo>
                    <a:cubicBezTo>
                      <a:pt x="9421" y="6998"/>
                      <a:pt x="9270" y="6812"/>
                      <a:pt x="9089" y="6821"/>
                    </a:cubicBezTo>
                    <a:close/>
                    <a:moveTo>
                      <a:pt x="17002" y="10447"/>
                    </a:moveTo>
                    <a:cubicBezTo>
                      <a:pt x="16820" y="10447"/>
                      <a:pt x="16673" y="10639"/>
                      <a:pt x="16673" y="10878"/>
                    </a:cubicBezTo>
                    <a:cubicBezTo>
                      <a:pt x="16673" y="11116"/>
                      <a:pt x="16820" y="11309"/>
                      <a:pt x="17002" y="11309"/>
                    </a:cubicBezTo>
                    <a:lnTo>
                      <a:pt x="18981" y="11309"/>
                    </a:lnTo>
                    <a:cubicBezTo>
                      <a:pt x="19163" y="11309"/>
                      <a:pt x="19310" y="11116"/>
                      <a:pt x="19310" y="10878"/>
                    </a:cubicBezTo>
                    <a:cubicBezTo>
                      <a:pt x="19310" y="10639"/>
                      <a:pt x="19163" y="10447"/>
                      <a:pt x="18981" y="10447"/>
                    </a:cubicBezTo>
                    <a:lnTo>
                      <a:pt x="17002" y="10447"/>
                    </a:lnTo>
                    <a:close/>
                    <a:moveTo>
                      <a:pt x="17002" y="13040"/>
                    </a:moveTo>
                    <a:cubicBezTo>
                      <a:pt x="16820" y="13040"/>
                      <a:pt x="16673" y="13232"/>
                      <a:pt x="16673" y="13471"/>
                    </a:cubicBezTo>
                    <a:cubicBezTo>
                      <a:pt x="16673" y="13708"/>
                      <a:pt x="16820" y="13901"/>
                      <a:pt x="17002" y="13901"/>
                    </a:cubicBezTo>
                    <a:lnTo>
                      <a:pt x="18981" y="13901"/>
                    </a:lnTo>
                    <a:cubicBezTo>
                      <a:pt x="19163" y="13901"/>
                      <a:pt x="19310" y="13708"/>
                      <a:pt x="19310" y="13471"/>
                    </a:cubicBezTo>
                    <a:cubicBezTo>
                      <a:pt x="19310" y="13232"/>
                      <a:pt x="19163" y="13040"/>
                      <a:pt x="18981" y="13040"/>
                    </a:cubicBezTo>
                    <a:lnTo>
                      <a:pt x="17002" y="13040"/>
                    </a:lnTo>
                    <a:close/>
                    <a:moveTo>
                      <a:pt x="16344" y="15629"/>
                    </a:moveTo>
                    <a:cubicBezTo>
                      <a:pt x="16162" y="15629"/>
                      <a:pt x="16015" y="15825"/>
                      <a:pt x="16015" y="16063"/>
                    </a:cubicBezTo>
                    <a:cubicBezTo>
                      <a:pt x="16015" y="16302"/>
                      <a:pt x="16162" y="16494"/>
                      <a:pt x="16344" y="16494"/>
                    </a:cubicBezTo>
                    <a:lnTo>
                      <a:pt x="18323" y="16494"/>
                    </a:lnTo>
                    <a:cubicBezTo>
                      <a:pt x="18505" y="16494"/>
                      <a:pt x="18652" y="16302"/>
                      <a:pt x="18652" y="16063"/>
                    </a:cubicBezTo>
                    <a:cubicBezTo>
                      <a:pt x="18652" y="15825"/>
                      <a:pt x="18505" y="15629"/>
                      <a:pt x="18323" y="15629"/>
                    </a:cubicBezTo>
                    <a:lnTo>
                      <a:pt x="16344" y="15629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grpSp>
        <p:nvGrpSpPr>
          <p:cNvPr id="9" name="千图PPT彼岸天：ID 8661124库_组合 8"/>
          <p:cNvGrpSpPr/>
          <p:nvPr>
            <p:custDataLst>
              <p:tags r:id="rId6"/>
            </p:custDataLst>
          </p:nvPr>
        </p:nvGrpSpPr>
        <p:grpSpPr>
          <a:xfrm>
            <a:off x="4099132" y="2326804"/>
            <a:ext cx="2193707" cy="1288510"/>
            <a:chOff x="875420" y="2600908"/>
            <a:chExt cx="2193707" cy="1288510"/>
          </a:xfrm>
        </p:grpSpPr>
        <p:sp>
          <p:nvSpPr>
            <p:cNvPr id="15" name="任意多边形: 形状 14"/>
            <p:cNvSpPr/>
            <p:nvPr/>
          </p:nvSpPr>
          <p:spPr>
            <a:xfrm>
              <a:off x="875420" y="2617148"/>
              <a:ext cx="218144" cy="218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96" y="15577"/>
                  </a:moveTo>
                  <a:cubicBezTo>
                    <a:pt x="12144" y="16865"/>
                    <a:pt x="9844" y="18851"/>
                    <a:pt x="8177" y="21278"/>
                  </a:cubicBezTo>
                  <a:cubicBezTo>
                    <a:pt x="9017" y="21487"/>
                    <a:pt x="9895" y="21600"/>
                    <a:pt x="10801" y="21600"/>
                  </a:cubicBezTo>
                  <a:cubicBezTo>
                    <a:pt x="12429" y="21600"/>
                    <a:pt x="13973" y="21237"/>
                    <a:pt x="15358" y="20591"/>
                  </a:cubicBezTo>
                  <a:cubicBezTo>
                    <a:pt x="15580" y="19502"/>
                    <a:pt x="15699" y="18376"/>
                    <a:pt x="15699" y="17222"/>
                  </a:cubicBezTo>
                  <a:cubicBezTo>
                    <a:pt x="15699" y="16807"/>
                    <a:pt x="15679" y="16394"/>
                    <a:pt x="15648" y="15985"/>
                  </a:cubicBezTo>
                  <a:cubicBezTo>
                    <a:pt x="15371" y="15896"/>
                    <a:pt x="15116" y="15757"/>
                    <a:pt x="14896" y="15577"/>
                  </a:cubicBezTo>
                  <a:close/>
                  <a:moveTo>
                    <a:pt x="18049" y="2796"/>
                  </a:moveTo>
                  <a:cubicBezTo>
                    <a:pt x="16319" y="2963"/>
                    <a:pt x="14667" y="3397"/>
                    <a:pt x="13127" y="4050"/>
                  </a:cubicBezTo>
                  <a:cubicBezTo>
                    <a:pt x="13136" y="4125"/>
                    <a:pt x="13139" y="4202"/>
                    <a:pt x="13139" y="4280"/>
                  </a:cubicBezTo>
                  <a:cubicBezTo>
                    <a:pt x="13139" y="4642"/>
                    <a:pt x="13052" y="4984"/>
                    <a:pt x="12904" y="5289"/>
                  </a:cubicBezTo>
                  <a:cubicBezTo>
                    <a:pt x="14441" y="7094"/>
                    <a:pt x="15635" y="9198"/>
                    <a:pt x="16388" y="11500"/>
                  </a:cubicBezTo>
                  <a:cubicBezTo>
                    <a:pt x="17323" y="11517"/>
                    <a:pt x="18121" y="12090"/>
                    <a:pt x="18465" y="12903"/>
                  </a:cubicBezTo>
                  <a:cubicBezTo>
                    <a:pt x="19505" y="12797"/>
                    <a:pt x="20517" y="12599"/>
                    <a:pt x="21493" y="12312"/>
                  </a:cubicBezTo>
                  <a:cubicBezTo>
                    <a:pt x="21562" y="11817"/>
                    <a:pt x="21600" y="11314"/>
                    <a:pt x="21600" y="10799"/>
                  </a:cubicBezTo>
                  <a:cubicBezTo>
                    <a:pt x="21600" y="7626"/>
                    <a:pt x="20230" y="4772"/>
                    <a:pt x="18049" y="2796"/>
                  </a:cubicBezTo>
                  <a:close/>
                  <a:moveTo>
                    <a:pt x="13739" y="14349"/>
                  </a:moveTo>
                  <a:cubicBezTo>
                    <a:pt x="11074" y="13908"/>
                    <a:pt x="8601" y="12890"/>
                    <a:pt x="6450" y="11433"/>
                  </a:cubicBezTo>
                  <a:cubicBezTo>
                    <a:pt x="6101" y="11646"/>
                    <a:pt x="5691" y="11773"/>
                    <a:pt x="5251" y="11773"/>
                  </a:cubicBezTo>
                  <a:cubicBezTo>
                    <a:pt x="5090" y="11773"/>
                    <a:pt x="4933" y="11755"/>
                    <a:pt x="4781" y="11724"/>
                  </a:cubicBezTo>
                  <a:cubicBezTo>
                    <a:pt x="3750" y="13677"/>
                    <a:pt x="3093" y="15854"/>
                    <a:pt x="2903" y="18164"/>
                  </a:cubicBezTo>
                  <a:cubicBezTo>
                    <a:pt x="3931" y="19266"/>
                    <a:pt x="5186" y="20154"/>
                    <a:pt x="6595" y="20750"/>
                  </a:cubicBezTo>
                  <a:cubicBezTo>
                    <a:pt x="8345" y="18059"/>
                    <a:pt x="10792" y="15833"/>
                    <a:pt x="13739" y="14349"/>
                  </a:cubicBezTo>
                  <a:close/>
                  <a:moveTo>
                    <a:pt x="17258" y="15906"/>
                  </a:moveTo>
                  <a:cubicBezTo>
                    <a:pt x="17290" y="16340"/>
                    <a:pt x="17306" y="16780"/>
                    <a:pt x="17306" y="17222"/>
                  </a:cubicBezTo>
                  <a:cubicBezTo>
                    <a:pt x="17306" y="18003"/>
                    <a:pt x="17256" y="18770"/>
                    <a:pt x="17163" y="19525"/>
                  </a:cubicBezTo>
                  <a:cubicBezTo>
                    <a:pt x="18993" y="18186"/>
                    <a:pt x="20389" y="16288"/>
                    <a:pt x="21091" y="14080"/>
                  </a:cubicBezTo>
                  <a:cubicBezTo>
                    <a:pt x="20259" y="14281"/>
                    <a:pt x="19403" y="14425"/>
                    <a:pt x="18531" y="14508"/>
                  </a:cubicBezTo>
                  <a:cubicBezTo>
                    <a:pt x="18326" y="15137"/>
                    <a:pt x="17860" y="15646"/>
                    <a:pt x="17258" y="15906"/>
                  </a:cubicBezTo>
                  <a:close/>
                  <a:moveTo>
                    <a:pt x="14278" y="12804"/>
                  </a:moveTo>
                  <a:cubicBezTo>
                    <a:pt x="14421" y="12507"/>
                    <a:pt x="14624" y="12244"/>
                    <a:pt x="14874" y="12035"/>
                  </a:cubicBezTo>
                  <a:cubicBezTo>
                    <a:pt x="14196" y="9947"/>
                    <a:pt x="13122" y="8037"/>
                    <a:pt x="11738" y="6396"/>
                  </a:cubicBezTo>
                  <a:cubicBezTo>
                    <a:pt x="11462" y="6512"/>
                    <a:pt x="11160" y="6577"/>
                    <a:pt x="10842" y="6577"/>
                  </a:cubicBezTo>
                  <a:cubicBezTo>
                    <a:pt x="10343" y="6577"/>
                    <a:pt x="9883" y="6417"/>
                    <a:pt x="9507" y="6147"/>
                  </a:cubicBezTo>
                  <a:cubicBezTo>
                    <a:pt x="8673" y="6781"/>
                    <a:pt x="7903" y="7490"/>
                    <a:pt x="7202" y="8265"/>
                  </a:cubicBezTo>
                  <a:cubicBezTo>
                    <a:pt x="7421" y="8615"/>
                    <a:pt x="7550" y="9030"/>
                    <a:pt x="7550" y="9475"/>
                  </a:cubicBezTo>
                  <a:cubicBezTo>
                    <a:pt x="7550" y="9715"/>
                    <a:pt x="7513" y="9946"/>
                    <a:pt x="7444" y="10163"/>
                  </a:cubicBezTo>
                  <a:cubicBezTo>
                    <a:pt x="9459" y="11510"/>
                    <a:pt x="11779" y="12433"/>
                    <a:pt x="14278" y="12804"/>
                  </a:cubicBezTo>
                  <a:close/>
                  <a:moveTo>
                    <a:pt x="10842" y="1982"/>
                  </a:moveTo>
                  <a:cubicBezTo>
                    <a:pt x="11448" y="1982"/>
                    <a:pt x="11999" y="2219"/>
                    <a:pt x="12409" y="2604"/>
                  </a:cubicBezTo>
                  <a:cubicBezTo>
                    <a:pt x="13608" y="2088"/>
                    <a:pt x="14870" y="1692"/>
                    <a:pt x="16183" y="1439"/>
                  </a:cubicBezTo>
                  <a:cubicBezTo>
                    <a:pt x="14599" y="526"/>
                    <a:pt x="12761" y="0"/>
                    <a:pt x="10801" y="0"/>
                  </a:cubicBezTo>
                  <a:cubicBezTo>
                    <a:pt x="9464" y="0"/>
                    <a:pt x="8183" y="245"/>
                    <a:pt x="7001" y="690"/>
                  </a:cubicBezTo>
                  <a:cubicBezTo>
                    <a:pt x="7940" y="1152"/>
                    <a:pt x="8833" y="1693"/>
                    <a:pt x="9674" y="2303"/>
                  </a:cubicBezTo>
                  <a:cubicBezTo>
                    <a:pt x="10018" y="2100"/>
                    <a:pt x="10415" y="1982"/>
                    <a:pt x="10842" y="1982"/>
                  </a:cubicBezTo>
                  <a:close/>
                  <a:moveTo>
                    <a:pt x="2954" y="9475"/>
                  </a:moveTo>
                  <a:cubicBezTo>
                    <a:pt x="2954" y="9153"/>
                    <a:pt x="3021" y="8844"/>
                    <a:pt x="3141" y="8566"/>
                  </a:cubicBezTo>
                  <a:cubicBezTo>
                    <a:pt x="2404" y="7757"/>
                    <a:pt x="1736" y="6884"/>
                    <a:pt x="1151" y="5952"/>
                  </a:cubicBezTo>
                  <a:cubicBezTo>
                    <a:pt x="417" y="7410"/>
                    <a:pt x="0" y="9056"/>
                    <a:pt x="0" y="10799"/>
                  </a:cubicBezTo>
                  <a:cubicBezTo>
                    <a:pt x="0" y="12819"/>
                    <a:pt x="556" y="14708"/>
                    <a:pt x="1521" y="16325"/>
                  </a:cubicBezTo>
                  <a:cubicBezTo>
                    <a:pt x="1866" y="14381"/>
                    <a:pt x="2520" y="12545"/>
                    <a:pt x="3424" y="10861"/>
                  </a:cubicBezTo>
                  <a:cubicBezTo>
                    <a:pt x="3130" y="10477"/>
                    <a:pt x="2954" y="9996"/>
                    <a:pt x="2954" y="9475"/>
                  </a:cubicBezTo>
                  <a:close/>
                  <a:moveTo>
                    <a:pt x="5251" y="7176"/>
                  </a:moveTo>
                  <a:cubicBezTo>
                    <a:pt x="5487" y="7176"/>
                    <a:pt x="5715" y="7213"/>
                    <a:pt x="5930" y="7278"/>
                  </a:cubicBezTo>
                  <a:cubicBezTo>
                    <a:pt x="6738" y="6372"/>
                    <a:pt x="7636" y="5547"/>
                    <a:pt x="8608" y="4813"/>
                  </a:cubicBezTo>
                  <a:cubicBezTo>
                    <a:pt x="8567" y="4642"/>
                    <a:pt x="8543" y="4464"/>
                    <a:pt x="8543" y="4280"/>
                  </a:cubicBezTo>
                  <a:cubicBezTo>
                    <a:pt x="8543" y="4026"/>
                    <a:pt x="8587" y="3781"/>
                    <a:pt x="8663" y="3552"/>
                  </a:cubicBezTo>
                  <a:cubicBezTo>
                    <a:pt x="7575" y="2770"/>
                    <a:pt x="6391" y="2115"/>
                    <a:pt x="5131" y="1609"/>
                  </a:cubicBezTo>
                  <a:cubicBezTo>
                    <a:pt x="3949" y="2338"/>
                    <a:pt x="2920" y="3289"/>
                    <a:pt x="2099" y="4405"/>
                  </a:cubicBezTo>
                  <a:cubicBezTo>
                    <a:pt x="2708" y="5484"/>
                    <a:pt x="3433" y="6491"/>
                    <a:pt x="4256" y="7407"/>
                  </a:cubicBezTo>
                  <a:cubicBezTo>
                    <a:pt x="4557" y="7261"/>
                    <a:pt x="4895" y="7176"/>
                    <a:pt x="5251" y="7176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文本框 196"/>
            <p:cNvSpPr txBox="1"/>
            <p:nvPr/>
          </p:nvSpPr>
          <p:spPr>
            <a:xfrm>
              <a:off x="1371496" y="2908685"/>
              <a:ext cx="1697631" cy="980733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/>
            </a:bodyPr>
            <a:lstStyle/>
            <a:p>
              <a:r>
                <a:rPr lang="zh-CN" altLang="en-US" sz="1000"/>
                <a:t>The usual rule is in the</a:t>
              </a:r>
              <a:r>
                <a:rPr lang="en-US" altLang="zh-CN" sz="1000"/>
                <a:t>Ppt</a:t>
              </a:r>
              <a:r>
                <a:rPr lang="zh-CN" altLang="en-US" sz="1000"/>
                <a:t>Use one font for each in both Chinese and English to keep the document consistent</a:t>
              </a:r>
            </a:p>
          </p:txBody>
        </p:sp>
        <p:sp>
          <p:nvSpPr>
            <p:cNvPr id="17" name="矩形 16"/>
            <p:cNvSpPr/>
            <p:nvPr/>
          </p:nvSpPr>
          <p:spPr>
            <a:xfrm>
              <a:off x="1371496" y="2600908"/>
              <a:ext cx="1697631" cy="307777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r>
                <a:rPr lang="zh-CN" altLang="en-US" sz="1600" b="1" dirty="0">
                  <a:solidFill>
                    <a:schemeClr val="accent1"/>
                  </a:solidFill>
                </a:rPr>
                <a:t>Enter the title text</a:t>
              </a:r>
            </a:p>
          </p:txBody>
        </p:sp>
      </p:grpSp>
      <p:grpSp>
        <p:nvGrpSpPr>
          <p:cNvPr id="10" name="千图PPT彼岸天：ID 8661124库_组合 9"/>
          <p:cNvGrpSpPr/>
          <p:nvPr>
            <p:custDataLst>
              <p:tags r:id="rId7"/>
            </p:custDataLst>
          </p:nvPr>
        </p:nvGrpSpPr>
        <p:grpSpPr>
          <a:xfrm>
            <a:off x="4099132" y="3861977"/>
            <a:ext cx="2193707" cy="1288510"/>
            <a:chOff x="875420" y="4136081"/>
            <a:chExt cx="2193707" cy="1288510"/>
          </a:xfrm>
        </p:grpSpPr>
        <p:sp>
          <p:nvSpPr>
            <p:cNvPr id="12" name="任意多边形: 形状 11"/>
            <p:cNvSpPr/>
            <p:nvPr/>
          </p:nvSpPr>
          <p:spPr>
            <a:xfrm>
              <a:off x="875420" y="4147203"/>
              <a:ext cx="218144" cy="201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938" y="6750"/>
                  </a:moveTo>
                  <a:cubicBezTo>
                    <a:pt x="19938" y="7481"/>
                    <a:pt x="19530" y="8241"/>
                    <a:pt x="18712" y="9028"/>
                  </a:cubicBezTo>
                  <a:cubicBezTo>
                    <a:pt x="17894" y="9816"/>
                    <a:pt x="16875" y="10345"/>
                    <a:pt x="15655" y="10618"/>
                  </a:cubicBezTo>
                  <a:cubicBezTo>
                    <a:pt x="16295" y="9099"/>
                    <a:pt x="16616" y="7359"/>
                    <a:pt x="16616" y="5400"/>
                  </a:cubicBezTo>
                  <a:lnTo>
                    <a:pt x="19938" y="5400"/>
                  </a:lnTo>
                  <a:cubicBezTo>
                    <a:pt x="19938" y="5400"/>
                    <a:pt x="19938" y="6750"/>
                    <a:pt x="19938" y="6750"/>
                  </a:cubicBezTo>
                  <a:close/>
                  <a:moveTo>
                    <a:pt x="2889" y="9028"/>
                  </a:moveTo>
                  <a:cubicBezTo>
                    <a:pt x="2070" y="8241"/>
                    <a:pt x="1662" y="7481"/>
                    <a:pt x="1662" y="6750"/>
                  </a:cubicBezTo>
                  <a:lnTo>
                    <a:pt x="1662" y="5400"/>
                  </a:lnTo>
                  <a:lnTo>
                    <a:pt x="4984" y="5400"/>
                  </a:lnTo>
                  <a:cubicBezTo>
                    <a:pt x="4984" y="7359"/>
                    <a:pt x="5305" y="9098"/>
                    <a:pt x="5945" y="10617"/>
                  </a:cubicBezTo>
                  <a:cubicBezTo>
                    <a:pt x="4725" y="10345"/>
                    <a:pt x="3706" y="9815"/>
                    <a:pt x="2889" y="9028"/>
                  </a:cubicBezTo>
                  <a:cubicBezTo>
                    <a:pt x="2889" y="9028"/>
                    <a:pt x="2889" y="9028"/>
                    <a:pt x="2889" y="9028"/>
                  </a:cubicBezTo>
                  <a:close/>
                  <a:moveTo>
                    <a:pt x="21237" y="3993"/>
                  </a:moveTo>
                  <a:cubicBezTo>
                    <a:pt x="20994" y="3731"/>
                    <a:pt x="20700" y="3600"/>
                    <a:pt x="20354" y="3600"/>
                  </a:cubicBezTo>
                  <a:lnTo>
                    <a:pt x="16616" y="3600"/>
                  </a:lnTo>
                  <a:lnTo>
                    <a:pt x="16616" y="2250"/>
                  </a:lnTo>
                  <a:cubicBezTo>
                    <a:pt x="16616" y="1631"/>
                    <a:pt x="16413" y="1102"/>
                    <a:pt x="16006" y="661"/>
                  </a:cubicBezTo>
                  <a:cubicBezTo>
                    <a:pt x="15599" y="220"/>
                    <a:pt x="15109" y="0"/>
                    <a:pt x="14538" y="0"/>
                  </a:cubicBezTo>
                  <a:lnTo>
                    <a:pt x="7062" y="0"/>
                  </a:lnTo>
                  <a:cubicBezTo>
                    <a:pt x="6491" y="0"/>
                    <a:pt x="6001" y="220"/>
                    <a:pt x="5595" y="661"/>
                  </a:cubicBezTo>
                  <a:cubicBezTo>
                    <a:pt x="5188" y="1102"/>
                    <a:pt x="4984" y="1631"/>
                    <a:pt x="4984" y="2250"/>
                  </a:cubicBezTo>
                  <a:lnTo>
                    <a:pt x="4984" y="3600"/>
                  </a:lnTo>
                  <a:lnTo>
                    <a:pt x="1246" y="3600"/>
                  </a:lnTo>
                  <a:cubicBezTo>
                    <a:pt x="900" y="3600"/>
                    <a:pt x="606" y="3731"/>
                    <a:pt x="363" y="3993"/>
                  </a:cubicBezTo>
                  <a:cubicBezTo>
                    <a:pt x="121" y="4256"/>
                    <a:pt x="0" y="4575"/>
                    <a:pt x="0" y="4950"/>
                  </a:cubicBezTo>
                  <a:lnTo>
                    <a:pt x="0" y="6750"/>
                  </a:lnTo>
                  <a:cubicBezTo>
                    <a:pt x="0" y="7416"/>
                    <a:pt x="180" y="8086"/>
                    <a:pt x="538" y="8761"/>
                  </a:cubicBezTo>
                  <a:cubicBezTo>
                    <a:pt x="898" y="9436"/>
                    <a:pt x="1382" y="10045"/>
                    <a:pt x="1992" y="10589"/>
                  </a:cubicBezTo>
                  <a:cubicBezTo>
                    <a:pt x="2602" y="11132"/>
                    <a:pt x="3351" y="11590"/>
                    <a:pt x="4238" y="11960"/>
                  </a:cubicBezTo>
                  <a:cubicBezTo>
                    <a:pt x="5125" y="12331"/>
                    <a:pt x="6058" y="12539"/>
                    <a:pt x="7036" y="12585"/>
                  </a:cubicBezTo>
                  <a:cubicBezTo>
                    <a:pt x="7399" y="13092"/>
                    <a:pt x="7810" y="13538"/>
                    <a:pt x="8269" y="13922"/>
                  </a:cubicBezTo>
                  <a:cubicBezTo>
                    <a:pt x="8598" y="14241"/>
                    <a:pt x="8824" y="14580"/>
                    <a:pt x="8950" y="14941"/>
                  </a:cubicBezTo>
                  <a:cubicBezTo>
                    <a:pt x="9076" y="15303"/>
                    <a:pt x="9139" y="15722"/>
                    <a:pt x="9139" y="16200"/>
                  </a:cubicBezTo>
                  <a:cubicBezTo>
                    <a:pt x="9139" y="16706"/>
                    <a:pt x="9006" y="17132"/>
                    <a:pt x="8743" y="17480"/>
                  </a:cubicBezTo>
                  <a:cubicBezTo>
                    <a:pt x="8479" y="17827"/>
                    <a:pt x="8057" y="18000"/>
                    <a:pt x="7477" y="18000"/>
                  </a:cubicBezTo>
                  <a:cubicBezTo>
                    <a:pt x="6828" y="18000"/>
                    <a:pt x="6250" y="18213"/>
                    <a:pt x="5744" y="18640"/>
                  </a:cubicBezTo>
                  <a:cubicBezTo>
                    <a:pt x="5238" y="19067"/>
                    <a:pt x="4984" y="19603"/>
                    <a:pt x="4984" y="20250"/>
                  </a:cubicBezTo>
                  <a:lnTo>
                    <a:pt x="4984" y="21150"/>
                  </a:lnTo>
                  <a:cubicBezTo>
                    <a:pt x="4984" y="21281"/>
                    <a:pt x="5023" y="21389"/>
                    <a:pt x="5101" y="21474"/>
                  </a:cubicBezTo>
                  <a:cubicBezTo>
                    <a:pt x="5180" y="21558"/>
                    <a:pt x="5278" y="21600"/>
                    <a:pt x="5400" y="21600"/>
                  </a:cubicBezTo>
                  <a:lnTo>
                    <a:pt x="16200" y="21600"/>
                  </a:lnTo>
                  <a:cubicBezTo>
                    <a:pt x="16322" y="21600"/>
                    <a:pt x="16421" y="21558"/>
                    <a:pt x="16499" y="21474"/>
                  </a:cubicBezTo>
                  <a:cubicBezTo>
                    <a:pt x="16577" y="21389"/>
                    <a:pt x="16616" y="21281"/>
                    <a:pt x="16616" y="21150"/>
                  </a:cubicBezTo>
                  <a:lnTo>
                    <a:pt x="16616" y="20250"/>
                  </a:lnTo>
                  <a:cubicBezTo>
                    <a:pt x="16616" y="19603"/>
                    <a:pt x="16362" y="19067"/>
                    <a:pt x="15856" y="18640"/>
                  </a:cubicBezTo>
                  <a:cubicBezTo>
                    <a:pt x="15349" y="18213"/>
                    <a:pt x="14772" y="18000"/>
                    <a:pt x="14123" y="18000"/>
                  </a:cubicBezTo>
                  <a:cubicBezTo>
                    <a:pt x="13543" y="18000"/>
                    <a:pt x="13121" y="17827"/>
                    <a:pt x="12857" y="17480"/>
                  </a:cubicBezTo>
                  <a:cubicBezTo>
                    <a:pt x="12594" y="17132"/>
                    <a:pt x="12462" y="16706"/>
                    <a:pt x="12462" y="16200"/>
                  </a:cubicBezTo>
                  <a:cubicBezTo>
                    <a:pt x="12462" y="15722"/>
                    <a:pt x="12524" y="15303"/>
                    <a:pt x="12650" y="14941"/>
                  </a:cubicBezTo>
                  <a:cubicBezTo>
                    <a:pt x="12776" y="14580"/>
                    <a:pt x="13003" y="14241"/>
                    <a:pt x="13331" y="13922"/>
                  </a:cubicBezTo>
                  <a:cubicBezTo>
                    <a:pt x="13790" y="13537"/>
                    <a:pt x="14201" y="13092"/>
                    <a:pt x="14564" y="12585"/>
                  </a:cubicBezTo>
                  <a:cubicBezTo>
                    <a:pt x="15543" y="12539"/>
                    <a:pt x="16475" y="12331"/>
                    <a:pt x="17362" y="11960"/>
                  </a:cubicBezTo>
                  <a:cubicBezTo>
                    <a:pt x="18249" y="11590"/>
                    <a:pt x="18998" y="11132"/>
                    <a:pt x="19608" y="10589"/>
                  </a:cubicBezTo>
                  <a:cubicBezTo>
                    <a:pt x="20218" y="10045"/>
                    <a:pt x="20702" y="9436"/>
                    <a:pt x="21062" y="8761"/>
                  </a:cubicBezTo>
                  <a:cubicBezTo>
                    <a:pt x="21420" y="8086"/>
                    <a:pt x="21600" y="7416"/>
                    <a:pt x="21600" y="6750"/>
                  </a:cubicBezTo>
                  <a:lnTo>
                    <a:pt x="21600" y="4950"/>
                  </a:lnTo>
                  <a:cubicBezTo>
                    <a:pt x="21600" y="4575"/>
                    <a:pt x="21479" y="4256"/>
                    <a:pt x="21237" y="3993"/>
                  </a:cubicBezTo>
                  <a:cubicBezTo>
                    <a:pt x="21237" y="3993"/>
                    <a:pt x="21237" y="3993"/>
                    <a:pt x="21237" y="39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" name="文本框 200"/>
            <p:cNvSpPr txBox="1"/>
            <p:nvPr/>
          </p:nvSpPr>
          <p:spPr>
            <a:xfrm>
              <a:off x="1371496" y="4443858"/>
              <a:ext cx="1697631" cy="980733"/>
            </a:xfrm>
            <a:prstGeom prst="rect">
              <a:avLst/>
            </a:prstGeom>
            <a:noFill/>
          </p:spPr>
          <p:txBody>
            <a:bodyPr wrap="square" lIns="0" tIns="0" rIns="0" bIns="0">
              <a:normAutofit/>
            </a:bodyPr>
            <a:lstStyle/>
            <a:p>
              <a:r>
                <a:rPr lang="zh-CN" altLang="en-US" sz="1000"/>
                <a:t>The usual rule is in the</a:t>
              </a:r>
              <a:r>
                <a:rPr lang="en-US" altLang="zh-CN" sz="1000"/>
                <a:t>Ppt</a:t>
              </a:r>
              <a:r>
                <a:rPr lang="zh-CN" altLang="en-US" sz="1000"/>
                <a:t>Use one font for each in both Chinese and English to keep the document consistent</a:t>
              </a:r>
            </a:p>
          </p:txBody>
        </p:sp>
        <p:sp>
          <p:nvSpPr>
            <p:cNvPr id="14" name="矩形 13"/>
            <p:cNvSpPr/>
            <p:nvPr/>
          </p:nvSpPr>
          <p:spPr>
            <a:xfrm>
              <a:off x="1371496" y="4136081"/>
              <a:ext cx="1697631" cy="307777"/>
            </a:xfrm>
            <a:prstGeom prst="rect">
              <a:avLst/>
            </a:prstGeom>
          </p:spPr>
          <p:txBody>
            <a:bodyPr wrap="none" lIns="0" tIns="0" rIns="0" bIns="0">
              <a:normAutofit/>
            </a:bodyPr>
            <a:lstStyle/>
            <a:p>
              <a:r>
                <a:rPr lang="zh-CN" altLang="en-US" sz="1600" b="1" dirty="0">
                  <a:solidFill>
                    <a:schemeClr val="accent4"/>
                  </a:solidFill>
                </a:rPr>
                <a:t>Enter the title text</a:t>
              </a:r>
            </a:p>
          </p:txBody>
        </p:sp>
      </p:grpSp>
      <p:cxnSp>
        <p:nvCxnSpPr>
          <p:cNvPr id="11" name="千图PPT彼岸天：ID 8661124库_直接连接符 10"/>
          <p:cNvCxnSpPr/>
          <p:nvPr>
            <p:custDataLst>
              <p:tags r:id="rId8"/>
            </p:custDataLst>
          </p:nvPr>
        </p:nvCxnSpPr>
        <p:spPr>
          <a:xfrm>
            <a:off x="3899756" y="3498109"/>
            <a:ext cx="335322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6"/>
          <p:cNvSpPr txBox="1">
            <a:spLocks noChangeArrowheads="1"/>
          </p:cNvSpPr>
          <p:nvPr userDrawn="1"/>
        </p:nvSpPr>
        <p:spPr bwMode="auto">
          <a:xfrm flipH="1">
            <a:off x="3645380" y="292657"/>
            <a:ext cx="6123786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165"/>
            <a:r>
              <a:rPr lang="zh-CN" altLang="en-US" sz="4000" b="1" dirty="0">
                <a:latin typeface="腾祥铁山楷书简繁合集" panose="01010104010101010101" pitchFamily="2" charset="-122"/>
                <a:ea typeface="腾祥铁山楷书简繁合集" panose="01010104010101010101" pitchFamily="2" charset="-122"/>
                <a:cs typeface="+mn-ea"/>
                <a:sym typeface="+mn-lt"/>
              </a:rPr>
              <a:t>Click here to add a title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:a14="http://schemas.microsoft.com/office/drawing/2010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千图PPT彼岸天：ID 8661124库_组合 36"/>
          <p:cNvGrpSpPr/>
          <p:nvPr>
            <p:custDataLst>
              <p:tags r:id="rId1"/>
            </p:custDataLst>
          </p:nvPr>
        </p:nvGrpSpPr>
        <p:grpSpPr>
          <a:xfrm>
            <a:off x="4148425" y="2149017"/>
            <a:ext cx="2422469" cy="1306702"/>
            <a:chOff x="4148425" y="2149017"/>
            <a:chExt cx="2422469" cy="1306702"/>
          </a:xfrm>
        </p:grpSpPr>
        <p:sp>
          <p:nvSpPr>
            <p:cNvPr id="5" name="任意多边形: 形状 4"/>
            <p:cNvSpPr/>
            <p:nvPr/>
          </p:nvSpPr>
          <p:spPr>
            <a:xfrm>
              <a:off x="4148425" y="2442764"/>
              <a:ext cx="2422469" cy="1012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755" extrusionOk="0">
                  <a:moveTo>
                    <a:pt x="0" y="17755"/>
                  </a:moveTo>
                  <a:cubicBezTo>
                    <a:pt x="4555" y="1088"/>
                    <a:pt x="11755" y="-3845"/>
                    <a:pt x="21600" y="2956"/>
                  </a:cubicBezTo>
                </a:path>
              </a:pathLst>
            </a:custGeom>
            <a:ln w="12700" cap="flat" cmpd="sng" algn="ctr">
              <a:solidFill>
                <a:schemeClr val="tx2"/>
              </a:solidFill>
              <a:prstDash val="solid"/>
              <a:miter lim="400000"/>
              <a:headEnd type="oval" w="med" len="med"/>
              <a:tailEnd type="triangle" w="med" len="med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" name="椭圆 8"/>
            <p:cNvSpPr/>
            <p:nvPr/>
          </p:nvSpPr>
          <p:spPr>
            <a:xfrm rot="21284061">
              <a:off x="5049592" y="2149017"/>
              <a:ext cx="632546" cy="632546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" name="任意多边形: 形状 9"/>
            <p:cNvSpPr/>
            <p:nvPr/>
          </p:nvSpPr>
          <p:spPr>
            <a:xfrm rot="21284061">
              <a:off x="5209076" y="2280867"/>
              <a:ext cx="309373" cy="323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6" h="21203" extrusionOk="0">
                  <a:moveTo>
                    <a:pt x="14324" y="3544"/>
                  </a:moveTo>
                  <a:cubicBezTo>
                    <a:pt x="15314" y="3202"/>
                    <a:pt x="15854" y="2173"/>
                    <a:pt x="15494" y="1230"/>
                  </a:cubicBezTo>
                  <a:cubicBezTo>
                    <a:pt x="15134" y="202"/>
                    <a:pt x="13964" y="-227"/>
                    <a:pt x="12974" y="116"/>
                  </a:cubicBezTo>
                  <a:cubicBezTo>
                    <a:pt x="11984" y="459"/>
                    <a:pt x="11534" y="1487"/>
                    <a:pt x="11894" y="2430"/>
                  </a:cubicBezTo>
                  <a:cubicBezTo>
                    <a:pt x="12254" y="3373"/>
                    <a:pt x="13334" y="3887"/>
                    <a:pt x="14324" y="3544"/>
                  </a:cubicBezTo>
                  <a:close/>
                  <a:moveTo>
                    <a:pt x="21074" y="4659"/>
                  </a:moveTo>
                  <a:cubicBezTo>
                    <a:pt x="20624" y="4230"/>
                    <a:pt x="19994" y="4144"/>
                    <a:pt x="19544" y="4487"/>
                  </a:cubicBezTo>
                  <a:cubicBezTo>
                    <a:pt x="16934" y="6544"/>
                    <a:pt x="16934" y="6544"/>
                    <a:pt x="16934" y="6544"/>
                  </a:cubicBezTo>
                  <a:cubicBezTo>
                    <a:pt x="13244" y="4402"/>
                    <a:pt x="13244" y="4402"/>
                    <a:pt x="13244" y="4402"/>
                  </a:cubicBezTo>
                  <a:cubicBezTo>
                    <a:pt x="13064" y="4230"/>
                    <a:pt x="12884" y="4144"/>
                    <a:pt x="12704" y="4059"/>
                  </a:cubicBezTo>
                  <a:cubicBezTo>
                    <a:pt x="12524" y="3973"/>
                    <a:pt x="12524" y="3973"/>
                    <a:pt x="12524" y="3973"/>
                  </a:cubicBezTo>
                  <a:cubicBezTo>
                    <a:pt x="12524" y="3973"/>
                    <a:pt x="12524" y="3973"/>
                    <a:pt x="12524" y="3973"/>
                  </a:cubicBezTo>
                  <a:cubicBezTo>
                    <a:pt x="12254" y="3887"/>
                    <a:pt x="11984" y="3887"/>
                    <a:pt x="11624" y="3973"/>
                  </a:cubicBezTo>
                  <a:cubicBezTo>
                    <a:pt x="11624" y="3887"/>
                    <a:pt x="11624" y="3887"/>
                    <a:pt x="11624" y="3887"/>
                  </a:cubicBezTo>
                  <a:cubicBezTo>
                    <a:pt x="6044" y="5687"/>
                    <a:pt x="6044" y="5687"/>
                    <a:pt x="6044" y="5687"/>
                  </a:cubicBezTo>
                  <a:cubicBezTo>
                    <a:pt x="5594" y="5773"/>
                    <a:pt x="5234" y="6202"/>
                    <a:pt x="5234" y="6716"/>
                  </a:cubicBezTo>
                  <a:cubicBezTo>
                    <a:pt x="5234" y="10659"/>
                    <a:pt x="5234" y="10659"/>
                    <a:pt x="5234" y="10659"/>
                  </a:cubicBezTo>
                  <a:cubicBezTo>
                    <a:pt x="5234" y="11173"/>
                    <a:pt x="5684" y="11687"/>
                    <a:pt x="6314" y="11687"/>
                  </a:cubicBezTo>
                  <a:cubicBezTo>
                    <a:pt x="6944" y="11687"/>
                    <a:pt x="7394" y="11173"/>
                    <a:pt x="7394" y="10659"/>
                  </a:cubicBezTo>
                  <a:cubicBezTo>
                    <a:pt x="7394" y="7487"/>
                    <a:pt x="7394" y="7487"/>
                    <a:pt x="7394" y="7487"/>
                  </a:cubicBezTo>
                  <a:cubicBezTo>
                    <a:pt x="9464" y="6802"/>
                    <a:pt x="9464" y="6802"/>
                    <a:pt x="9464" y="6802"/>
                  </a:cubicBezTo>
                  <a:cubicBezTo>
                    <a:pt x="7934" y="10573"/>
                    <a:pt x="7934" y="10573"/>
                    <a:pt x="7934" y="10573"/>
                  </a:cubicBezTo>
                  <a:cubicBezTo>
                    <a:pt x="7664" y="11087"/>
                    <a:pt x="7754" y="11602"/>
                    <a:pt x="8024" y="12116"/>
                  </a:cubicBezTo>
                  <a:cubicBezTo>
                    <a:pt x="7304" y="13659"/>
                    <a:pt x="7304" y="13659"/>
                    <a:pt x="7304" y="13659"/>
                  </a:cubicBezTo>
                  <a:cubicBezTo>
                    <a:pt x="1904" y="13573"/>
                    <a:pt x="1904" y="13573"/>
                    <a:pt x="1904" y="13573"/>
                  </a:cubicBezTo>
                  <a:cubicBezTo>
                    <a:pt x="1904" y="13573"/>
                    <a:pt x="1904" y="13573"/>
                    <a:pt x="1904" y="13573"/>
                  </a:cubicBezTo>
                  <a:cubicBezTo>
                    <a:pt x="1454" y="13573"/>
                    <a:pt x="1094" y="13830"/>
                    <a:pt x="914" y="14259"/>
                  </a:cubicBezTo>
                  <a:cubicBezTo>
                    <a:pt x="104" y="15887"/>
                    <a:pt x="104" y="15887"/>
                    <a:pt x="104" y="15887"/>
                  </a:cubicBezTo>
                  <a:cubicBezTo>
                    <a:pt x="-166" y="16487"/>
                    <a:pt x="104" y="17173"/>
                    <a:pt x="734" y="17430"/>
                  </a:cubicBezTo>
                  <a:cubicBezTo>
                    <a:pt x="1364" y="17687"/>
                    <a:pt x="2084" y="17430"/>
                    <a:pt x="2354" y="16830"/>
                  </a:cubicBezTo>
                  <a:cubicBezTo>
                    <a:pt x="2804" y="15887"/>
                    <a:pt x="2804" y="15887"/>
                    <a:pt x="2804" y="15887"/>
                  </a:cubicBezTo>
                  <a:cubicBezTo>
                    <a:pt x="7934" y="15973"/>
                    <a:pt x="7934" y="15973"/>
                    <a:pt x="7934" y="15973"/>
                  </a:cubicBezTo>
                  <a:cubicBezTo>
                    <a:pt x="8474" y="16059"/>
                    <a:pt x="8924" y="15802"/>
                    <a:pt x="9194" y="15287"/>
                  </a:cubicBezTo>
                  <a:cubicBezTo>
                    <a:pt x="10094" y="13402"/>
                    <a:pt x="10094" y="13402"/>
                    <a:pt x="10094" y="13402"/>
                  </a:cubicBezTo>
                  <a:cubicBezTo>
                    <a:pt x="12434" y="14344"/>
                    <a:pt x="12434" y="14344"/>
                    <a:pt x="12434" y="14344"/>
                  </a:cubicBezTo>
                  <a:cubicBezTo>
                    <a:pt x="12614" y="19573"/>
                    <a:pt x="12614" y="19573"/>
                    <a:pt x="12614" y="19573"/>
                  </a:cubicBezTo>
                  <a:cubicBezTo>
                    <a:pt x="12614" y="19573"/>
                    <a:pt x="12614" y="19573"/>
                    <a:pt x="12614" y="19573"/>
                  </a:cubicBezTo>
                  <a:cubicBezTo>
                    <a:pt x="12704" y="20002"/>
                    <a:pt x="12974" y="20344"/>
                    <a:pt x="13424" y="20516"/>
                  </a:cubicBezTo>
                  <a:cubicBezTo>
                    <a:pt x="15044" y="21116"/>
                    <a:pt x="15044" y="21116"/>
                    <a:pt x="15044" y="21116"/>
                  </a:cubicBezTo>
                  <a:cubicBezTo>
                    <a:pt x="15674" y="21373"/>
                    <a:pt x="16394" y="21030"/>
                    <a:pt x="16664" y="20430"/>
                  </a:cubicBezTo>
                  <a:cubicBezTo>
                    <a:pt x="16934" y="19830"/>
                    <a:pt x="16574" y="19144"/>
                    <a:pt x="15944" y="18887"/>
                  </a:cubicBezTo>
                  <a:cubicBezTo>
                    <a:pt x="15134" y="18544"/>
                    <a:pt x="15134" y="18544"/>
                    <a:pt x="15134" y="18544"/>
                  </a:cubicBezTo>
                  <a:cubicBezTo>
                    <a:pt x="14954" y="13487"/>
                    <a:pt x="14954" y="13487"/>
                    <a:pt x="14954" y="13487"/>
                  </a:cubicBezTo>
                  <a:cubicBezTo>
                    <a:pt x="14954" y="13487"/>
                    <a:pt x="14954" y="13402"/>
                    <a:pt x="14954" y="13402"/>
                  </a:cubicBezTo>
                  <a:cubicBezTo>
                    <a:pt x="14954" y="13402"/>
                    <a:pt x="14954" y="13402"/>
                    <a:pt x="14954" y="13402"/>
                  </a:cubicBezTo>
                  <a:cubicBezTo>
                    <a:pt x="14954" y="12973"/>
                    <a:pt x="14594" y="12544"/>
                    <a:pt x="14144" y="12373"/>
                  </a:cubicBezTo>
                  <a:cubicBezTo>
                    <a:pt x="11894" y="11002"/>
                    <a:pt x="11894" y="11002"/>
                    <a:pt x="11894" y="11002"/>
                  </a:cubicBezTo>
                  <a:cubicBezTo>
                    <a:pt x="13514" y="6973"/>
                    <a:pt x="13514" y="6973"/>
                    <a:pt x="13514" y="6973"/>
                  </a:cubicBezTo>
                  <a:cubicBezTo>
                    <a:pt x="16394" y="8687"/>
                    <a:pt x="16394" y="8687"/>
                    <a:pt x="16394" y="8687"/>
                  </a:cubicBezTo>
                  <a:cubicBezTo>
                    <a:pt x="16844" y="8944"/>
                    <a:pt x="17384" y="8944"/>
                    <a:pt x="17744" y="8602"/>
                  </a:cubicBezTo>
                  <a:cubicBezTo>
                    <a:pt x="20894" y="6116"/>
                    <a:pt x="20894" y="6116"/>
                    <a:pt x="20894" y="6116"/>
                  </a:cubicBezTo>
                  <a:cubicBezTo>
                    <a:pt x="21344" y="5687"/>
                    <a:pt x="21434" y="5087"/>
                    <a:pt x="21074" y="4659"/>
                  </a:cubicBezTo>
                  <a:close/>
                </a:path>
              </a:pathLst>
            </a:custGeom>
            <a:solidFill>
              <a:srgbClr val="2F3035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39" name="千图PPT彼岸天：ID 8661124库_组合 38"/>
          <p:cNvGrpSpPr/>
          <p:nvPr>
            <p:custDataLst>
              <p:tags r:id="rId2"/>
            </p:custDataLst>
          </p:nvPr>
        </p:nvGrpSpPr>
        <p:grpSpPr>
          <a:xfrm>
            <a:off x="1665515" y="2052697"/>
            <a:ext cx="3328037" cy="1843436"/>
            <a:chOff x="1665515" y="2052697"/>
            <a:chExt cx="3328037" cy="1843436"/>
          </a:xfrm>
        </p:grpSpPr>
        <p:sp>
          <p:nvSpPr>
            <p:cNvPr id="6" name="任意多边形: 形状 5"/>
            <p:cNvSpPr/>
            <p:nvPr/>
          </p:nvSpPr>
          <p:spPr>
            <a:xfrm>
              <a:off x="1665515" y="2869074"/>
              <a:ext cx="2300725" cy="1027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478" extrusionOk="0">
                  <a:moveTo>
                    <a:pt x="0" y="17478"/>
                  </a:moveTo>
                  <a:cubicBezTo>
                    <a:pt x="6934" y="476"/>
                    <a:pt x="14134" y="-4122"/>
                    <a:pt x="21600" y="3685"/>
                  </a:cubicBezTo>
                </a:path>
              </a:pathLst>
            </a:custGeom>
            <a:ln w="12700" cap="flat" cmpd="sng" algn="ctr">
              <a:solidFill>
                <a:schemeClr val="tx2"/>
              </a:solidFill>
              <a:prstDash val="solid"/>
              <a:miter lim="400000"/>
              <a:headEnd type="oval" w="med" len="med"/>
              <a:tailEnd type="triangle" w="med" len="med"/>
            </a:ln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38" name="PA_库_组合 37"/>
            <p:cNvGrpSpPr/>
            <p:nvPr>
              <p:custDataLst>
                <p:tags r:id="rId8"/>
              </p:custDataLst>
            </p:nvPr>
          </p:nvGrpSpPr>
          <p:grpSpPr>
            <a:xfrm>
              <a:off x="2535606" y="2052697"/>
              <a:ext cx="2457946" cy="1151266"/>
              <a:chOff x="2535606" y="2052697"/>
              <a:chExt cx="2457946" cy="1151266"/>
            </a:xfrm>
          </p:grpSpPr>
          <p:sp>
            <p:nvSpPr>
              <p:cNvPr id="7" name="椭圆 6"/>
              <p:cNvSpPr/>
              <p:nvPr/>
            </p:nvSpPr>
            <p:spPr>
              <a:xfrm rot="21284061">
                <a:off x="2535606" y="2670044"/>
                <a:ext cx="533920" cy="533919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" name="任意多边形: 形状 7"/>
              <p:cNvSpPr/>
              <p:nvPr/>
            </p:nvSpPr>
            <p:spPr>
              <a:xfrm rot="21284061">
                <a:off x="2670224" y="2781334"/>
                <a:ext cx="261136" cy="2728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203" extrusionOk="0">
                    <a:moveTo>
                      <a:pt x="14324" y="3544"/>
                    </a:moveTo>
                    <a:cubicBezTo>
                      <a:pt x="15314" y="3202"/>
                      <a:pt x="15854" y="2173"/>
                      <a:pt x="15494" y="1230"/>
                    </a:cubicBezTo>
                    <a:cubicBezTo>
                      <a:pt x="15134" y="202"/>
                      <a:pt x="13964" y="-227"/>
                      <a:pt x="12974" y="116"/>
                    </a:cubicBezTo>
                    <a:cubicBezTo>
                      <a:pt x="11984" y="459"/>
                      <a:pt x="11534" y="1487"/>
                      <a:pt x="11894" y="2430"/>
                    </a:cubicBezTo>
                    <a:cubicBezTo>
                      <a:pt x="12254" y="3373"/>
                      <a:pt x="13334" y="3887"/>
                      <a:pt x="14324" y="3544"/>
                    </a:cubicBezTo>
                    <a:close/>
                    <a:moveTo>
                      <a:pt x="21074" y="4659"/>
                    </a:moveTo>
                    <a:cubicBezTo>
                      <a:pt x="20624" y="4230"/>
                      <a:pt x="19994" y="4144"/>
                      <a:pt x="19544" y="4487"/>
                    </a:cubicBezTo>
                    <a:cubicBezTo>
                      <a:pt x="16934" y="6544"/>
                      <a:pt x="16934" y="6544"/>
                      <a:pt x="16934" y="6544"/>
                    </a:cubicBezTo>
                    <a:cubicBezTo>
                      <a:pt x="13244" y="4402"/>
                      <a:pt x="13244" y="4402"/>
                      <a:pt x="13244" y="4402"/>
                    </a:cubicBezTo>
                    <a:cubicBezTo>
                      <a:pt x="13064" y="4230"/>
                      <a:pt x="12884" y="4144"/>
                      <a:pt x="12704" y="4059"/>
                    </a:cubicBezTo>
                    <a:cubicBezTo>
                      <a:pt x="12524" y="3973"/>
                      <a:pt x="12524" y="3973"/>
                      <a:pt x="12524" y="3973"/>
                    </a:cubicBezTo>
                    <a:cubicBezTo>
                      <a:pt x="12524" y="3973"/>
                      <a:pt x="12524" y="3973"/>
                      <a:pt x="12524" y="3973"/>
                    </a:cubicBezTo>
                    <a:cubicBezTo>
                      <a:pt x="12254" y="3887"/>
                      <a:pt x="11984" y="3887"/>
                      <a:pt x="11624" y="3973"/>
                    </a:cubicBezTo>
                    <a:cubicBezTo>
                      <a:pt x="11624" y="3887"/>
                      <a:pt x="11624" y="3887"/>
                      <a:pt x="11624" y="3887"/>
                    </a:cubicBezTo>
                    <a:cubicBezTo>
                      <a:pt x="6044" y="5687"/>
                      <a:pt x="6044" y="5687"/>
                      <a:pt x="6044" y="5687"/>
                    </a:cubicBezTo>
                    <a:cubicBezTo>
                      <a:pt x="5594" y="5773"/>
                      <a:pt x="5234" y="6202"/>
                      <a:pt x="5234" y="6716"/>
                    </a:cubicBezTo>
                    <a:cubicBezTo>
                      <a:pt x="5234" y="10659"/>
                      <a:pt x="5234" y="10659"/>
                      <a:pt x="5234" y="10659"/>
                    </a:cubicBezTo>
                    <a:cubicBezTo>
                      <a:pt x="5234" y="11173"/>
                      <a:pt x="5684" y="11687"/>
                      <a:pt x="6314" y="11687"/>
                    </a:cubicBezTo>
                    <a:cubicBezTo>
                      <a:pt x="6944" y="11687"/>
                      <a:pt x="7394" y="11173"/>
                      <a:pt x="7394" y="10659"/>
                    </a:cubicBezTo>
                    <a:cubicBezTo>
                      <a:pt x="7394" y="7487"/>
                      <a:pt x="7394" y="7487"/>
                      <a:pt x="7394" y="7487"/>
                    </a:cubicBezTo>
                    <a:cubicBezTo>
                      <a:pt x="9464" y="6802"/>
                      <a:pt x="9464" y="6802"/>
                      <a:pt x="9464" y="6802"/>
                    </a:cubicBezTo>
                    <a:cubicBezTo>
                      <a:pt x="7934" y="10573"/>
                      <a:pt x="7934" y="10573"/>
                      <a:pt x="7934" y="10573"/>
                    </a:cubicBezTo>
                    <a:cubicBezTo>
                      <a:pt x="7664" y="11087"/>
                      <a:pt x="7754" y="11602"/>
                      <a:pt x="8024" y="12116"/>
                    </a:cubicBezTo>
                    <a:cubicBezTo>
                      <a:pt x="7304" y="13659"/>
                      <a:pt x="7304" y="13659"/>
                      <a:pt x="7304" y="13659"/>
                    </a:cubicBezTo>
                    <a:cubicBezTo>
                      <a:pt x="1904" y="13573"/>
                      <a:pt x="1904" y="13573"/>
                      <a:pt x="1904" y="13573"/>
                    </a:cubicBezTo>
                    <a:cubicBezTo>
                      <a:pt x="1904" y="13573"/>
                      <a:pt x="1904" y="13573"/>
                      <a:pt x="1904" y="13573"/>
                    </a:cubicBezTo>
                    <a:cubicBezTo>
                      <a:pt x="1454" y="13573"/>
                      <a:pt x="1094" y="13830"/>
                      <a:pt x="914" y="14259"/>
                    </a:cubicBezTo>
                    <a:cubicBezTo>
                      <a:pt x="104" y="15887"/>
                      <a:pt x="104" y="15887"/>
                      <a:pt x="104" y="15887"/>
                    </a:cubicBezTo>
                    <a:cubicBezTo>
                      <a:pt x="-166" y="16487"/>
                      <a:pt x="104" y="17173"/>
                      <a:pt x="734" y="17430"/>
                    </a:cubicBezTo>
                    <a:cubicBezTo>
                      <a:pt x="1364" y="17687"/>
                      <a:pt x="2084" y="17430"/>
                      <a:pt x="2354" y="16830"/>
                    </a:cubicBezTo>
                    <a:cubicBezTo>
                      <a:pt x="2804" y="15887"/>
                      <a:pt x="2804" y="15887"/>
                      <a:pt x="2804" y="15887"/>
                    </a:cubicBezTo>
                    <a:cubicBezTo>
                      <a:pt x="7934" y="15973"/>
                      <a:pt x="7934" y="15973"/>
                      <a:pt x="7934" y="15973"/>
                    </a:cubicBezTo>
                    <a:cubicBezTo>
                      <a:pt x="8474" y="16059"/>
                      <a:pt x="8924" y="15802"/>
                      <a:pt x="9194" y="15287"/>
                    </a:cubicBezTo>
                    <a:cubicBezTo>
                      <a:pt x="10094" y="13402"/>
                      <a:pt x="10094" y="13402"/>
                      <a:pt x="10094" y="13402"/>
                    </a:cubicBezTo>
                    <a:cubicBezTo>
                      <a:pt x="12434" y="14344"/>
                      <a:pt x="12434" y="14344"/>
                      <a:pt x="12434" y="14344"/>
                    </a:cubicBezTo>
                    <a:cubicBezTo>
                      <a:pt x="12614" y="19573"/>
                      <a:pt x="12614" y="19573"/>
                      <a:pt x="12614" y="19573"/>
                    </a:cubicBezTo>
                    <a:cubicBezTo>
                      <a:pt x="12614" y="19573"/>
                      <a:pt x="12614" y="19573"/>
                      <a:pt x="12614" y="19573"/>
                    </a:cubicBezTo>
                    <a:cubicBezTo>
                      <a:pt x="12704" y="20002"/>
                      <a:pt x="12974" y="20344"/>
                      <a:pt x="13424" y="20516"/>
                    </a:cubicBezTo>
                    <a:cubicBezTo>
                      <a:pt x="15044" y="21116"/>
                      <a:pt x="15044" y="21116"/>
                      <a:pt x="15044" y="21116"/>
                    </a:cubicBezTo>
                    <a:cubicBezTo>
                      <a:pt x="15674" y="21373"/>
                      <a:pt x="16394" y="21030"/>
                      <a:pt x="16664" y="20430"/>
                    </a:cubicBezTo>
                    <a:cubicBezTo>
                      <a:pt x="16934" y="19830"/>
                      <a:pt x="16574" y="19144"/>
                      <a:pt x="15944" y="18887"/>
                    </a:cubicBezTo>
                    <a:cubicBezTo>
                      <a:pt x="15134" y="18544"/>
                      <a:pt x="15134" y="18544"/>
                      <a:pt x="15134" y="18544"/>
                    </a:cubicBezTo>
                    <a:cubicBezTo>
                      <a:pt x="14954" y="13487"/>
                      <a:pt x="14954" y="13487"/>
                      <a:pt x="14954" y="13487"/>
                    </a:cubicBezTo>
                    <a:cubicBezTo>
                      <a:pt x="14954" y="13487"/>
                      <a:pt x="14954" y="13402"/>
                      <a:pt x="14954" y="13402"/>
                    </a:cubicBezTo>
                    <a:cubicBezTo>
                      <a:pt x="14954" y="13402"/>
                      <a:pt x="14954" y="13402"/>
                      <a:pt x="14954" y="13402"/>
                    </a:cubicBezTo>
                    <a:cubicBezTo>
                      <a:pt x="14954" y="12973"/>
                      <a:pt x="14594" y="12544"/>
                      <a:pt x="14144" y="12373"/>
                    </a:cubicBezTo>
                    <a:cubicBezTo>
                      <a:pt x="11894" y="11002"/>
                      <a:pt x="11894" y="11002"/>
                      <a:pt x="11894" y="11002"/>
                    </a:cubicBezTo>
                    <a:cubicBezTo>
                      <a:pt x="13514" y="6973"/>
                      <a:pt x="13514" y="6973"/>
                      <a:pt x="13514" y="6973"/>
                    </a:cubicBezTo>
                    <a:cubicBezTo>
                      <a:pt x="16394" y="8687"/>
                      <a:pt x="16394" y="8687"/>
                      <a:pt x="16394" y="8687"/>
                    </a:cubicBezTo>
                    <a:cubicBezTo>
                      <a:pt x="16844" y="8944"/>
                      <a:pt x="17384" y="8944"/>
                      <a:pt x="17744" y="8602"/>
                    </a:cubicBezTo>
                    <a:cubicBezTo>
                      <a:pt x="20894" y="6116"/>
                      <a:pt x="20894" y="6116"/>
                      <a:pt x="20894" y="6116"/>
                    </a:cubicBezTo>
                    <a:cubicBezTo>
                      <a:pt x="21344" y="5687"/>
                      <a:pt x="21434" y="5087"/>
                      <a:pt x="21074" y="4659"/>
                    </a:cubicBezTo>
                    <a:close/>
                  </a:path>
                </a:pathLst>
              </a:custGeom>
              <a:solidFill>
                <a:srgbClr val="2F3035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2836022" y="2052697"/>
                <a:ext cx="2157530" cy="58490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25400" tIns="25400" rIns="25400" bIns="25400" anchor="t" anchorCtr="1">
                <a:normAutofit fontScale="92500" lnSpcReduction="20000"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1200" dirty="0">
                    <a:solidFill>
                      <a:sysClr val="windowText" lastClr="000000"/>
                    </a:solidFill>
                  </a:rPr>
                  <a:t>Please replace the text content copy your content to this</a:t>
                </a:r>
                <a:br>
                  <a:rPr lang="zh-CN" altLang="en-US" sz="1200" dirty="0">
                    <a:solidFill>
                      <a:sysClr val="windowText" lastClr="000000"/>
                    </a:solidFill>
                  </a:rPr>
                </a:br>
                <a:endParaRPr lang="zh-CN" altLang="en-US" sz="120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35" name="千图PPT彼岸天：ID 8661124库_组合 34"/>
          <p:cNvGrpSpPr/>
          <p:nvPr>
            <p:custDataLst>
              <p:tags r:id="rId3"/>
            </p:custDataLst>
          </p:nvPr>
        </p:nvGrpSpPr>
        <p:grpSpPr>
          <a:xfrm>
            <a:off x="8482409" y="2367389"/>
            <a:ext cx="2774429" cy="3749249"/>
            <a:chOff x="8482409" y="2367389"/>
            <a:chExt cx="2774429" cy="3749249"/>
          </a:xfrm>
        </p:grpSpPr>
        <p:sp>
          <p:nvSpPr>
            <p:cNvPr id="15" name="椭圆 14"/>
            <p:cNvSpPr/>
            <p:nvPr/>
          </p:nvSpPr>
          <p:spPr>
            <a:xfrm>
              <a:off x="8482409" y="2367389"/>
              <a:ext cx="2774429" cy="2774429"/>
            </a:xfrm>
            <a:prstGeom prst="ellipse">
              <a:avLst/>
            </a:prstGeom>
            <a:solidFill>
              <a:schemeClr val="accent4">
                <a:lumMod val="100000"/>
              </a:schemeClr>
            </a:solidFill>
            <a:ln w="12700">
              <a:miter lim="400000"/>
            </a:ln>
          </p:spPr>
          <p:txBody>
            <a:bodyPr wrap="none" anchor="ctr">
              <a:normAutofit/>
            </a:bodyPr>
            <a:lstStyle/>
            <a:p>
              <a:pPr algn="ctr"/>
              <a:br>
                <a:rPr lang="zh-CN" altLang="en-US">
                  <a:solidFill>
                    <a:schemeClr val="bg1"/>
                  </a:solidFill>
                </a:rPr>
              </a:br>
              <a:br>
                <a:rPr lang="zh-CN" altLang="en-US">
                  <a:solidFill>
                    <a:schemeClr val="bg1"/>
                  </a:solidFill>
                </a:rPr>
              </a:br>
              <a:br>
                <a:rPr lang="zh-CN" altLang="en-US">
                  <a:solidFill>
                    <a:schemeClr val="bg1"/>
                  </a:solidFill>
                </a:rPr>
              </a:br>
              <a:r>
                <a:rPr lang="zh-CN" altLang="en-US">
                  <a:solidFill>
                    <a:schemeClr val="bg1"/>
                  </a:solidFill>
                </a:rPr>
                <a:t>Keywords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任意多边形: 形状 15"/>
            <p:cNvSpPr/>
            <p:nvPr/>
          </p:nvSpPr>
          <p:spPr>
            <a:xfrm>
              <a:off x="9275865" y="3007651"/>
              <a:ext cx="1187519" cy="902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4" h="21471" extrusionOk="0">
                  <a:moveTo>
                    <a:pt x="18030" y="19454"/>
                  </a:moveTo>
                  <a:cubicBezTo>
                    <a:pt x="17963" y="19996"/>
                    <a:pt x="19394" y="20889"/>
                    <a:pt x="19531" y="19301"/>
                  </a:cubicBezTo>
                  <a:cubicBezTo>
                    <a:pt x="20145" y="12136"/>
                    <a:pt x="19088" y="10075"/>
                    <a:pt x="19088" y="10075"/>
                  </a:cubicBezTo>
                  <a:lnTo>
                    <a:pt x="17606" y="11177"/>
                  </a:lnTo>
                  <a:cubicBezTo>
                    <a:pt x="17606" y="11177"/>
                    <a:pt x="18863" y="12767"/>
                    <a:pt x="18030" y="19454"/>
                  </a:cubicBezTo>
                  <a:close/>
                  <a:moveTo>
                    <a:pt x="20733" y="6972"/>
                  </a:moveTo>
                  <a:lnTo>
                    <a:pt x="11887" y="388"/>
                  </a:lnTo>
                  <a:cubicBezTo>
                    <a:pt x="11194" y="-129"/>
                    <a:pt x="10060" y="-129"/>
                    <a:pt x="9367" y="388"/>
                  </a:cubicBezTo>
                  <a:lnTo>
                    <a:pt x="519" y="6972"/>
                  </a:lnTo>
                  <a:cubicBezTo>
                    <a:pt x="-173" y="7489"/>
                    <a:pt x="-173" y="8333"/>
                    <a:pt x="519" y="8848"/>
                  </a:cubicBezTo>
                  <a:lnTo>
                    <a:pt x="9367" y="15434"/>
                  </a:lnTo>
                  <a:cubicBezTo>
                    <a:pt x="10060" y="15950"/>
                    <a:pt x="11194" y="15950"/>
                    <a:pt x="11887" y="15434"/>
                  </a:cubicBezTo>
                  <a:lnTo>
                    <a:pt x="17606" y="11177"/>
                  </a:lnTo>
                  <a:lnTo>
                    <a:pt x="11405" y="9246"/>
                  </a:lnTo>
                  <a:cubicBezTo>
                    <a:pt x="11166" y="9325"/>
                    <a:pt x="10902" y="9369"/>
                    <a:pt x="10627" y="9369"/>
                  </a:cubicBezTo>
                  <a:cubicBezTo>
                    <a:pt x="9510" y="9369"/>
                    <a:pt x="8604" y="8653"/>
                    <a:pt x="8604" y="7770"/>
                  </a:cubicBezTo>
                  <a:cubicBezTo>
                    <a:pt x="8604" y="6886"/>
                    <a:pt x="9510" y="6170"/>
                    <a:pt x="10627" y="6170"/>
                  </a:cubicBezTo>
                  <a:cubicBezTo>
                    <a:pt x="11495" y="6170"/>
                    <a:pt x="12232" y="6603"/>
                    <a:pt x="12520" y="7209"/>
                  </a:cubicBezTo>
                  <a:lnTo>
                    <a:pt x="19088" y="10075"/>
                  </a:lnTo>
                  <a:lnTo>
                    <a:pt x="20733" y="8848"/>
                  </a:lnTo>
                  <a:cubicBezTo>
                    <a:pt x="21427" y="8333"/>
                    <a:pt x="21427" y="7489"/>
                    <a:pt x="20733" y="6972"/>
                  </a:cubicBezTo>
                  <a:close/>
                  <a:moveTo>
                    <a:pt x="3508" y="13898"/>
                  </a:moveTo>
                  <a:cubicBezTo>
                    <a:pt x="4002" y="16554"/>
                    <a:pt x="4628" y="17714"/>
                    <a:pt x="6720" y="18930"/>
                  </a:cubicBezTo>
                  <a:cubicBezTo>
                    <a:pt x="8812" y="20144"/>
                    <a:pt x="9807" y="21471"/>
                    <a:pt x="10627" y="21471"/>
                  </a:cubicBezTo>
                  <a:cubicBezTo>
                    <a:pt x="11447" y="21471"/>
                    <a:pt x="12378" y="20309"/>
                    <a:pt x="14470" y="19093"/>
                  </a:cubicBezTo>
                  <a:cubicBezTo>
                    <a:pt x="16562" y="17877"/>
                    <a:pt x="16004" y="17508"/>
                    <a:pt x="16497" y="14853"/>
                  </a:cubicBezTo>
                  <a:lnTo>
                    <a:pt x="10627" y="18646"/>
                  </a:lnTo>
                  <a:cubicBezTo>
                    <a:pt x="10627" y="18646"/>
                    <a:pt x="3508" y="13898"/>
                    <a:pt x="3508" y="13898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矩形 21"/>
            <p:cNvSpPr/>
            <p:nvPr/>
          </p:nvSpPr>
          <p:spPr>
            <a:xfrm>
              <a:off x="9118762" y="4030254"/>
              <a:ext cx="1501725" cy="507036"/>
            </a:xfrm>
            <a:prstGeom prst="rect">
              <a:avLst/>
            </a:prstGeom>
            <a:ln w="25400"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矩形 26"/>
            <p:cNvSpPr/>
            <p:nvPr/>
          </p:nvSpPr>
          <p:spPr>
            <a:xfrm>
              <a:off x="8899854" y="5415575"/>
              <a:ext cx="2157530" cy="701063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25400" tIns="25400" rIns="25400" bIns="25400" anchor="t" anchorCtr="1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200" dirty="0">
                  <a:solidFill>
                    <a:sysClr val="windowText" lastClr="000000"/>
                  </a:solidFill>
                </a:rPr>
                <a:t>Please replace the text content copy your content to this</a:t>
              </a:r>
            </a:p>
          </p:txBody>
        </p:sp>
      </p:grpSp>
      <p:grpSp>
        <p:nvGrpSpPr>
          <p:cNvPr id="34" name="千图PPT彼岸天：ID 8661124库_组合 33"/>
          <p:cNvGrpSpPr/>
          <p:nvPr>
            <p:custDataLst>
              <p:tags r:id="rId4"/>
            </p:custDataLst>
          </p:nvPr>
        </p:nvGrpSpPr>
        <p:grpSpPr>
          <a:xfrm>
            <a:off x="5599832" y="2913501"/>
            <a:ext cx="2318193" cy="3203137"/>
            <a:chOff x="5599832" y="2913501"/>
            <a:chExt cx="2318193" cy="3203137"/>
          </a:xfrm>
        </p:grpSpPr>
        <p:sp>
          <p:nvSpPr>
            <p:cNvPr id="14" name="椭圆 13"/>
            <p:cNvSpPr/>
            <p:nvPr/>
          </p:nvSpPr>
          <p:spPr>
            <a:xfrm rot="21284061">
              <a:off x="5599832" y="2913501"/>
              <a:ext cx="2260867" cy="2260868"/>
            </a:xfrm>
            <a:prstGeom prst="ellipse">
              <a:avLst/>
            </a:prstGeom>
            <a:solidFill>
              <a:srgbClr val="53585E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椭圆 18"/>
            <p:cNvSpPr/>
            <p:nvPr/>
          </p:nvSpPr>
          <p:spPr>
            <a:xfrm>
              <a:off x="5599832" y="2913501"/>
              <a:ext cx="2260867" cy="2260868"/>
            </a:xfrm>
            <a:prstGeom prst="ellipse">
              <a:avLst/>
            </a:prstGeom>
            <a:solidFill>
              <a:schemeClr val="accent3">
                <a:lumMod val="100000"/>
              </a:schemeClr>
            </a:solidFill>
            <a:ln w="12700">
              <a:miter lim="400000"/>
            </a:ln>
          </p:spPr>
          <p:txBody>
            <a:bodyPr wrap="none" anchor="ctr">
              <a:normAutofit/>
            </a:bodyPr>
            <a:lstStyle/>
            <a:p>
              <a:pPr algn="ctr"/>
              <a:br>
                <a:rPr lang="zh-CN" altLang="en-US">
                  <a:solidFill>
                    <a:schemeClr val="bg1"/>
                  </a:solidFill>
                </a:rPr>
              </a:br>
              <a:br>
                <a:rPr lang="zh-CN" altLang="en-US">
                  <a:solidFill>
                    <a:schemeClr val="bg1"/>
                  </a:solidFill>
                </a:rPr>
              </a:br>
              <a:r>
                <a:rPr lang="zh-CN" altLang="en-US">
                  <a:solidFill>
                    <a:schemeClr val="bg1"/>
                  </a:solidFill>
                </a:rPr>
                <a:t>Keywords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5761637" y="3742205"/>
              <a:ext cx="1937257" cy="580664"/>
            </a:xfrm>
            <a:prstGeom prst="rect">
              <a:avLst/>
            </a:prstGeom>
            <a:ln w="25400"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" name="矩形 25"/>
            <p:cNvSpPr/>
            <p:nvPr/>
          </p:nvSpPr>
          <p:spPr>
            <a:xfrm>
              <a:off x="5760495" y="5415575"/>
              <a:ext cx="2157530" cy="701063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25400" tIns="25400" rIns="25400" bIns="25400" anchor="t" anchorCtr="1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200" dirty="0">
                  <a:solidFill>
                    <a:sysClr val="windowText" lastClr="000000"/>
                  </a:solidFill>
                </a:rPr>
                <a:t>Please replace the text content copy your content to this</a:t>
              </a:r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6260453" y="3381716"/>
              <a:ext cx="939626" cy="714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4" h="21471" extrusionOk="0">
                  <a:moveTo>
                    <a:pt x="18030" y="19454"/>
                  </a:moveTo>
                  <a:cubicBezTo>
                    <a:pt x="17963" y="19996"/>
                    <a:pt x="19394" y="20889"/>
                    <a:pt x="19531" y="19301"/>
                  </a:cubicBezTo>
                  <a:cubicBezTo>
                    <a:pt x="20145" y="12136"/>
                    <a:pt x="19088" y="10075"/>
                    <a:pt x="19088" y="10075"/>
                  </a:cubicBezTo>
                  <a:lnTo>
                    <a:pt x="17606" y="11177"/>
                  </a:lnTo>
                  <a:cubicBezTo>
                    <a:pt x="17606" y="11177"/>
                    <a:pt x="18863" y="12767"/>
                    <a:pt x="18030" y="19454"/>
                  </a:cubicBezTo>
                  <a:close/>
                  <a:moveTo>
                    <a:pt x="20733" y="6972"/>
                  </a:moveTo>
                  <a:lnTo>
                    <a:pt x="11887" y="388"/>
                  </a:lnTo>
                  <a:cubicBezTo>
                    <a:pt x="11194" y="-129"/>
                    <a:pt x="10060" y="-129"/>
                    <a:pt x="9367" y="388"/>
                  </a:cubicBezTo>
                  <a:lnTo>
                    <a:pt x="519" y="6972"/>
                  </a:lnTo>
                  <a:cubicBezTo>
                    <a:pt x="-173" y="7489"/>
                    <a:pt x="-173" y="8333"/>
                    <a:pt x="519" y="8848"/>
                  </a:cubicBezTo>
                  <a:lnTo>
                    <a:pt x="9367" y="15434"/>
                  </a:lnTo>
                  <a:cubicBezTo>
                    <a:pt x="10060" y="15950"/>
                    <a:pt x="11194" y="15950"/>
                    <a:pt x="11887" y="15434"/>
                  </a:cubicBezTo>
                  <a:lnTo>
                    <a:pt x="17606" y="11177"/>
                  </a:lnTo>
                  <a:lnTo>
                    <a:pt x="11405" y="9246"/>
                  </a:lnTo>
                  <a:cubicBezTo>
                    <a:pt x="11166" y="9325"/>
                    <a:pt x="10902" y="9369"/>
                    <a:pt x="10627" y="9369"/>
                  </a:cubicBezTo>
                  <a:cubicBezTo>
                    <a:pt x="9510" y="9369"/>
                    <a:pt x="8604" y="8653"/>
                    <a:pt x="8604" y="7770"/>
                  </a:cubicBezTo>
                  <a:cubicBezTo>
                    <a:pt x="8604" y="6886"/>
                    <a:pt x="9510" y="6170"/>
                    <a:pt x="10627" y="6170"/>
                  </a:cubicBezTo>
                  <a:cubicBezTo>
                    <a:pt x="11495" y="6170"/>
                    <a:pt x="12232" y="6603"/>
                    <a:pt x="12520" y="7209"/>
                  </a:cubicBezTo>
                  <a:lnTo>
                    <a:pt x="19088" y="10075"/>
                  </a:lnTo>
                  <a:lnTo>
                    <a:pt x="20733" y="8848"/>
                  </a:lnTo>
                  <a:cubicBezTo>
                    <a:pt x="21427" y="8333"/>
                    <a:pt x="21427" y="7489"/>
                    <a:pt x="20733" y="6972"/>
                  </a:cubicBezTo>
                  <a:close/>
                  <a:moveTo>
                    <a:pt x="3508" y="13898"/>
                  </a:moveTo>
                  <a:cubicBezTo>
                    <a:pt x="4002" y="16554"/>
                    <a:pt x="4628" y="17714"/>
                    <a:pt x="6720" y="18930"/>
                  </a:cubicBezTo>
                  <a:cubicBezTo>
                    <a:pt x="8812" y="20144"/>
                    <a:pt x="9807" y="21471"/>
                    <a:pt x="10627" y="21471"/>
                  </a:cubicBezTo>
                  <a:cubicBezTo>
                    <a:pt x="11447" y="21471"/>
                    <a:pt x="12378" y="20309"/>
                    <a:pt x="14470" y="19093"/>
                  </a:cubicBezTo>
                  <a:cubicBezTo>
                    <a:pt x="16562" y="17877"/>
                    <a:pt x="16004" y="17508"/>
                    <a:pt x="16497" y="14853"/>
                  </a:cubicBezTo>
                  <a:lnTo>
                    <a:pt x="10627" y="18646"/>
                  </a:lnTo>
                  <a:cubicBezTo>
                    <a:pt x="10627" y="18646"/>
                    <a:pt x="3508" y="13898"/>
                    <a:pt x="3508" y="13898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2" name="千图PPT彼岸天：ID 8661124库_组合 1"/>
          <p:cNvGrpSpPr/>
          <p:nvPr>
            <p:custDataLst>
              <p:tags r:id="rId5"/>
            </p:custDataLst>
          </p:nvPr>
        </p:nvGrpSpPr>
        <p:grpSpPr>
          <a:xfrm>
            <a:off x="808720" y="3718238"/>
            <a:ext cx="2027302" cy="2282238"/>
            <a:chOff x="808720" y="3718238"/>
            <a:chExt cx="2027302" cy="2282238"/>
          </a:xfrm>
        </p:grpSpPr>
        <p:sp>
          <p:nvSpPr>
            <p:cNvPr id="12" name="椭圆 11"/>
            <p:cNvSpPr/>
            <p:nvPr/>
          </p:nvSpPr>
          <p:spPr>
            <a:xfrm>
              <a:off x="1243685" y="3718238"/>
              <a:ext cx="1425146" cy="1425146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12700">
              <a:miter lim="400000"/>
            </a:ln>
          </p:spPr>
          <p:txBody>
            <a:bodyPr wrap="none" anchor="ctr">
              <a:normAutofit/>
            </a:bodyPr>
            <a:lstStyle/>
            <a:p>
              <a:pPr algn="ctr"/>
              <a:br>
                <a:rPr lang="zh-CN" altLang="en-US" dirty="0">
                  <a:solidFill>
                    <a:schemeClr val="bg1"/>
                  </a:solidFill>
                </a:rPr>
              </a:br>
              <a:br>
                <a:rPr lang="zh-CN" altLang="en-US" dirty="0">
                  <a:solidFill>
                    <a:schemeClr val="bg1"/>
                  </a:solidFill>
                </a:rPr>
              </a:br>
              <a:r>
                <a:rPr lang="zh-CN" altLang="en-US" dirty="0">
                  <a:solidFill>
                    <a:schemeClr val="bg1"/>
                  </a:solidFill>
                </a:rPr>
                <a:t>Keywords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1472652" y="4236983"/>
              <a:ext cx="967210" cy="308618"/>
            </a:xfrm>
            <a:prstGeom prst="rect">
              <a:avLst/>
            </a:prstGeom>
            <a:ln w="25400"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矩形 23"/>
            <p:cNvSpPr/>
            <p:nvPr/>
          </p:nvSpPr>
          <p:spPr>
            <a:xfrm>
              <a:off x="808720" y="5415575"/>
              <a:ext cx="2027302" cy="584901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25400" tIns="25400" rIns="25400" bIns="25400" anchor="t" anchorCtr="1">
              <a:normAutofit fontScale="925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200" dirty="0">
                  <a:solidFill>
                    <a:sysClr val="windowText" lastClr="000000"/>
                  </a:solidFill>
                </a:rPr>
                <a:t>Please replace the text content copy your content to this</a:t>
              </a:r>
            </a:p>
          </p:txBody>
        </p:sp>
        <p:sp>
          <p:nvSpPr>
            <p:cNvPr id="30" name="任意多边形: 形状 29"/>
            <p:cNvSpPr/>
            <p:nvPr/>
          </p:nvSpPr>
          <p:spPr>
            <a:xfrm>
              <a:off x="1613937" y="3935450"/>
              <a:ext cx="684639" cy="52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4" h="21471" extrusionOk="0">
                  <a:moveTo>
                    <a:pt x="18030" y="19454"/>
                  </a:moveTo>
                  <a:cubicBezTo>
                    <a:pt x="17963" y="19996"/>
                    <a:pt x="19394" y="20889"/>
                    <a:pt x="19531" y="19301"/>
                  </a:cubicBezTo>
                  <a:cubicBezTo>
                    <a:pt x="20145" y="12136"/>
                    <a:pt x="19088" y="10075"/>
                    <a:pt x="19088" y="10075"/>
                  </a:cubicBezTo>
                  <a:lnTo>
                    <a:pt x="17606" y="11177"/>
                  </a:lnTo>
                  <a:cubicBezTo>
                    <a:pt x="17606" y="11177"/>
                    <a:pt x="18863" y="12767"/>
                    <a:pt x="18030" y="19454"/>
                  </a:cubicBezTo>
                  <a:close/>
                  <a:moveTo>
                    <a:pt x="20733" y="6972"/>
                  </a:moveTo>
                  <a:lnTo>
                    <a:pt x="11887" y="388"/>
                  </a:lnTo>
                  <a:cubicBezTo>
                    <a:pt x="11194" y="-129"/>
                    <a:pt x="10060" y="-129"/>
                    <a:pt x="9367" y="388"/>
                  </a:cubicBezTo>
                  <a:lnTo>
                    <a:pt x="519" y="6972"/>
                  </a:lnTo>
                  <a:cubicBezTo>
                    <a:pt x="-173" y="7489"/>
                    <a:pt x="-173" y="8333"/>
                    <a:pt x="519" y="8848"/>
                  </a:cubicBezTo>
                  <a:lnTo>
                    <a:pt x="9367" y="15434"/>
                  </a:lnTo>
                  <a:cubicBezTo>
                    <a:pt x="10060" y="15950"/>
                    <a:pt x="11194" y="15950"/>
                    <a:pt x="11887" y="15434"/>
                  </a:cubicBezTo>
                  <a:lnTo>
                    <a:pt x="17606" y="11177"/>
                  </a:lnTo>
                  <a:lnTo>
                    <a:pt x="11405" y="9246"/>
                  </a:lnTo>
                  <a:cubicBezTo>
                    <a:pt x="11166" y="9325"/>
                    <a:pt x="10902" y="9369"/>
                    <a:pt x="10627" y="9369"/>
                  </a:cubicBezTo>
                  <a:cubicBezTo>
                    <a:pt x="9510" y="9369"/>
                    <a:pt x="8604" y="8653"/>
                    <a:pt x="8604" y="7770"/>
                  </a:cubicBezTo>
                  <a:cubicBezTo>
                    <a:pt x="8604" y="6886"/>
                    <a:pt x="9510" y="6170"/>
                    <a:pt x="10627" y="6170"/>
                  </a:cubicBezTo>
                  <a:cubicBezTo>
                    <a:pt x="11495" y="6170"/>
                    <a:pt x="12232" y="6603"/>
                    <a:pt x="12520" y="7209"/>
                  </a:cubicBezTo>
                  <a:lnTo>
                    <a:pt x="19088" y="10075"/>
                  </a:lnTo>
                  <a:lnTo>
                    <a:pt x="20733" y="8848"/>
                  </a:lnTo>
                  <a:cubicBezTo>
                    <a:pt x="21427" y="8333"/>
                    <a:pt x="21427" y="7489"/>
                    <a:pt x="20733" y="6972"/>
                  </a:cubicBezTo>
                  <a:close/>
                  <a:moveTo>
                    <a:pt x="3508" y="13898"/>
                  </a:moveTo>
                  <a:cubicBezTo>
                    <a:pt x="4002" y="16554"/>
                    <a:pt x="4628" y="17714"/>
                    <a:pt x="6720" y="18930"/>
                  </a:cubicBezTo>
                  <a:cubicBezTo>
                    <a:pt x="8812" y="20144"/>
                    <a:pt x="9807" y="21471"/>
                    <a:pt x="10627" y="21471"/>
                  </a:cubicBezTo>
                  <a:cubicBezTo>
                    <a:pt x="11447" y="21471"/>
                    <a:pt x="12378" y="20309"/>
                    <a:pt x="14470" y="19093"/>
                  </a:cubicBezTo>
                  <a:cubicBezTo>
                    <a:pt x="16562" y="17877"/>
                    <a:pt x="16004" y="17508"/>
                    <a:pt x="16497" y="14853"/>
                  </a:cubicBezTo>
                  <a:lnTo>
                    <a:pt x="10627" y="18646"/>
                  </a:lnTo>
                  <a:cubicBezTo>
                    <a:pt x="10627" y="18646"/>
                    <a:pt x="3508" y="13898"/>
                    <a:pt x="3508" y="13898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36" name="千图PPT彼岸天：ID 8661124库_组合 35"/>
          <p:cNvGrpSpPr/>
          <p:nvPr>
            <p:custDataLst>
              <p:tags r:id="rId6"/>
            </p:custDataLst>
          </p:nvPr>
        </p:nvGrpSpPr>
        <p:grpSpPr>
          <a:xfrm>
            <a:off x="5569120" y="1562519"/>
            <a:ext cx="4229132" cy="1609078"/>
            <a:chOff x="5569120" y="1562519"/>
            <a:chExt cx="4229132" cy="1609078"/>
          </a:xfrm>
        </p:grpSpPr>
        <p:sp>
          <p:nvSpPr>
            <p:cNvPr id="4" name="任意多边形: 形状 3"/>
            <p:cNvSpPr/>
            <p:nvPr/>
          </p:nvSpPr>
          <p:spPr>
            <a:xfrm>
              <a:off x="6772238" y="1901813"/>
              <a:ext cx="3026014" cy="1269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890" extrusionOk="0">
                  <a:moveTo>
                    <a:pt x="0" y="17890"/>
                  </a:moveTo>
                  <a:cubicBezTo>
                    <a:pt x="4906" y="1368"/>
                    <a:pt x="12106" y="-3710"/>
                    <a:pt x="21600" y="2657"/>
                  </a:cubicBezTo>
                </a:path>
              </a:pathLst>
            </a:custGeom>
            <a:ln w="12700" cap="flat" cmpd="sng" algn="ctr">
              <a:solidFill>
                <a:schemeClr val="tx2"/>
              </a:solidFill>
              <a:prstDash val="solid"/>
              <a:miter lim="400000"/>
              <a:headEnd type="oval" w="med" len="med"/>
              <a:tailEnd type="triangle" w="med" len="med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任意多边形: 形状 10"/>
            <p:cNvSpPr/>
            <p:nvPr/>
          </p:nvSpPr>
          <p:spPr>
            <a:xfrm rot="21284061">
              <a:off x="7731102" y="1710249"/>
              <a:ext cx="612314" cy="639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6" h="21203" extrusionOk="0">
                  <a:moveTo>
                    <a:pt x="14324" y="3544"/>
                  </a:moveTo>
                  <a:cubicBezTo>
                    <a:pt x="15314" y="3202"/>
                    <a:pt x="15854" y="2173"/>
                    <a:pt x="15494" y="1230"/>
                  </a:cubicBezTo>
                  <a:cubicBezTo>
                    <a:pt x="15134" y="202"/>
                    <a:pt x="13964" y="-227"/>
                    <a:pt x="12974" y="116"/>
                  </a:cubicBezTo>
                  <a:cubicBezTo>
                    <a:pt x="11984" y="459"/>
                    <a:pt x="11534" y="1487"/>
                    <a:pt x="11894" y="2430"/>
                  </a:cubicBezTo>
                  <a:cubicBezTo>
                    <a:pt x="12254" y="3373"/>
                    <a:pt x="13334" y="3887"/>
                    <a:pt x="14324" y="3544"/>
                  </a:cubicBezTo>
                  <a:close/>
                  <a:moveTo>
                    <a:pt x="21074" y="4659"/>
                  </a:moveTo>
                  <a:cubicBezTo>
                    <a:pt x="20624" y="4230"/>
                    <a:pt x="19994" y="4144"/>
                    <a:pt x="19544" y="4487"/>
                  </a:cubicBezTo>
                  <a:cubicBezTo>
                    <a:pt x="16934" y="6544"/>
                    <a:pt x="16934" y="6544"/>
                    <a:pt x="16934" y="6544"/>
                  </a:cubicBezTo>
                  <a:cubicBezTo>
                    <a:pt x="13244" y="4402"/>
                    <a:pt x="13244" y="4402"/>
                    <a:pt x="13244" y="4402"/>
                  </a:cubicBezTo>
                  <a:cubicBezTo>
                    <a:pt x="13064" y="4230"/>
                    <a:pt x="12884" y="4144"/>
                    <a:pt x="12704" y="4059"/>
                  </a:cubicBezTo>
                  <a:cubicBezTo>
                    <a:pt x="12524" y="3973"/>
                    <a:pt x="12524" y="3973"/>
                    <a:pt x="12524" y="3973"/>
                  </a:cubicBezTo>
                  <a:cubicBezTo>
                    <a:pt x="12524" y="3973"/>
                    <a:pt x="12524" y="3973"/>
                    <a:pt x="12524" y="3973"/>
                  </a:cubicBezTo>
                  <a:cubicBezTo>
                    <a:pt x="12254" y="3887"/>
                    <a:pt x="11984" y="3887"/>
                    <a:pt x="11624" y="3973"/>
                  </a:cubicBezTo>
                  <a:cubicBezTo>
                    <a:pt x="11624" y="3887"/>
                    <a:pt x="11624" y="3887"/>
                    <a:pt x="11624" y="3887"/>
                  </a:cubicBezTo>
                  <a:cubicBezTo>
                    <a:pt x="6044" y="5687"/>
                    <a:pt x="6044" y="5687"/>
                    <a:pt x="6044" y="5687"/>
                  </a:cubicBezTo>
                  <a:cubicBezTo>
                    <a:pt x="5594" y="5773"/>
                    <a:pt x="5234" y="6202"/>
                    <a:pt x="5234" y="6716"/>
                  </a:cubicBezTo>
                  <a:cubicBezTo>
                    <a:pt x="5234" y="10659"/>
                    <a:pt x="5234" y="10659"/>
                    <a:pt x="5234" y="10659"/>
                  </a:cubicBezTo>
                  <a:cubicBezTo>
                    <a:pt x="5234" y="11173"/>
                    <a:pt x="5684" y="11687"/>
                    <a:pt x="6314" y="11687"/>
                  </a:cubicBezTo>
                  <a:cubicBezTo>
                    <a:pt x="6944" y="11687"/>
                    <a:pt x="7394" y="11173"/>
                    <a:pt x="7394" y="10659"/>
                  </a:cubicBezTo>
                  <a:cubicBezTo>
                    <a:pt x="7394" y="7487"/>
                    <a:pt x="7394" y="7487"/>
                    <a:pt x="7394" y="7487"/>
                  </a:cubicBezTo>
                  <a:cubicBezTo>
                    <a:pt x="9464" y="6802"/>
                    <a:pt x="9464" y="6802"/>
                    <a:pt x="9464" y="6802"/>
                  </a:cubicBezTo>
                  <a:cubicBezTo>
                    <a:pt x="7934" y="10573"/>
                    <a:pt x="7934" y="10573"/>
                    <a:pt x="7934" y="10573"/>
                  </a:cubicBezTo>
                  <a:cubicBezTo>
                    <a:pt x="7664" y="11087"/>
                    <a:pt x="7754" y="11602"/>
                    <a:pt x="8024" y="12116"/>
                  </a:cubicBezTo>
                  <a:cubicBezTo>
                    <a:pt x="7304" y="13659"/>
                    <a:pt x="7304" y="13659"/>
                    <a:pt x="7304" y="13659"/>
                  </a:cubicBezTo>
                  <a:cubicBezTo>
                    <a:pt x="1904" y="13573"/>
                    <a:pt x="1904" y="13573"/>
                    <a:pt x="1904" y="13573"/>
                  </a:cubicBezTo>
                  <a:cubicBezTo>
                    <a:pt x="1904" y="13573"/>
                    <a:pt x="1904" y="13573"/>
                    <a:pt x="1904" y="13573"/>
                  </a:cubicBezTo>
                  <a:cubicBezTo>
                    <a:pt x="1454" y="13573"/>
                    <a:pt x="1094" y="13830"/>
                    <a:pt x="914" y="14259"/>
                  </a:cubicBezTo>
                  <a:cubicBezTo>
                    <a:pt x="104" y="15887"/>
                    <a:pt x="104" y="15887"/>
                    <a:pt x="104" y="15887"/>
                  </a:cubicBezTo>
                  <a:cubicBezTo>
                    <a:pt x="-166" y="16487"/>
                    <a:pt x="104" y="17173"/>
                    <a:pt x="734" y="17430"/>
                  </a:cubicBezTo>
                  <a:cubicBezTo>
                    <a:pt x="1364" y="17687"/>
                    <a:pt x="2084" y="17430"/>
                    <a:pt x="2354" y="16830"/>
                  </a:cubicBezTo>
                  <a:cubicBezTo>
                    <a:pt x="2804" y="15887"/>
                    <a:pt x="2804" y="15887"/>
                    <a:pt x="2804" y="15887"/>
                  </a:cubicBezTo>
                  <a:cubicBezTo>
                    <a:pt x="7934" y="15973"/>
                    <a:pt x="7934" y="15973"/>
                    <a:pt x="7934" y="15973"/>
                  </a:cubicBezTo>
                  <a:cubicBezTo>
                    <a:pt x="8474" y="16059"/>
                    <a:pt x="8924" y="15802"/>
                    <a:pt x="9194" y="15287"/>
                  </a:cubicBezTo>
                  <a:cubicBezTo>
                    <a:pt x="10094" y="13402"/>
                    <a:pt x="10094" y="13402"/>
                    <a:pt x="10094" y="13402"/>
                  </a:cubicBezTo>
                  <a:cubicBezTo>
                    <a:pt x="12434" y="14344"/>
                    <a:pt x="12434" y="14344"/>
                    <a:pt x="12434" y="14344"/>
                  </a:cubicBezTo>
                  <a:cubicBezTo>
                    <a:pt x="12614" y="19573"/>
                    <a:pt x="12614" y="19573"/>
                    <a:pt x="12614" y="19573"/>
                  </a:cubicBezTo>
                  <a:cubicBezTo>
                    <a:pt x="12614" y="19573"/>
                    <a:pt x="12614" y="19573"/>
                    <a:pt x="12614" y="19573"/>
                  </a:cubicBezTo>
                  <a:cubicBezTo>
                    <a:pt x="12704" y="20002"/>
                    <a:pt x="12974" y="20344"/>
                    <a:pt x="13424" y="20516"/>
                  </a:cubicBezTo>
                  <a:cubicBezTo>
                    <a:pt x="15044" y="21116"/>
                    <a:pt x="15044" y="21116"/>
                    <a:pt x="15044" y="21116"/>
                  </a:cubicBezTo>
                  <a:cubicBezTo>
                    <a:pt x="15674" y="21373"/>
                    <a:pt x="16394" y="21030"/>
                    <a:pt x="16664" y="20430"/>
                  </a:cubicBezTo>
                  <a:cubicBezTo>
                    <a:pt x="16934" y="19830"/>
                    <a:pt x="16574" y="19144"/>
                    <a:pt x="15944" y="18887"/>
                  </a:cubicBezTo>
                  <a:cubicBezTo>
                    <a:pt x="15134" y="18544"/>
                    <a:pt x="15134" y="18544"/>
                    <a:pt x="15134" y="18544"/>
                  </a:cubicBezTo>
                  <a:cubicBezTo>
                    <a:pt x="14954" y="13487"/>
                    <a:pt x="14954" y="13487"/>
                    <a:pt x="14954" y="13487"/>
                  </a:cubicBezTo>
                  <a:cubicBezTo>
                    <a:pt x="14954" y="13487"/>
                    <a:pt x="14954" y="13402"/>
                    <a:pt x="14954" y="13402"/>
                  </a:cubicBezTo>
                  <a:cubicBezTo>
                    <a:pt x="14954" y="13402"/>
                    <a:pt x="14954" y="13402"/>
                    <a:pt x="14954" y="13402"/>
                  </a:cubicBezTo>
                  <a:cubicBezTo>
                    <a:pt x="14954" y="12973"/>
                    <a:pt x="14594" y="12544"/>
                    <a:pt x="14144" y="12373"/>
                  </a:cubicBezTo>
                  <a:cubicBezTo>
                    <a:pt x="11894" y="11002"/>
                    <a:pt x="11894" y="11002"/>
                    <a:pt x="11894" y="11002"/>
                  </a:cubicBezTo>
                  <a:cubicBezTo>
                    <a:pt x="13514" y="6973"/>
                    <a:pt x="13514" y="6973"/>
                    <a:pt x="13514" y="6973"/>
                  </a:cubicBezTo>
                  <a:cubicBezTo>
                    <a:pt x="16394" y="8687"/>
                    <a:pt x="16394" y="8687"/>
                    <a:pt x="16394" y="8687"/>
                  </a:cubicBezTo>
                  <a:cubicBezTo>
                    <a:pt x="16844" y="8944"/>
                    <a:pt x="17384" y="8944"/>
                    <a:pt x="17744" y="8602"/>
                  </a:cubicBezTo>
                  <a:cubicBezTo>
                    <a:pt x="20894" y="6116"/>
                    <a:pt x="20894" y="6116"/>
                    <a:pt x="20894" y="6116"/>
                  </a:cubicBezTo>
                  <a:cubicBezTo>
                    <a:pt x="21344" y="5687"/>
                    <a:pt x="21434" y="5087"/>
                    <a:pt x="21074" y="4659"/>
                  </a:cubicBezTo>
                  <a:close/>
                </a:path>
              </a:pathLst>
            </a:custGeom>
            <a:solidFill>
              <a:srgbClr val="53585E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" name="椭圆 16"/>
            <p:cNvSpPr/>
            <p:nvPr/>
          </p:nvSpPr>
          <p:spPr>
            <a:xfrm rot="21284061">
              <a:off x="7630961" y="1664804"/>
              <a:ext cx="820916" cy="820916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任意多边形: 形状 17"/>
            <p:cNvSpPr/>
            <p:nvPr/>
          </p:nvSpPr>
          <p:spPr>
            <a:xfrm rot="21284061">
              <a:off x="7837939" y="1835918"/>
              <a:ext cx="401504" cy="419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6" h="21203" extrusionOk="0">
                  <a:moveTo>
                    <a:pt x="14324" y="3544"/>
                  </a:moveTo>
                  <a:cubicBezTo>
                    <a:pt x="15314" y="3202"/>
                    <a:pt x="15854" y="2173"/>
                    <a:pt x="15494" y="1230"/>
                  </a:cubicBezTo>
                  <a:cubicBezTo>
                    <a:pt x="15134" y="202"/>
                    <a:pt x="13964" y="-227"/>
                    <a:pt x="12974" y="116"/>
                  </a:cubicBezTo>
                  <a:cubicBezTo>
                    <a:pt x="11984" y="459"/>
                    <a:pt x="11534" y="1487"/>
                    <a:pt x="11894" y="2430"/>
                  </a:cubicBezTo>
                  <a:cubicBezTo>
                    <a:pt x="12254" y="3373"/>
                    <a:pt x="13334" y="3887"/>
                    <a:pt x="14324" y="3544"/>
                  </a:cubicBezTo>
                  <a:close/>
                  <a:moveTo>
                    <a:pt x="21074" y="4659"/>
                  </a:moveTo>
                  <a:cubicBezTo>
                    <a:pt x="20624" y="4230"/>
                    <a:pt x="19994" y="4144"/>
                    <a:pt x="19544" y="4487"/>
                  </a:cubicBezTo>
                  <a:cubicBezTo>
                    <a:pt x="16934" y="6544"/>
                    <a:pt x="16934" y="6544"/>
                    <a:pt x="16934" y="6544"/>
                  </a:cubicBezTo>
                  <a:cubicBezTo>
                    <a:pt x="13244" y="4402"/>
                    <a:pt x="13244" y="4402"/>
                    <a:pt x="13244" y="4402"/>
                  </a:cubicBezTo>
                  <a:cubicBezTo>
                    <a:pt x="13064" y="4230"/>
                    <a:pt x="12884" y="4144"/>
                    <a:pt x="12704" y="4059"/>
                  </a:cubicBezTo>
                  <a:cubicBezTo>
                    <a:pt x="12524" y="3973"/>
                    <a:pt x="12524" y="3973"/>
                    <a:pt x="12524" y="3973"/>
                  </a:cubicBezTo>
                  <a:cubicBezTo>
                    <a:pt x="12524" y="3973"/>
                    <a:pt x="12524" y="3973"/>
                    <a:pt x="12524" y="3973"/>
                  </a:cubicBezTo>
                  <a:cubicBezTo>
                    <a:pt x="12254" y="3887"/>
                    <a:pt x="11984" y="3887"/>
                    <a:pt x="11624" y="3973"/>
                  </a:cubicBezTo>
                  <a:cubicBezTo>
                    <a:pt x="11624" y="3887"/>
                    <a:pt x="11624" y="3887"/>
                    <a:pt x="11624" y="3887"/>
                  </a:cubicBezTo>
                  <a:cubicBezTo>
                    <a:pt x="6044" y="5687"/>
                    <a:pt x="6044" y="5687"/>
                    <a:pt x="6044" y="5687"/>
                  </a:cubicBezTo>
                  <a:cubicBezTo>
                    <a:pt x="5594" y="5773"/>
                    <a:pt x="5234" y="6202"/>
                    <a:pt x="5234" y="6716"/>
                  </a:cubicBezTo>
                  <a:cubicBezTo>
                    <a:pt x="5234" y="10659"/>
                    <a:pt x="5234" y="10659"/>
                    <a:pt x="5234" y="10659"/>
                  </a:cubicBezTo>
                  <a:cubicBezTo>
                    <a:pt x="5234" y="11173"/>
                    <a:pt x="5684" y="11687"/>
                    <a:pt x="6314" y="11687"/>
                  </a:cubicBezTo>
                  <a:cubicBezTo>
                    <a:pt x="6944" y="11687"/>
                    <a:pt x="7394" y="11173"/>
                    <a:pt x="7394" y="10659"/>
                  </a:cubicBezTo>
                  <a:cubicBezTo>
                    <a:pt x="7394" y="7487"/>
                    <a:pt x="7394" y="7487"/>
                    <a:pt x="7394" y="7487"/>
                  </a:cubicBezTo>
                  <a:cubicBezTo>
                    <a:pt x="9464" y="6802"/>
                    <a:pt x="9464" y="6802"/>
                    <a:pt x="9464" y="6802"/>
                  </a:cubicBezTo>
                  <a:cubicBezTo>
                    <a:pt x="7934" y="10573"/>
                    <a:pt x="7934" y="10573"/>
                    <a:pt x="7934" y="10573"/>
                  </a:cubicBezTo>
                  <a:cubicBezTo>
                    <a:pt x="7664" y="11087"/>
                    <a:pt x="7754" y="11602"/>
                    <a:pt x="8024" y="12116"/>
                  </a:cubicBezTo>
                  <a:cubicBezTo>
                    <a:pt x="7304" y="13659"/>
                    <a:pt x="7304" y="13659"/>
                    <a:pt x="7304" y="13659"/>
                  </a:cubicBezTo>
                  <a:cubicBezTo>
                    <a:pt x="1904" y="13573"/>
                    <a:pt x="1904" y="13573"/>
                    <a:pt x="1904" y="13573"/>
                  </a:cubicBezTo>
                  <a:cubicBezTo>
                    <a:pt x="1904" y="13573"/>
                    <a:pt x="1904" y="13573"/>
                    <a:pt x="1904" y="13573"/>
                  </a:cubicBezTo>
                  <a:cubicBezTo>
                    <a:pt x="1454" y="13573"/>
                    <a:pt x="1094" y="13830"/>
                    <a:pt x="914" y="14259"/>
                  </a:cubicBezTo>
                  <a:cubicBezTo>
                    <a:pt x="104" y="15887"/>
                    <a:pt x="104" y="15887"/>
                    <a:pt x="104" y="15887"/>
                  </a:cubicBezTo>
                  <a:cubicBezTo>
                    <a:pt x="-166" y="16487"/>
                    <a:pt x="104" y="17173"/>
                    <a:pt x="734" y="17430"/>
                  </a:cubicBezTo>
                  <a:cubicBezTo>
                    <a:pt x="1364" y="17687"/>
                    <a:pt x="2084" y="17430"/>
                    <a:pt x="2354" y="16830"/>
                  </a:cubicBezTo>
                  <a:cubicBezTo>
                    <a:pt x="2804" y="15887"/>
                    <a:pt x="2804" y="15887"/>
                    <a:pt x="2804" y="15887"/>
                  </a:cubicBezTo>
                  <a:cubicBezTo>
                    <a:pt x="7934" y="15973"/>
                    <a:pt x="7934" y="15973"/>
                    <a:pt x="7934" y="15973"/>
                  </a:cubicBezTo>
                  <a:cubicBezTo>
                    <a:pt x="8474" y="16059"/>
                    <a:pt x="8924" y="15802"/>
                    <a:pt x="9194" y="15287"/>
                  </a:cubicBezTo>
                  <a:cubicBezTo>
                    <a:pt x="10094" y="13402"/>
                    <a:pt x="10094" y="13402"/>
                    <a:pt x="10094" y="13402"/>
                  </a:cubicBezTo>
                  <a:cubicBezTo>
                    <a:pt x="12434" y="14344"/>
                    <a:pt x="12434" y="14344"/>
                    <a:pt x="12434" y="14344"/>
                  </a:cubicBezTo>
                  <a:cubicBezTo>
                    <a:pt x="12614" y="19573"/>
                    <a:pt x="12614" y="19573"/>
                    <a:pt x="12614" y="19573"/>
                  </a:cubicBezTo>
                  <a:cubicBezTo>
                    <a:pt x="12614" y="19573"/>
                    <a:pt x="12614" y="19573"/>
                    <a:pt x="12614" y="19573"/>
                  </a:cubicBezTo>
                  <a:cubicBezTo>
                    <a:pt x="12704" y="20002"/>
                    <a:pt x="12974" y="20344"/>
                    <a:pt x="13424" y="20516"/>
                  </a:cubicBezTo>
                  <a:cubicBezTo>
                    <a:pt x="15044" y="21116"/>
                    <a:pt x="15044" y="21116"/>
                    <a:pt x="15044" y="21116"/>
                  </a:cubicBezTo>
                  <a:cubicBezTo>
                    <a:pt x="15674" y="21373"/>
                    <a:pt x="16394" y="21030"/>
                    <a:pt x="16664" y="20430"/>
                  </a:cubicBezTo>
                  <a:cubicBezTo>
                    <a:pt x="16934" y="19830"/>
                    <a:pt x="16574" y="19144"/>
                    <a:pt x="15944" y="18887"/>
                  </a:cubicBezTo>
                  <a:cubicBezTo>
                    <a:pt x="15134" y="18544"/>
                    <a:pt x="15134" y="18544"/>
                    <a:pt x="15134" y="18544"/>
                  </a:cubicBezTo>
                  <a:cubicBezTo>
                    <a:pt x="14954" y="13487"/>
                    <a:pt x="14954" y="13487"/>
                    <a:pt x="14954" y="13487"/>
                  </a:cubicBezTo>
                  <a:cubicBezTo>
                    <a:pt x="14954" y="13487"/>
                    <a:pt x="14954" y="13402"/>
                    <a:pt x="14954" y="13402"/>
                  </a:cubicBezTo>
                  <a:cubicBezTo>
                    <a:pt x="14954" y="13402"/>
                    <a:pt x="14954" y="13402"/>
                    <a:pt x="14954" y="13402"/>
                  </a:cubicBezTo>
                  <a:cubicBezTo>
                    <a:pt x="14954" y="12973"/>
                    <a:pt x="14594" y="12544"/>
                    <a:pt x="14144" y="12373"/>
                  </a:cubicBezTo>
                  <a:cubicBezTo>
                    <a:pt x="11894" y="11002"/>
                    <a:pt x="11894" y="11002"/>
                    <a:pt x="11894" y="11002"/>
                  </a:cubicBezTo>
                  <a:cubicBezTo>
                    <a:pt x="13514" y="6973"/>
                    <a:pt x="13514" y="6973"/>
                    <a:pt x="13514" y="6973"/>
                  </a:cubicBezTo>
                  <a:cubicBezTo>
                    <a:pt x="16394" y="8687"/>
                    <a:pt x="16394" y="8687"/>
                    <a:pt x="16394" y="8687"/>
                  </a:cubicBezTo>
                  <a:cubicBezTo>
                    <a:pt x="16844" y="8944"/>
                    <a:pt x="17384" y="8944"/>
                    <a:pt x="17744" y="8602"/>
                  </a:cubicBezTo>
                  <a:cubicBezTo>
                    <a:pt x="20894" y="6116"/>
                    <a:pt x="20894" y="6116"/>
                    <a:pt x="20894" y="6116"/>
                  </a:cubicBezTo>
                  <a:cubicBezTo>
                    <a:pt x="21344" y="5687"/>
                    <a:pt x="21434" y="5087"/>
                    <a:pt x="21074" y="4659"/>
                  </a:cubicBezTo>
                  <a:close/>
                </a:path>
              </a:pathLst>
            </a:custGeom>
            <a:solidFill>
              <a:srgbClr val="2F3035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" name="矩形 30"/>
            <p:cNvSpPr/>
            <p:nvPr/>
          </p:nvSpPr>
          <p:spPr>
            <a:xfrm>
              <a:off x="5569120" y="1562519"/>
              <a:ext cx="2157530" cy="584901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25400" tIns="25400" rIns="25400" bIns="25400" anchor="t" anchorCtr="1">
              <a:normAutofit fontScale="92500" lnSpcReduction="200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200" dirty="0">
                  <a:solidFill>
                    <a:sysClr val="windowText" lastClr="000000"/>
                  </a:solidFill>
                </a:rPr>
                <a:t>Please replace the text content copy your content to this</a:t>
              </a:r>
              <a:br>
                <a:rPr lang="zh-CN" altLang="en-US" sz="1200" dirty="0">
                  <a:solidFill>
                    <a:sysClr val="windowText" lastClr="000000"/>
                  </a:solidFill>
                </a:rPr>
              </a:br>
              <a:endParaRPr lang="zh-CN" altLang="en-US" sz="12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3" name="千图PPT彼岸天：ID 8661124库_组合 32"/>
          <p:cNvGrpSpPr/>
          <p:nvPr>
            <p:custDataLst>
              <p:tags r:id="rId7"/>
            </p:custDataLst>
          </p:nvPr>
        </p:nvGrpSpPr>
        <p:grpSpPr>
          <a:xfrm>
            <a:off x="3060924" y="3310401"/>
            <a:ext cx="2157530" cy="2806236"/>
            <a:chOff x="3060924" y="3310401"/>
            <a:chExt cx="2157530" cy="2806236"/>
          </a:xfrm>
        </p:grpSpPr>
        <p:sp>
          <p:nvSpPr>
            <p:cNvPr id="13" name="椭圆 12"/>
            <p:cNvSpPr/>
            <p:nvPr/>
          </p:nvSpPr>
          <p:spPr>
            <a:xfrm>
              <a:off x="3217140" y="3310401"/>
              <a:ext cx="1845098" cy="1845098"/>
            </a:xfrm>
            <a:prstGeom prst="ellipse">
              <a:avLst/>
            </a:prstGeom>
            <a:solidFill>
              <a:schemeClr val="accent2">
                <a:lumMod val="100000"/>
              </a:schemeClr>
            </a:solidFill>
            <a:ln w="12700">
              <a:miter lim="400000"/>
            </a:ln>
          </p:spPr>
          <p:txBody>
            <a:bodyPr wrap="none" anchor="ctr">
              <a:normAutofit/>
            </a:bodyPr>
            <a:lstStyle/>
            <a:p>
              <a:pPr algn="ctr"/>
              <a:br>
                <a:rPr lang="zh-CN" altLang="en-US">
                  <a:solidFill>
                    <a:schemeClr val="bg1"/>
                  </a:solidFill>
                </a:rPr>
              </a:br>
              <a:br>
                <a:rPr lang="zh-CN" altLang="en-US">
                  <a:solidFill>
                    <a:schemeClr val="bg1"/>
                  </a:solidFill>
                </a:rPr>
              </a:br>
              <a:r>
                <a:rPr lang="zh-CN" altLang="en-US">
                  <a:solidFill>
                    <a:schemeClr val="bg1"/>
                  </a:solidFill>
                </a:rPr>
                <a:t>Keywords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3388828" y="4039123"/>
              <a:ext cx="1501726" cy="308618"/>
            </a:xfrm>
            <a:prstGeom prst="rect">
              <a:avLst/>
            </a:prstGeom>
            <a:ln w="25400"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" name="任意多边形: 形状 28"/>
            <p:cNvSpPr/>
            <p:nvPr/>
          </p:nvSpPr>
          <p:spPr>
            <a:xfrm>
              <a:off x="3797683" y="3742956"/>
              <a:ext cx="684639" cy="52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4" h="21471" extrusionOk="0">
                  <a:moveTo>
                    <a:pt x="18030" y="19454"/>
                  </a:moveTo>
                  <a:cubicBezTo>
                    <a:pt x="17963" y="19996"/>
                    <a:pt x="19394" y="20889"/>
                    <a:pt x="19531" y="19301"/>
                  </a:cubicBezTo>
                  <a:cubicBezTo>
                    <a:pt x="20145" y="12136"/>
                    <a:pt x="19088" y="10075"/>
                    <a:pt x="19088" y="10075"/>
                  </a:cubicBezTo>
                  <a:lnTo>
                    <a:pt x="17606" y="11177"/>
                  </a:lnTo>
                  <a:cubicBezTo>
                    <a:pt x="17606" y="11177"/>
                    <a:pt x="18863" y="12767"/>
                    <a:pt x="18030" y="19454"/>
                  </a:cubicBezTo>
                  <a:close/>
                  <a:moveTo>
                    <a:pt x="20733" y="6972"/>
                  </a:moveTo>
                  <a:lnTo>
                    <a:pt x="11887" y="388"/>
                  </a:lnTo>
                  <a:cubicBezTo>
                    <a:pt x="11194" y="-129"/>
                    <a:pt x="10060" y="-129"/>
                    <a:pt x="9367" y="388"/>
                  </a:cubicBezTo>
                  <a:lnTo>
                    <a:pt x="519" y="6972"/>
                  </a:lnTo>
                  <a:cubicBezTo>
                    <a:pt x="-173" y="7489"/>
                    <a:pt x="-173" y="8333"/>
                    <a:pt x="519" y="8848"/>
                  </a:cubicBezTo>
                  <a:lnTo>
                    <a:pt x="9367" y="15434"/>
                  </a:lnTo>
                  <a:cubicBezTo>
                    <a:pt x="10060" y="15950"/>
                    <a:pt x="11194" y="15950"/>
                    <a:pt x="11887" y="15434"/>
                  </a:cubicBezTo>
                  <a:lnTo>
                    <a:pt x="17606" y="11177"/>
                  </a:lnTo>
                  <a:lnTo>
                    <a:pt x="11405" y="9246"/>
                  </a:lnTo>
                  <a:cubicBezTo>
                    <a:pt x="11166" y="9325"/>
                    <a:pt x="10902" y="9369"/>
                    <a:pt x="10627" y="9369"/>
                  </a:cubicBezTo>
                  <a:cubicBezTo>
                    <a:pt x="9510" y="9369"/>
                    <a:pt x="8604" y="8653"/>
                    <a:pt x="8604" y="7770"/>
                  </a:cubicBezTo>
                  <a:cubicBezTo>
                    <a:pt x="8604" y="6886"/>
                    <a:pt x="9510" y="6170"/>
                    <a:pt x="10627" y="6170"/>
                  </a:cubicBezTo>
                  <a:cubicBezTo>
                    <a:pt x="11495" y="6170"/>
                    <a:pt x="12232" y="6603"/>
                    <a:pt x="12520" y="7209"/>
                  </a:cubicBezTo>
                  <a:lnTo>
                    <a:pt x="19088" y="10075"/>
                  </a:lnTo>
                  <a:lnTo>
                    <a:pt x="20733" y="8848"/>
                  </a:lnTo>
                  <a:cubicBezTo>
                    <a:pt x="21427" y="8333"/>
                    <a:pt x="21427" y="7489"/>
                    <a:pt x="20733" y="6972"/>
                  </a:cubicBezTo>
                  <a:close/>
                  <a:moveTo>
                    <a:pt x="3508" y="13898"/>
                  </a:moveTo>
                  <a:cubicBezTo>
                    <a:pt x="4002" y="16554"/>
                    <a:pt x="4628" y="17714"/>
                    <a:pt x="6720" y="18930"/>
                  </a:cubicBezTo>
                  <a:cubicBezTo>
                    <a:pt x="8812" y="20144"/>
                    <a:pt x="9807" y="21471"/>
                    <a:pt x="10627" y="21471"/>
                  </a:cubicBezTo>
                  <a:cubicBezTo>
                    <a:pt x="11447" y="21471"/>
                    <a:pt x="12378" y="20309"/>
                    <a:pt x="14470" y="19093"/>
                  </a:cubicBezTo>
                  <a:cubicBezTo>
                    <a:pt x="16562" y="17877"/>
                    <a:pt x="16004" y="17508"/>
                    <a:pt x="16497" y="14853"/>
                  </a:cubicBezTo>
                  <a:lnTo>
                    <a:pt x="10627" y="18646"/>
                  </a:lnTo>
                  <a:cubicBezTo>
                    <a:pt x="10627" y="18646"/>
                    <a:pt x="3508" y="13898"/>
                    <a:pt x="3508" y="13898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" name="矩形 31"/>
            <p:cNvSpPr/>
            <p:nvPr/>
          </p:nvSpPr>
          <p:spPr>
            <a:xfrm>
              <a:off x="3060924" y="5415574"/>
              <a:ext cx="2157530" cy="701063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25400" tIns="25400" rIns="25400" bIns="25400" anchor="t" anchorCtr="1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200" dirty="0">
                  <a:solidFill>
                    <a:sysClr val="windowText" lastClr="000000"/>
                  </a:solidFill>
                </a:rPr>
                <a:t>Please replace the text content copy your content to this</a:t>
              </a:r>
            </a:p>
          </p:txBody>
        </p:sp>
      </p:grpSp>
      <p:sp>
        <p:nvSpPr>
          <p:cNvPr id="3" name="TextBox 6"/>
          <p:cNvSpPr txBox="1">
            <a:spLocks noChangeArrowheads="1"/>
          </p:cNvSpPr>
          <p:nvPr userDrawn="1"/>
        </p:nvSpPr>
        <p:spPr bwMode="auto">
          <a:xfrm flipH="1">
            <a:off x="3645380" y="292657"/>
            <a:ext cx="615287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165"/>
            <a:r>
              <a:rPr lang="zh-CN" altLang="en-US" sz="4000" b="1" dirty="0">
                <a:latin typeface="腾祥铁山楷书简繁合集" panose="01010104010101010101" pitchFamily="2" charset="-122"/>
                <a:ea typeface="腾祥铁山楷书简繁合集" panose="01010104010101010101" pitchFamily="2" charset="-122"/>
                <a:cs typeface="+mn-ea"/>
                <a:sym typeface="+mn-lt"/>
              </a:rPr>
              <a:t>Click here to add a title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:a14="http://schemas.microsoft.com/office/drawing/2010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千图PPT彼岸天：ID 8661124库_组合 1"/>
          <p:cNvGrpSpPr/>
          <p:nvPr>
            <p:custDataLst>
              <p:tags r:id="rId1"/>
            </p:custDataLst>
          </p:nvPr>
        </p:nvGrpSpPr>
        <p:grpSpPr>
          <a:xfrm>
            <a:off x="416865" y="908720"/>
            <a:ext cx="3144925" cy="4531123"/>
            <a:chOff x="416865" y="908720"/>
            <a:chExt cx="3144925" cy="4531123"/>
          </a:xfrm>
        </p:grpSpPr>
        <p:sp>
          <p:nvSpPr>
            <p:cNvPr id="4" name="椭圆 3"/>
            <p:cNvSpPr/>
            <p:nvPr/>
          </p:nvSpPr>
          <p:spPr>
            <a:xfrm>
              <a:off x="1051757" y="1877169"/>
              <a:ext cx="2215116" cy="221511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718870" y="2544282"/>
              <a:ext cx="880890" cy="880890"/>
              <a:chOff x="4775200" y="1962150"/>
              <a:chExt cx="406400" cy="406400"/>
            </a:xfrm>
            <a:solidFill>
              <a:schemeClr val="bg1"/>
            </a:solidFill>
          </p:grpSpPr>
          <p:sp>
            <p:nvSpPr>
              <p:cNvPr id="37" name="任意多边形: 形状 36"/>
              <p:cNvSpPr/>
              <p:nvPr/>
            </p:nvSpPr>
            <p:spPr bwMode="auto">
              <a:xfrm>
                <a:off x="4775200" y="1962150"/>
                <a:ext cx="406400" cy="406400"/>
              </a:xfrm>
              <a:custGeom>
                <a:avLst/>
                <a:gdLst/>
                <a:ahLst/>
                <a:cxnLst>
                  <a:cxn ang="0">
                    <a:pos x="160" y="0"/>
                  </a:cxn>
                  <a:cxn ang="0">
                    <a:pos x="122" y="8"/>
                  </a:cxn>
                  <a:cxn ang="0">
                    <a:pos x="92" y="28"/>
                  </a:cxn>
                  <a:cxn ang="0">
                    <a:pos x="72" y="58"/>
                  </a:cxn>
                  <a:cxn ang="0">
                    <a:pos x="64" y="96"/>
                  </a:cxn>
                  <a:cxn ang="0">
                    <a:pos x="64" y="108"/>
                  </a:cxn>
                  <a:cxn ang="0">
                    <a:pos x="70" y="130"/>
                  </a:cxn>
                  <a:cxn ang="0">
                    <a:pos x="8" y="208"/>
                  </a:cxn>
                  <a:cxn ang="0">
                    <a:pos x="8" y="208"/>
                  </a:cxn>
                  <a:cxn ang="0">
                    <a:pos x="0" y="228"/>
                  </a:cxn>
                  <a:cxn ang="0">
                    <a:pos x="2" y="238"/>
                  </a:cxn>
                  <a:cxn ang="0">
                    <a:pos x="18" y="254"/>
                  </a:cxn>
                  <a:cxn ang="0">
                    <a:pos x="28" y="256"/>
                  </a:cxn>
                  <a:cxn ang="0">
                    <a:pos x="48" y="248"/>
                  </a:cxn>
                  <a:cxn ang="0">
                    <a:pos x="116" y="180"/>
                  </a:cxn>
                  <a:cxn ang="0">
                    <a:pos x="126" y="186"/>
                  </a:cxn>
                  <a:cxn ang="0">
                    <a:pos x="148" y="192"/>
                  </a:cxn>
                  <a:cxn ang="0">
                    <a:pos x="160" y="192"/>
                  </a:cxn>
                  <a:cxn ang="0">
                    <a:pos x="198" y="184"/>
                  </a:cxn>
                  <a:cxn ang="0">
                    <a:pos x="228" y="164"/>
                  </a:cxn>
                  <a:cxn ang="0">
                    <a:pos x="248" y="134"/>
                  </a:cxn>
                  <a:cxn ang="0">
                    <a:pos x="256" y="96"/>
                  </a:cxn>
                  <a:cxn ang="0">
                    <a:pos x="254" y="76"/>
                  </a:cxn>
                  <a:cxn ang="0">
                    <a:pos x="240" y="42"/>
                  </a:cxn>
                  <a:cxn ang="0">
                    <a:pos x="214" y="16"/>
                  </a:cxn>
                  <a:cxn ang="0">
                    <a:pos x="180" y="2"/>
                  </a:cxn>
                  <a:cxn ang="0">
                    <a:pos x="38" y="238"/>
                  </a:cxn>
                  <a:cxn ang="0">
                    <a:pos x="34" y="240"/>
                  </a:cxn>
                  <a:cxn ang="0">
                    <a:pos x="28" y="242"/>
                  </a:cxn>
                  <a:cxn ang="0">
                    <a:pos x="18" y="238"/>
                  </a:cxn>
                  <a:cxn ang="0">
                    <a:pos x="14" y="228"/>
                  </a:cxn>
                  <a:cxn ang="0">
                    <a:pos x="16" y="222"/>
                  </a:cxn>
                  <a:cxn ang="0">
                    <a:pos x="18" y="218"/>
                  </a:cxn>
                  <a:cxn ang="0">
                    <a:pos x="82" y="154"/>
                  </a:cxn>
                  <a:cxn ang="0">
                    <a:pos x="102" y="174"/>
                  </a:cxn>
                  <a:cxn ang="0">
                    <a:pos x="160" y="176"/>
                  </a:cxn>
                  <a:cxn ang="0">
                    <a:pos x="144" y="174"/>
                  </a:cxn>
                  <a:cxn ang="0">
                    <a:pos x="116" y="162"/>
                  </a:cxn>
                  <a:cxn ang="0">
                    <a:pos x="94" y="140"/>
                  </a:cxn>
                  <a:cxn ang="0">
                    <a:pos x="82" y="112"/>
                  </a:cxn>
                  <a:cxn ang="0">
                    <a:pos x="80" y="96"/>
                  </a:cxn>
                  <a:cxn ang="0">
                    <a:pos x="86" y="64"/>
                  </a:cxn>
                  <a:cxn ang="0">
                    <a:pos x="104" y="40"/>
                  </a:cxn>
                  <a:cxn ang="0">
                    <a:pos x="128" y="22"/>
                  </a:cxn>
                  <a:cxn ang="0">
                    <a:pos x="160" y="16"/>
                  </a:cxn>
                  <a:cxn ang="0">
                    <a:pos x="176" y="18"/>
                  </a:cxn>
                  <a:cxn ang="0">
                    <a:pos x="204" y="30"/>
                  </a:cxn>
                  <a:cxn ang="0">
                    <a:pos x="226" y="52"/>
                  </a:cxn>
                  <a:cxn ang="0">
                    <a:pos x="238" y="80"/>
                  </a:cxn>
                  <a:cxn ang="0">
                    <a:pos x="240" y="96"/>
                  </a:cxn>
                  <a:cxn ang="0">
                    <a:pos x="234" y="128"/>
                  </a:cxn>
                  <a:cxn ang="0">
                    <a:pos x="216" y="152"/>
                  </a:cxn>
                  <a:cxn ang="0">
                    <a:pos x="192" y="170"/>
                  </a:cxn>
                  <a:cxn ang="0">
                    <a:pos x="160" y="176"/>
                  </a:cxn>
                </a:cxnLst>
                <a:rect l="0" t="0" r="r" b="b"/>
                <a:pathLst>
                  <a:path w="256" h="256">
                    <a:moveTo>
                      <a:pt x="160" y="0"/>
                    </a:moveTo>
                    <a:lnTo>
                      <a:pt x="160" y="0"/>
                    </a:lnTo>
                    <a:lnTo>
                      <a:pt x="140" y="2"/>
                    </a:lnTo>
                    <a:lnTo>
                      <a:pt x="122" y="8"/>
                    </a:lnTo>
                    <a:lnTo>
                      <a:pt x="106" y="16"/>
                    </a:lnTo>
                    <a:lnTo>
                      <a:pt x="92" y="28"/>
                    </a:lnTo>
                    <a:lnTo>
                      <a:pt x="80" y="42"/>
                    </a:lnTo>
                    <a:lnTo>
                      <a:pt x="72" y="58"/>
                    </a:lnTo>
                    <a:lnTo>
                      <a:pt x="66" y="76"/>
                    </a:lnTo>
                    <a:lnTo>
                      <a:pt x="64" y="96"/>
                    </a:lnTo>
                    <a:lnTo>
                      <a:pt x="64" y="96"/>
                    </a:lnTo>
                    <a:lnTo>
                      <a:pt x="64" y="108"/>
                    </a:lnTo>
                    <a:lnTo>
                      <a:pt x="66" y="120"/>
                    </a:lnTo>
                    <a:lnTo>
                      <a:pt x="70" y="130"/>
                    </a:lnTo>
                    <a:lnTo>
                      <a:pt x="76" y="140"/>
                    </a:lnTo>
                    <a:lnTo>
                      <a:pt x="8" y="208"/>
                    </a:lnTo>
                    <a:lnTo>
                      <a:pt x="8" y="208"/>
                    </a:lnTo>
                    <a:lnTo>
                      <a:pt x="8" y="208"/>
                    </a:lnTo>
                    <a:lnTo>
                      <a:pt x="2" y="216"/>
                    </a:lnTo>
                    <a:lnTo>
                      <a:pt x="0" y="228"/>
                    </a:lnTo>
                    <a:lnTo>
                      <a:pt x="0" y="228"/>
                    </a:lnTo>
                    <a:lnTo>
                      <a:pt x="2" y="238"/>
                    </a:lnTo>
                    <a:lnTo>
                      <a:pt x="8" y="248"/>
                    </a:lnTo>
                    <a:lnTo>
                      <a:pt x="18" y="254"/>
                    </a:lnTo>
                    <a:lnTo>
                      <a:pt x="28" y="256"/>
                    </a:lnTo>
                    <a:lnTo>
                      <a:pt x="28" y="256"/>
                    </a:lnTo>
                    <a:lnTo>
                      <a:pt x="40" y="254"/>
                    </a:lnTo>
                    <a:lnTo>
                      <a:pt x="48" y="248"/>
                    </a:lnTo>
                    <a:lnTo>
                      <a:pt x="48" y="248"/>
                    </a:lnTo>
                    <a:lnTo>
                      <a:pt x="116" y="180"/>
                    </a:lnTo>
                    <a:lnTo>
                      <a:pt x="116" y="180"/>
                    </a:lnTo>
                    <a:lnTo>
                      <a:pt x="126" y="186"/>
                    </a:lnTo>
                    <a:lnTo>
                      <a:pt x="136" y="190"/>
                    </a:lnTo>
                    <a:lnTo>
                      <a:pt x="148" y="192"/>
                    </a:lnTo>
                    <a:lnTo>
                      <a:pt x="160" y="192"/>
                    </a:lnTo>
                    <a:lnTo>
                      <a:pt x="160" y="192"/>
                    </a:lnTo>
                    <a:lnTo>
                      <a:pt x="180" y="190"/>
                    </a:lnTo>
                    <a:lnTo>
                      <a:pt x="198" y="184"/>
                    </a:lnTo>
                    <a:lnTo>
                      <a:pt x="214" y="176"/>
                    </a:lnTo>
                    <a:lnTo>
                      <a:pt x="228" y="164"/>
                    </a:lnTo>
                    <a:lnTo>
                      <a:pt x="240" y="150"/>
                    </a:lnTo>
                    <a:lnTo>
                      <a:pt x="248" y="134"/>
                    </a:lnTo>
                    <a:lnTo>
                      <a:pt x="254" y="116"/>
                    </a:lnTo>
                    <a:lnTo>
                      <a:pt x="256" y="96"/>
                    </a:lnTo>
                    <a:lnTo>
                      <a:pt x="256" y="96"/>
                    </a:lnTo>
                    <a:lnTo>
                      <a:pt x="254" y="76"/>
                    </a:lnTo>
                    <a:lnTo>
                      <a:pt x="248" y="58"/>
                    </a:lnTo>
                    <a:lnTo>
                      <a:pt x="240" y="42"/>
                    </a:lnTo>
                    <a:lnTo>
                      <a:pt x="228" y="28"/>
                    </a:lnTo>
                    <a:lnTo>
                      <a:pt x="214" y="16"/>
                    </a:lnTo>
                    <a:lnTo>
                      <a:pt x="198" y="8"/>
                    </a:lnTo>
                    <a:lnTo>
                      <a:pt x="180" y="2"/>
                    </a:lnTo>
                    <a:lnTo>
                      <a:pt x="160" y="0"/>
                    </a:lnTo>
                    <a:close/>
                    <a:moveTo>
                      <a:pt x="38" y="238"/>
                    </a:moveTo>
                    <a:lnTo>
                      <a:pt x="38" y="238"/>
                    </a:lnTo>
                    <a:lnTo>
                      <a:pt x="34" y="240"/>
                    </a:lnTo>
                    <a:lnTo>
                      <a:pt x="28" y="242"/>
                    </a:lnTo>
                    <a:lnTo>
                      <a:pt x="28" y="242"/>
                    </a:lnTo>
                    <a:lnTo>
                      <a:pt x="22" y="240"/>
                    </a:lnTo>
                    <a:lnTo>
                      <a:pt x="18" y="238"/>
                    </a:lnTo>
                    <a:lnTo>
                      <a:pt x="16" y="234"/>
                    </a:lnTo>
                    <a:lnTo>
                      <a:pt x="14" y="228"/>
                    </a:lnTo>
                    <a:lnTo>
                      <a:pt x="14" y="228"/>
                    </a:lnTo>
                    <a:lnTo>
                      <a:pt x="16" y="222"/>
                    </a:lnTo>
                    <a:lnTo>
                      <a:pt x="18" y="218"/>
                    </a:lnTo>
                    <a:lnTo>
                      <a:pt x="18" y="218"/>
                    </a:lnTo>
                    <a:lnTo>
                      <a:pt x="82" y="154"/>
                    </a:lnTo>
                    <a:lnTo>
                      <a:pt x="82" y="154"/>
                    </a:lnTo>
                    <a:lnTo>
                      <a:pt x="92" y="164"/>
                    </a:lnTo>
                    <a:lnTo>
                      <a:pt x="102" y="174"/>
                    </a:lnTo>
                    <a:lnTo>
                      <a:pt x="38" y="238"/>
                    </a:lnTo>
                    <a:close/>
                    <a:moveTo>
                      <a:pt x="160" y="176"/>
                    </a:moveTo>
                    <a:lnTo>
                      <a:pt x="160" y="176"/>
                    </a:lnTo>
                    <a:lnTo>
                      <a:pt x="144" y="174"/>
                    </a:lnTo>
                    <a:lnTo>
                      <a:pt x="128" y="170"/>
                    </a:lnTo>
                    <a:lnTo>
                      <a:pt x="116" y="162"/>
                    </a:lnTo>
                    <a:lnTo>
                      <a:pt x="104" y="152"/>
                    </a:lnTo>
                    <a:lnTo>
                      <a:pt x="94" y="140"/>
                    </a:lnTo>
                    <a:lnTo>
                      <a:pt x="86" y="128"/>
                    </a:lnTo>
                    <a:lnTo>
                      <a:pt x="82" y="112"/>
                    </a:lnTo>
                    <a:lnTo>
                      <a:pt x="80" y="96"/>
                    </a:lnTo>
                    <a:lnTo>
                      <a:pt x="80" y="96"/>
                    </a:lnTo>
                    <a:lnTo>
                      <a:pt x="82" y="80"/>
                    </a:lnTo>
                    <a:lnTo>
                      <a:pt x="86" y="64"/>
                    </a:lnTo>
                    <a:lnTo>
                      <a:pt x="94" y="52"/>
                    </a:lnTo>
                    <a:lnTo>
                      <a:pt x="104" y="40"/>
                    </a:lnTo>
                    <a:lnTo>
                      <a:pt x="116" y="30"/>
                    </a:lnTo>
                    <a:lnTo>
                      <a:pt x="128" y="22"/>
                    </a:lnTo>
                    <a:lnTo>
                      <a:pt x="144" y="18"/>
                    </a:lnTo>
                    <a:lnTo>
                      <a:pt x="160" y="16"/>
                    </a:lnTo>
                    <a:lnTo>
                      <a:pt x="160" y="16"/>
                    </a:lnTo>
                    <a:lnTo>
                      <a:pt x="176" y="18"/>
                    </a:lnTo>
                    <a:lnTo>
                      <a:pt x="192" y="22"/>
                    </a:lnTo>
                    <a:lnTo>
                      <a:pt x="204" y="30"/>
                    </a:lnTo>
                    <a:lnTo>
                      <a:pt x="216" y="40"/>
                    </a:lnTo>
                    <a:lnTo>
                      <a:pt x="226" y="52"/>
                    </a:lnTo>
                    <a:lnTo>
                      <a:pt x="234" y="64"/>
                    </a:lnTo>
                    <a:lnTo>
                      <a:pt x="238" y="80"/>
                    </a:lnTo>
                    <a:lnTo>
                      <a:pt x="240" y="96"/>
                    </a:lnTo>
                    <a:lnTo>
                      <a:pt x="240" y="96"/>
                    </a:lnTo>
                    <a:lnTo>
                      <a:pt x="238" y="112"/>
                    </a:lnTo>
                    <a:lnTo>
                      <a:pt x="234" y="128"/>
                    </a:lnTo>
                    <a:lnTo>
                      <a:pt x="226" y="140"/>
                    </a:lnTo>
                    <a:lnTo>
                      <a:pt x="216" y="152"/>
                    </a:lnTo>
                    <a:lnTo>
                      <a:pt x="204" y="162"/>
                    </a:lnTo>
                    <a:lnTo>
                      <a:pt x="192" y="170"/>
                    </a:lnTo>
                    <a:lnTo>
                      <a:pt x="176" y="174"/>
                    </a:lnTo>
                    <a:lnTo>
                      <a:pt x="160" y="176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" name="任意多边形: 形状 37"/>
              <p:cNvSpPr/>
              <p:nvPr/>
            </p:nvSpPr>
            <p:spPr bwMode="auto">
              <a:xfrm>
                <a:off x="4940300" y="2025650"/>
                <a:ext cx="95250" cy="95250"/>
              </a:xfrm>
              <a:custGeom>
                <a:avLst/>
                <a:gdLst/>
                <a:ahLst/>
                <a:cxnLst>
                  <a:cxn ang="0">
                    <a:pos x="56" y="0"/>
                  </a:cxn>
                  <a:cxn ang="0">
                    <a:pos x="56" y="0"/>
                  </a:cxn>
                  <a:cxn ang="0">
                    <a:pos x="44" y="2"/>
                  </a:cxn>
                  <a:cxn ang="0">
                    <a:pos x="34" y="4"/>
                  </a:cxn>
                  <a:cxn ang="0">
                    <a:pos x="24" y="10"/>
                  </a:cxn>
                  <a:cxn ang="0">
                    <a:pos x="16" y="16"/>
                  </a:cxn>
                  <a:cxn ang="0">
                    <a:pos x="10" y="24"/>
                  </a:cxn>
                  <a:cxn ang="0">
                    <a:pos x="4" y="34"/>
                  </a:cxn>
                  <a:cxn ang="0">
                    <a:pos x="2" y="44"/>
                  </a:cxn>
                  <a:cxn ang="0">
                    <a:pos x="0" y="56"/>
                  </a:cxn>
                  <a:cxn ang="0">
                    <a:pos x="0" y="56"/>
                  </a:cxn>
                  <a:cxn ang="0">
                    <a:pos x="2" y="58"/>
                  </a:cxn>
                  <a:cxn ang="0">
                    <a:pos x="4" y="60"/>
                  </a:cxn>
                  <a:cxn ang="0">
                    <a:pos x="4" y="60"/>
                  </a:cxn>
                  <a:cxn ang="0">
                    <a:pos x="6" y="58"/>
                  </a:cxn>
                  <a:cxn ang="0">
                    <a:pos x="8" y="56"/>
                  </a:cxn>
                  <a:cxn ang="0">
                    <a:pos x="8" y="56"/>
                  </a:cxn>
                  <a:cxn ang="0">
                    <a:pos x="8" y="46"/>
                  </a:cxn>
                  <a:cxn ang="0">
                    <a:pos x="12" y="38"/>
                  </a:cxn>
                  <a:cxn ang="0">
                    <a:pos x="16" y="30"/>
                  </a:cxn>
                  <a:cxn ang="0">
                    <a:pos x="22" y="22"/>
                  </a:cxn>
                  <a:cxn ang="0">
                    <a:pos x="30" y="16"/>
                  </a:cxn>
                  <a:cxn ang="0">
                    <a:pos x="38" y="12"/>
                  </a:cxn>
                  <a:cxn ang="0">
                    <a:pos x="46" y="8"/>
                  </a:cxn>
                  <a:cxn ang="0">
                    <a:pos x="56" y="8"/>
                  </a:cxn>
                  <a:cxn ang="0">
                    <a:pos x="56" y="8"/>
                  </a:cxn>
                  <a:cxn ang="0">
                    <a:pos x="58" y="6"/>
                  </a:cxn>
                  <a:cxn ang="0">
                    <a:pos x="60" y="4"/>
                  </a:cxn>
                  <a:cxn ang="0">
                    <a:pos x="60" y="4"/>
                  </a:cxn>
                  <a:cxn ang="0">
                    <a:pos x="58" y="2"/>
                  </a:cxn>
                  <a:cxn ang="0">
                    <a:pos x="56" y="0"/>
                  </a:cxn>
                </a:cxnLst>
                <a:rect l="0" t="0" r="r" b="b"/>
                <a:pathLst>
                  <a:path w="60" h="60">
                    <a:moveTo>
                      <a:pt x="56" y="0"/>
                    </a:moveTo>
                    <a:lnTo>
                      <a:pt x="56" y="0"/>
                    </a:lnTo>
                    <a:lnTo>
                      <a:pt x="44" y="2"/>
                    </a:lnTo>
                    <a:lnTo>
                      <a:pt x="34" y="4"/>
                    </a:lnTo>
                    <a:lnTo>
                      <a:pt x="24" y="10"/>
                    </a:lnTo>
                    <a:lnTo>
                      <a:pt x="16" y="16"/>
                    </a:lnTo>
                    <a:lnTo>
                      <a:pt x="10" y="24"/>
                    </a:lnTo>
                    <a:lnTo>
                      <a:pt x="4" y="34"/>
                    </a:lnTo>
                    <a:lnTo>
                      <a:pt x="2" y="44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2" y="58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6" y="58"/>
                    </a:lnTo>
                    <a:lnTo>
                      <a:pt x="8" y="56"/>
                    </a:lnTo>
                    <a:lnTo>
                      <a:pt x="8" y="56"/>
                    </a:lnTo>
                    <a:lnTo>
                      <a:pt x="8" y="46"/>
                    </a:lnTo>
                    <a:lnTo>
                      <a:pt x="12" y="38"/>
                    </a:lnTo>
                    <a:lnTo>
                      <a:pt x="16" y="30"/>
                    </a:lnTo>
                    <a:lnTo>
                      <a:pt x="22" y="22"/>
                    </a:lnTo>
                    <a:lnTo>
                      <a:pt x="30" y="16"/>
                    </a:lnTo>
                    <a:lnTo>
                      <a:pt x="38" y="12"/>
                    </a:lnTo>
                    <a:lnTo>
                      <a:pt x="46" y="8"/>
                    </a:lnTo>
                    <a:lnTo>
                      <a:pt x="56" y="8"/>
                    </a:lnTo>
                    <a:lnTo>
                      <a:pt x="56" y="8"/>
                    </a:lnTo>
                    <a:lnTo>
                      <a:pt x="58" y="6"/>
                    </a:lnTo>
                    <a:lnTo>
                      <a:pt x="60" y="4"/>
                    </a:lnTo>
                    <a:lnTo>
                      <a:pt x="60" y="4"/>
                    </a:lnTo>
                    <a:lnTo>
                      <a:pt x="58" y="2"/>
                    </a:lnTo>
                    <a:lnTo>
                      <a:pt x="56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9" name="任意多边形: 形状 38"/>
              <p:cNvSpPr/>
              <p:nvPr/>
            </p:nvSpPr>
            <p:spPr bwMode="auto">
              <a:xfrm>
                <a:off x="4940300" y="2025650"/>
                <a:ext cx="95250" cy="95250"/>
              </a:xfrm>
              <a:custGeom>
                <a:avLst/>
                <a:gdLst/>
                <a:ahLst/>
                <a:cxnLst>
                  <a:cxn ang="0">
                    <a:pos x="56" y="0"/>
                  </a:cxn>
                  <a:cxn ang="0">
                    <a:pos x="56" y="0"/>
                  </a:cxn>
                  <a:cxn ang="0">
                    <a:pos x="44" y="2"/>
                  </a:cxn>
                  <a:cxn ang="0">
                    <a:pos x="34" y="4"/>
                  </a:cxn>
                  <a:cxn ang="0">
                    <a:pos x="24" y="10"/>
                  </a:cxn>
                  <a:cxn ang="0">
                    <a:pos x="16" y="16"/>
                  </a:cxn>
                  <a:cxn ang="0">
                    <a:pos x="10" y="24"/>
                  </a:cxn>
                  <a:cxn ang="0">
                    <a:pos x="4" y="34"/>
                  </a:cxn>
                  <a:cxn ang="0">
                    <a:pos x="2" y="44"/>
                  </a:cxn>
                  <a:cxn ang="0">
                    <a:pos x="0" y="56"/>
                  </a:cxn>
                  <a:cxn ang="0">
                    <a:pos x="0" y="56"/>
                  </a:cxn>
                  <a:cxn ang="0">
                    <a:pos x="2" y="58"/>
                  </a:cxn>
                  <a:cxn ang="0">
                    <a:pos x="4" y="60"/>
                  </a:cxn>
                  <a:cxn ang="0">
                    <a:pos x="4" y="60"/>
                  </a:cxn>
                  <a:cxn ang="0">
                    <a:pos x="6" y="58"/>
                  </a:cxn>
                  <a:cxn ang="0">
                    <a:pos x="8" y="56"/>
                  </a:cxn>
                  <a:cxn ang="0">
                    <a:pos x="8" y="56"/>
                  </a:cxn>
                  <a:cxn ang="0">
                    <a:pos x="8" y="46"/>
                  </a:cxn>
                  <a:cxn ang="0">
                    <a:pos x="12" y="38"/>
                  </a:cxn>
                  <a:cxn ang="0">
                    <a:pos x="16" y="30"/>
                  </a:cxn>
                  <a:cxn ang="0">
                    <a:pos x="22" y="22"/>
                  </a:cxn>
                  <a:cxn ang="0">
                    <a:pos x="30" y="16"/>
                  </a:cxn>
                  <a:cxn ang="0">
                    <a:pos x="38" y="12"/>
                  </a:cxn>
                  <a:cxn ang="0">
                    <a:pos x="46" y="8"/>
                  </a:cxn>
                  <a:cxn ang="0">
                    <a:pos x="56" y="8"/>
                  </a:cxn>
                  <a:cxn ang="0">
                    <a:pos x="56" y="8"/>
                  </a:cxn>
                  <a:cxn ang="0">
                    <a:pos x="58" y="6"/>
                  </a:cxn>
                  <a:cxn ang="0">
                    <a:pos x="60" y="4"/>
                  </a:cxn>
                  <a:cxn ang="0">
                    <a:pos x="60" y="4"/>
                  </a:cxn>
                  <a:cxn ang="0">
                    <a:pos x="58" y="2"/>
                  </a:cxn>
                  <a:cxn ang="0">
                    <a:pos x="56" y="0"/>
                  </a:cxn>
                </a:cxnLst>
                <a:rect l="0" t="0" r="r" b="b"/>
                <a:pathLst>
                  <a:path w="60" h="60">
                    <a:moveTo>
                      <a:pt x="56" y="0"/>
                    </a:moveTo>
                    <a:lnTo>
                      <a:pt x="56" y="0"/>
                    </a:lnTo>
                    <a:lnTo>
                      <a:pt x="44" y="2"/>
                    </a:lnTo>
                    <a:lnTo>
                      <a:pt x="34" y="4"/>
                    </a:lnTo>
                    <a:lnTo>
                      <a:pt x="24" y="10"/>
                    </a:lnTo>
                    <a:lnTo>
                      <a:pt x="16" y="16"/>
                    </a:lnTo>
                    <a:lnTo>
                      <a:pt x="10" y="24"/>
                    </a:lnTo>
                    <a:lnTo>
                      <a:pt x="4" y="34"/>
                    </a:lnTo>
                    <a:lnTo>
                      <a:pt x="2" y="44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2" y="58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6" y="58"/>
                    </a:lnTo>
                    <a:lnTo>
                      <a:pt x="8" y="56"/>
                    </a:lnTo>
                    <a:lnTo>
                      <a:pt x="8" y="56"/>
                    </a:lnTo>
                    <a:lnTo>
                      <a:pt x="8" y="46"/>
                    </a:lnTo>
                    <a:lnTo>
                      <a:pt x="12" y="38"/>
                    </a:lnTo>
                    <a:lnTo>
                      <a:pt x="16" y="30"/>
                    </a:lnTo>
                    <a:lnTo>
                      <a:pt x="22" y="22"/>
                    </a:lnTo>
                    <a:lnTo>
                      <a:pt x="30" y="16"/>
                    </a:lnTo>
                    <a:lnTo>
                      <a:pt x="38" y="12"/>
                    </a:lnTo>
                    <a:lnTo>
                      <a:pt x="46" y="8"/>
                    </a:lnTo>
                    <a:lnTo>
                      <a:pt x="56" y="8"/>
                    </a:lnTo>
                    <a:lnTo>
                      <a:pt x="56" y="8"/>
                    </a:lnTo>
                    <a:lnTo>
                      <a:pt x="58" y="6"/>
                    </a:lnTo>
                    <a:lnTo>
                      <a:pt x="60" y="4"/>
                    </a:lnTo>
                    <a:lnTo>
                      <a:pt x="60" y="4"/>
                    </a:lnTo>
                    <a:lnTo>
                      <a:pt x="58" y="2"/>
                    </a:lnTo>
                    <a:lnTo>
                      <a:pt x="56" y="0"/>
                    </a:ln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4" name="椭圆 13"/>
            <p:cNvSpPr/>
            <p:nvPr/>
          </p:nvSpPr>
          <p:spPr>
            <a:xfrm>
              <a:off x="416865" y="908720"/>
              <a:ext cx="1936898" cy="1936898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文本框 33"/>
            <p:cNvSpPr txBox="1"/>
            <p:nvPr/>
          </p:nvSpPr>
          <p:spPr>
            <a:xfrm>
              <a:off x="851276" y="4534980"/>
              <a:ext cx="2710514" cy="369332"/>
            </a:xfrm>
            <a:prstGeom prst="rect">
              <a:avLst/>
            </a:prstGeom>
            <a:noFill/>
          </p:spPr>
          <p:txBody>
            <a:bodyPr wrap="none" anchor="b">
              <a:normAutofit/>
            </a:bodyPr>
            <a:lstStyle/>
            <a:p>
              <a:pPr algn="ctr"/>
              <a:r>
                <a:rPr lang="zh-CN" altLang="en-US" b="1" dirty="0">
                  <a:solidFill>
                    <a:schemeClr val="accent1">
                      <a:lumMod val="100000"/>
                    </a:schemeClr>
                  </a:solidFill>
                </a:rPr>
                <a:t>Enter the title text</a:t>
              </a:r>
            </a:p>
          </p:txBody>
        </p:sp>
        <p:sp>
          <p:nvSpPr>
            <p:cNvPr id="20" name="文本框 37"/>
            <p:cNvSpPr txBox="1"/>
            <p:nvPr/>
          </p:nvSpPr>
          <p:spPr>
            <a:xfrm>
              <a:off x="851276" y="4904312"/>
              <a:ext cx="2710514" cy="535531"/>
            </a:xfrm>
            <a:prstGeom prst="rect">
              <a:avLst/>
            </a:prstGeom>
            <a:noFill/>
          </p:spPr>
          <p:txBody>
            <a:bodyPr wrap="square">
              <a:normAutofit fontScale="77500" lnSpcReduction="200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200" dirty="0"/>
                <a:t>Please replace the text content copy your content to this</a:t>
              </a:r>
              <a:br>
                <a:rPr lang="zh-CN" altLang="en-US" sz="1200" dirty="0"/>
              </a:br>
              <a:endParaRPr lang="zh-CN" altLang="en-US" sz="1200" dirty="0"/>
            </a:p>
          </p:txBody>
        </p:sp>
      </p:grpSp>
      <p:grpSp>
        <p:nvGrpSpPr>
          <p:cNvPr id="40" name="千图PPT彼岸天：ID 8661124库_组合 39"/>
          <p:cNvGrpSpPr/>
          <p:nvPr>
            <p:custDataLst>
              <p:tags r:id="rId2"/>
            </p:custDataLst>
          </p:nvPr>
        </p:nvGrpSpPr>
        <p:grpSpPr>
          <a:xfrm>
            <a:off x="3372141" y="1877169"/>
            <a:ext cx="2994140" cy="3601610"/>
            <a:chOff x="3372141" y="1877169"/>
            <a:chExt cx="2994140" cy="3601610"/>
          </a:xfrm>
        </p:grpSpPr>
        <p:sp>
          <p:nvSpPr>
            <p:cNvPr id="6" name="椭圆 5"/>
            <p:cNvSpPr/>
            <p:nvPr/>
          </p:nvSpPr>
          <p:spPr>
            <a:xfrm>
              <a:off x="3667370" y="1877169"/>
              <a:ext cx="2215116" cy="2215116"/>
            </a:xfrm>
            <a:prstGeom prst="ellipse">
              <a:avLst/>
            </a:prstGeom>
            <a:solidFill>
              <a:schemeClr val="accent2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4472121" y="2544282"/>
              <a:ext cx="605612" cy="880890"/>
              <a:chOff x="4838700" y="2774950"/>
              <a:chExt cx="279400" cy="406400"/>
            </a:xfrm>
            <a:solidFill>
              <a:schemeClr val="bg1"/>
            </a:solidFill>
          </p:grpSpPr>
          <p:sp>
            <p:nvSpPr>
              <p:cNvPr id="34" name="任意多边形: 形状 33"/>
              <p:cNvSpPr/>
              <p:nvPr/>
            </p:nvSpPr>
            <p:spPr bwMode="auto">
              <a:xfrm>
                <a:off x="4838700" y="2774950"/>
                <a:ext cx="279400" cy="406400"/>
              </a:xfrm>
              <a:custGeom>
                <a:avLst/>
                <a:gdLst/>
                <a:ahLst/>
                <a:cxnLst>
                  <a:cxn ang="0">
                    <a:pos x="88" y="0"/>
                  </a:cxn>
                  <a:cxn ang="0">
                    <a:pos x="54" y="6"/>
                  </a:cxn>
                  <a:cxn ang="0">
                    <a:pos x="26" y="26"/>
                  </a:cxn>
                  <a:cxn ang="0">
                    <a:pos x="6" y="54"/>
                  </a:cxn>
                  <a:cxn ang="0">
                    <a:pos x="0" y="88"/>
                  </a:cxn>
                  <a:cxn ang="0">
                    <a:pos x="2" y="100"/>
                  </a:cxn>
                  <a:cxn ang="0">
                    <a:pos x="16" y="138"/>
                  </a:cxn>
                  <a:cxn ang="0">
                    <a:pos x="40" y="184"/>
                  </a:cxn>
                  <a:cxn ang="0">
                    <a:pos x="50" y="214"/>
                  </a:cxn>
                  <a:cxn ang="0">
                    <a:pos x="62" y="246"/>
                  </a:cxn>
                  <a:cxn ang="0">
                    <a:pos x="76" y="254"/>
                  </a:cxn>
                  <a:cxn ang="0">
                    <a:pos x="88" y="256"/>
                  </a:cxn>
                  <a:cxn ang="0">
                    <a:pos x="108" y="252"/>
                  </a:cxn>
                  <a:cxn ang="0">
                    <a:pos x="118" y="238"/>
                  </a:cxn>
                  <a:cxn ang="0">
                    <a:pos x="136" y="184"/>
                  </a:cxn>
                  <a:cxn ang="0">
                    <a:pos x="146" y="162"/>
                  </a:cxn>
                  <a:cxn ang="0">
                    <a:pos x="172" y="112"/>
                  </a:cxn>
                  <a:cxn ang="0">
                    <a:pos x="176" y="88"/>
                  </a:cxn>
                  <a:cxn ang="0">
                    <a:pos x="174" y="70"/>
                  </a:cxn>
                  <a:cxn ang="0">
                    <a:pos x="160" y="38"/>
                  </a:cxn>
                  <a:cxn ang="0">
                    <a:pos x="138" y="16"/>
                  </a:cxn>
                  <a:cxn ang="0">
                    <a:pos x="106" y="2"/>
                  </a:cxn>
                  <a:cxn ang="0">
                    <a:pos x="108" y="218"/>
                  </a:cxn>
                  <a:cxn ang="0">
                    <a:pos x="70" y="222"/>
                  </a:cxn>
                  <a:cxn ang="0">
                    <a:pos x="64" y="208"/>
                  </a:cxn>
                  <a:cxn ang="0">
                    <a:pos x="114" y="200"/>
                  </a:cxn>
                  <a:cxn ang="0">
                    <a:pos x="112" y="208"/>
                  </a:cxn>
                  <a:cxn ang="0">
                    <a:pos x="108" y="218"/>
                  </a:cxn>
                  <a:cxn ang="0">
                    <a:pos x="62" y="200"/>
                  </a:cxn>
                  <a:cxn ang="0">
                    <a:pos x="120" y="184"/>
                  </a:cxn>
                  <a:cxn ang="0">
                    <a:pos x="116" y="192"/>
                  </a:cxn>
                  <a:cxn ang="0">
                    <a:pos x="88" y="240"/>
                  </a:cxn>
                  <a:cxn ang="0">
                    <a:pos x="82" y="240"/>
                  </a:cxn>
                  <a:cxn ang="0">
                    <a:pos x="76" y="236"/>
                  </a:cxn>
                  <a:cxn ang="0">
                    <a:pos x="106" y="226"/>
                  </a:cxn>
                  <a:cxn ang="0">
                    <a:pos x="102" y="234"/>
                  </a:cxn>
                  <a:cxn ang="0">
                    <a:pos x="94" y="240"/>
                  </a:cxn>
                  <a:cxn ang="0">
                    <a:pos x="126" y="168"/>
                  </a:cxn>
                  <a:cxn ang="0">
                    <a:pos x="50" y="168"/>
                  </a:cxn>
                  <a:cxn ang="0">
                    <a:pos x="38" y="142"/>
                  </a:cxn>
                  <a:cxn ang="0">
                    <a:pos x="18" y="100"/>
                  </a:cxn>
                  <a:cxn ang="0">
                    <a:pos x="16" y="88"/>
                  </a:cxn>
                  <a:cxn ang="0">
                    <a:pos x="22" y="60"/>
                  </a:cxn>
                  <a:cxn ang="0">
                    <a:pos x="38" y="38"/>
                  </a:cxn>
                  <a:cxn ang="0">
                    <a:pos x="60" y="22"/>
                  </a:cxn>
                  <a:cxn ang="0">
                    <a:pos x="88" y="16"/>
                  </a:cxn>
                  <a:cxn ang="0">
                    <a:pos x="102" y="18"/>
                  </a:cxn>
                  <a:cxn ang="0">
                    <a:pos x="128" y="28"/>
                  </a:cxn>
                  <a:cxn ang="0">
                    <a:pos x="148" y="48"/>
                  </a:cxn>
                  <a:cxn ang="0">
                    <a:pos x="158" y="74"/>
                  </a:cxn>
                  <a:cxn ang="0">
                    <a:pos x="160" y="88"/>
                  </a:cxn>
                  <a:cxn ang="0">
                    <a:pos x="154" y="114"/>
                  </a:cxn>
                  <a:cxn ang="0">
                    <a:pos x="138" y="142"/>
                  </a:cxn>
                </a:cxnLst>
                <a:rect l="0" t="0" r="r" b="b"/>
                <a:pathLst>
                  <a:path w="176" h="256">
                    <a:moveTo>
                      <a:pt x="88" y="0"/>
                    </a:moveTo>
                    <a:lnTo>
                      <a:pt x="88" y="0"/>
                    </a:lnTo>
                    <a:lnTo>
                      <a:pt x="70" y="2"/>
                    </a:lnTo>
                    <a:lnTo>
                      <a:pt x="54" y="6"/>
                    </a:lnTo>
                    <a:lnTo>
                      <a:pt x="38" y="16"/>
                    </a:lnTo>
                    <a:lnTo>
                      <a:pt x="26" y="26"/>
                    </a:lnTo>
                    <a:lnTo>
                      <a:pt x="16" y="38"/>
                    </a:lnTo>
                    <a:lnTo>
                      <a:pt x="6" y="54"/>
                    </a:lnTo>
                    <a:lnTo>
                      <a:pt x="2" y="70"/>
                    </a:lnTo>
                    <a:lnTo>
                      <a:pt x="0" y="88"/>
                    </a:lnTo>
                    <a:lnTo>
                      <a:pt x="0" y="88"/>
                    </a:lnTo>
                    <a:lnTo>
                      <a:pt x="2" y="100"/>
                    </a:lnTo>
                    <a:lnTo>
                      <a:pt x="4" y="112"/>
                    </a:lnTo>
                    <a:lnTo>
                      <a:pt x="16" y="138"/>
                    </a:lnTo>
                    <a:lnTo>
                      <a:pt x="30" y="162"/>
                    </a:lnTo>
                    <a:lnTo>
                      <a:pt x="40" y="184"/>
                    </a:lnTo>
                    <a:lnTo>
                      <a:pt x="40" y="184"/>
                    </a:lnTo>
                    <a:lnTo>
                      <a:pt x="50" y="214"/>
                    </a:lnTo>
                    <a:lnTo>
                      <a:pt x="58" y="238"/>
                    </a:lnTo>
                    <a:lnTo>
                      <a:pt x="62" y="246"/>
                    </a:lnTo>
                    <a:lnTo>
                      <a:pt x="68" y="252"/>
                    </a:lnTo>
                    <a:lnTo>
                      <a:pt x="76" y="254"/>
                    </a:lnTo>
                    <a:lnTo>
                      <a:pt x="88" y="256"/>
                    </a:lnTo>
                    <a:lnTo>
                      <a:pt x="88" y="256"/>
                    </a:lnTo>
                    <a:lnTo>
                      <a:pt x="100" y="254"/>
                    </a:lnTo>
                    <a:lnTo>
                      <a:pt x="108" y="252"/>
                    </a:lnTo>
                    <a:lnTo>
                      <a:pt x="114" y="246"/>
                    </a:lnTo>
                    <a:lnTo>
                      <a:pt x="118" y="238"/>
                    </a:lnTo>
                    <a:lnTo>
                      <a:pt x="126" y="214"/>
                    </a:lnTo>
                    <a:lnTo>
                      <a:pt x="136" y="184"/>
                    </a:lnTo>
                    <a:lnTo>
                      <a:pt x="136" y="184"/>
                    </a:lnTo>
                    <a:lnTo>
                      <a:pt x="146" y="162"/>
                    </a:lnTo>
                    <a:lnTo>
                      <a:pt x="160" y="138"/>
                    </a:lnTo>
                    <a:lnTo>
                      <a:pt x="172" y="112"/>
                    </a:lnTo>
                    <a:lnTo>
                      <a:pt x="174" y="100"/>
                    </a:lnTo>
                    <a:lnTo>
                      <a:pt x="176" y="88"/>
                    </a:lnTo>
                    <a:lnTo>
                      <a:pt x="176" y="88"/>
                    </a:lnTo>
                    <a:lnTo>
                      <a:pt x="174" y="70"/>
                    </a:lnTo>
                    <a:lnTo>
                      <a:pt x="170" y="54"/>
                    </a:lnTo>
                    <a:lnTo>
                      <a:pt x="160" y="38"/>
                    </a:lnTo>
                    <a:lnTo>
                      <a:pt x="150" y="26"/>
                    </a:lnTo>
                    <a:lnTo>
                      <a:pt x="138" y="16"/>
                    </a:lnTo>
                    <a:lnTo>
                      <a:pt x="122" y="6"/>
                    </a:lnTo>
                    <a:lnTo>
                      <a:pt x="106" y="2"/>
                    </a:lnTo>
                    <a:lnTo>
                      <a:pt x="88" y="0"/>
                    </a:lnTo>
                    <a:close/>
                    <a:moveTo>
                      <a:pt x="108" y="218"/>
                    </a:moveTo>
                    <a:lnTo>
                      <a:pt x="70" y="222"/>
                    </a:lnTo>
                    <a:lnTo>
                      <a:pt x="70" y="222"/>
                    </a:lnTo>
                    <a:lnTo>
                      <a:pt x="64" y="208"/>
                    </a:lnTo>
                    <a:lnTo>
                      <a:pt x="64" y="208"/>
                    </a:lnTo>
                    <a:lnTo>
                      <a:pt x="64" y="206"/>
                    </a:lnTo>
                    <a:lnTo>
                      <a:pt x="114" y="200"/>
                    </a:lnTo>
                    <a:lnTo>
                      <a:pt x="114" y="200"/>
                    </a:lnTo>
                    <a:lnTo>
                      <a:pt x="112" y="208"/>
                    </a:lnTo>
                    <a:lnTo>
                      <a:pt x="112" y="208"/>
                    </a:lnTo>
                    <a:lnTo>
                      <a:pt x="108" y="218"/>
                    </a:lnTo>
                    <a:close/>
                    <a:moveTo>
                      <a:pt x="62" y="200"/>
                    </a:moveTo>
                    <a:lnTo>
                      <a:pt x="62" y="200"/>
                    </a:lnTo>
                    <a:lnTo>
                      <a:pt x="56" y="184"/>
                    </a:lnTo>
                    <a:lnTo>
                      <a:pt x="120" y="184"/>
                    </a:lnTo>
                    <a:lnTo>
                      <a:pt x="120" y="184"/>
                    </a:lnTo>
                    <a:lnTo>
                      <a:pt x="116" y="192"/>
                    </a:lnTo>
                    <a:lnTo>
                      <a:pt x="62" y="200"/>
                    </a:lnTo>
                    <a:close/>
                    <a:moveTo>
                      <a:pt x="88" y="240"/>
                    </a:moveTo>
                    <a:lnTo>
                      <a:pt x="88" y="240"/>
                    </a:lnTo>
                    <a:lnTo>
                      <a:pt x="82" y="240"/>
                    </a:lnTo>
                    <a:lnTo>
                      <a:pt x="78" y="238"/>
                    </a:lnTo>
                    <a:lnTo>
                      <a:pt x="76" y="236"/>
                    </a:lnTo>
                    <a:lnTo>
                      <a:pt x="72" y="230"/>
                    </a:lnTo>
                    <a:lnTo>
                      <a:pt x="106" y="226"/>
                    </a:lnTo>
                    <a:lnTo>
                      <a:pt x="106" y="226"/>
                    </a:lnTo>
                    <a:lnTo>
                      <a:pt x="102" y="234"/>
                    </a:lnTo>
                    <a:lnTo>
                      <a:pt x="98" y="238"/>
                    </a:lnTo>
                    <a:lnTo>
                      <a:pt x="94" y="240"/>
                    </a:lnTo>
                    <a:lnTo>
                      <a:pt x="88" y="240"/>
                    </a:lnTo>
                    <a:close/>
                    <a:moveTo>
                      <a:pt x="126" y="168"/>
                    </a:moveTo>
                    <a:lnTo>
                      <a:pt x="50" y="168"/>
                    </a:lnTo>
                    <a:lnTo>
                      <a:pt x="50" y="168"/>
                    </a:lnTo>
                    <a:lnTo>
                      <a:pt x="38" y="142"/>
                    </a:lnTo>
                    <a:lnTo>
                      <a:pt x="38" y="142"/>
                    </a:lnTo>
                    <a:lnTo>
                      <a:pt x="22" y="114"/>
                    </a:lnTo>
                    <a:lnTo>
                      <a:pt x="18" y="100"/>
                    </a:lnTo>
                    <a:lnTo>
                      <a:pt x="16" y="88"/>
                    </a:lnTo>
                    <a:lnTo>
                      <a:pt x="16" y="88"/>
                    </a:lnTo>
                    <a:lnTo>
                      <a:pt x="18" y="74"/>
                    </a:lnTo>
                    <a:lnTo>
                      <a:pt x="22" y="60"/>
                    </a:lnTo>
                    <a:lnTo>
                      <a:pt x="28" y="48"/>
                    </a:lnTo>
                    <a:lnTo>
                      <a:pt x="38" y="38"/>
                    </a:lnTo>
                    <a:lnTo>
                      <a:pt x="48" y="28"/>
                    </a:lnTo>
                    <a:lnTo>
                      <a:pt x="60" y="22"/>
                    </a:lnTo>
                    <a:lnTo>
                      <a:pt x="74" y="18"/>
                    </a:lnTo>
                    <a:lnTo>
                      <a:pt x="88" y="16"/>
                    </a:lnTo>
                    <a:lnTo>
                      <a:pt x="88" y="16"/>
                    </a:lnTo>
                    <a:lnTo>
                      <a:pt x="102" y="18"/>
                    </a:lnTo>
                    <a:lnTo>
                      <a:pt x="116" y="22"/>
                    </a:lnTo>
                    <a:lnTo>
                      <a:pt x="128" y="28"/>
                    </a:lnTo>
                    <a:lnTo>
                      <a:pt x="138" y="38"/>
                    </a:lnTo>
                    <a:lnTo>
                      <a:pt x="148" y="48"/>
                    </a:lnTo>
                    <a:lnTo>
                      <a:pt x="154" y="60"/>
                    </a:lnTo>
                    <a:lnTo>
                      <a:pt x="158" y="74"/>
                    </a:lnTo>
                    <a:lnTo>
                      <a:pt x="160" y="88"/>
                    </a:lnTo>
                    <a:lnTo>
                      <a:pt x="160" y="88"/>
                    </a:lnTo>
                    <a:lnTo>
                      <a:pt x="158" y="100"/>
                    </a:lnTo>
                    <a:lnTo>
                      <a:pt x="154" y="114"/>
                    </a:lnTo>
                    <a:lnTo>
                      <a:pt x="138" y="142"/>
                    </a:lnTo>
                    <a:lnTo>
                      <a:pt x="138" y="142"/>
                    </a:lnTo>
                    <a:lnTo>
                      <a:pt x="126" y="168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" name="任意多边形: 形状 34"/>
              <p:cNvSpPr/>
              <p:nvPr/>
            </p:nvSpPr>
            <p:spPr bwMode="auto">
              <a:xfrm>
                <a:off x="4902200" y="2838450"/>
                <a:ext cx="82550" cy="82550"/>
              </a:xfrm>
              <a:custGeom>
                <a:avLst/>
                <a:gdLst/>
                <a:ahLst/>
                <a:cxnLst>
                  <a:cxn ang="0">
                    <a:pos x="48" y="0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30" y="4"/>
                  </a:cxn>
                  <a:cxn ang="0">
                    <a:pos x="22" y="8"/>
                  </a:cxn>
                  <a:cxn ang="0">
                    <a:pos x="14" y="14"/>
                  </a:cxn>
                  <a:cxn ang="0">
                    <a:pos x="8" y="22"/>
                  </a:cxn>
                  <a:cxn ang="0">
                    <a:pos x="4" y="30"/>
                  </a:cxn>
                  <a:cxn ang="0">
                    <a:pos x="0" y="38"/>
                  </a:cxn>
                  <a:cxn ang="0">
                    <a:pos x="0" y="48"/>
                  </a:cxn>
                  <a:cxn ang="0">
                    <a:pos x="0" y="48"/>
                  </a:cxn>
                  <a:cxn ang="0">
                    <a:pos x="2" y="50"/>
                  </a:cxn>
                  <a:cxn ang="0">
                    <a:pos x="4" y="52"/>
                  </a:cxn>
                  <a:cxn ang="0">
                    <a:pos x="4" y="52"/>
                  </a:cxn>
                  <a:cxn ang="0">
                    <a:pos x="6" y="50"/>
                  </a:cxn>
                  <a:cxn ang="0">
                    <a:pos x="8" y="48"/>
                  </a:cxn>
                  <a:cxn ang="0">
                    <a:pos x="8" y="48"/>
                  </a:cxn>
                  <a:cxn ang="0">
                    <a:pos x="8" y="40"/>
                  </a:cxn>
                  <a:cxn ang="0">
                    <a:pos x="12" y="32"/>
                  </a:cxn>
                  <a:cxn ang="0">
                    <a:pos x="14" y="26"/>
                  </a:cxn>
                  <a:cxn ang="0">
                    <a:pos x="20" y="20"/>
                  </a:cxn>
                  <a:cxn ang="0">
                    <a:pos x="26" y="14"/>
                  </a:cxn>
                  <a:cxn ang="0">
                    <a:pos x="32" y="12"/>
                  </a:cxn>
                  <a:cxn ang="0">
                    <a:pos x="40" y="8"/>
                  </a:cxn>
                  <a:cxn ang="0">
                    <a:pos x="48" y="8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2" y="4"/>
                  </a:cxn>
                  <a:cxn ang="0">
                    <a:pos x="52" y="4"/>
                  </a:cxn>
                  <a:cxn ang="0">
                    <a:pos x="50" y="2"/>
                  </a:cxn>
                  <a:cxn ang="0">
                    <a:pos x="48" y="0"/>
                  </a:cxn>
                </a:cxnLst>
                <a:rect l="0" t="0" r="r" b="b"/>
                <a:pathLst>
                  <a:path w="52" h="52">
                    <a:moveTo>
                      <a:pt x="48" y="0"/>
                    </a:moveTo>
                    <a:lnTo>
                      <a:pt x="48" y="0"/>
                    </a:lnTo>
                    <a:lnTo>
                      <a:pt x="38" y="0"/>
                    </a:lnTo>
                    <a:lnTo>
                      <a:pt x="30" y="4"/>
                    </a:lnTo>
                    <a:lnTo>
                      <a:pt x="22" y="8"/>
                    </a:lnTo>
                    <a:lnTo>
                      <a:pt x="14" y="14"/>
                    </a:lnTo>
                    <a:lnTo>
                      <a:pt x="8" y="22"/>
                    </a:lnTo>
                    <a:lnTo>
                      <a:pt x="4" y="30"/>
                    </a:lnTo>
                    <a:lnTo>
                      <a:pt x="0" y="38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2" y="50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6" y="50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14" y="26"/>
                    </a:lnTo>
                    <a:lnTo>
                      <a:pt x="20" y="20"/>
                    </a:lnTo>
                    <a:lnTo>
                      <a:pt x="26" y="14"/>
                    </a:lnTo>
                    <a:lnTo>
                      <a:pt x="32" y="12"/>
                    </a:lnTo>
                    <a:lnTo>
                      <a:pt x="40" y="8"/>
                    </a:lnTo>
                    <a:lnTo>
                      <a:pt x="48" y="8"/>
                    </a:lnTo>
                    <a:lnTo>
                      <a:pt x="48" y="8"/>
                    </a:lnTo>
                    <a:lnTo>
                      <a:pt x="50" y="6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50" y="2"/>
                    </a:lnTo>
                    <a:lnTo>
                      <a:pt x="48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" name="任意多边形: 形状 35"/>
              <p:cNvSpPr/>
              <p:nvPr/>
            </p:nvSpPr>
            <p:spPr bwMode="auto">
              <a:xfrm>
                <a:off x="4902200" y="2838450"/>
                <a:ext cx="82550" cy="82550"/>
              </a:xfrm>
              <a:custGeom>
                <a:avLst/>
                <a:gdLst/>
                <a:ahLst/>
                <a:cxnLst>
                  <a:cxn ang="0">
                    <a:pos x="48" y="0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30" y="4"/>
                  </a:cxn>
                  <a:cxn ang="0">
                    <a:pos x="22" y="8"/>
                  </a:cxn>
                  <a:cxn ang="0">
                    <a:pos x="14" y="14"/>
                  </a:cxn>
                  <a:cxn ang="0">
                    <a:pos x="8" y="22"/>
                  </a:cxn>
                  <a:cxn ang="0">
                    <a:pos x="4" y="30"/>
                  </a:cxn>
                  <a:cxn ang="0">
                    <a:pos x="0" y="38"/>
                  </a:cxn>
                  <a:cxn ang="0">
                    <a:pos x="0" y="48"/>
                  </a:cxn>
                  <a:cxn ang="0">
                    <a:pos x="0" y="48"/>
                  </a:cxn>
                  <a:cxn ang="0">
                    <a:pos x="2" y="50"/>
                  </a:cxn>
                  <a:cxn ang="0">
                    <a:pos x="4" y="52"/>
                  </a:cxn>
                  <a:cxn ang="0">
                    <a:pos x="4" y="52"/>
                  </a:cxn>
                  <a:cxn ang="0">
                    <a:pos x="6" y="50"/>
                  </a:cxn>
                  <a:cxn ang="0">
                    <a:pos x="8" y="48"/>
                  </a:cxn>
                  <a:cxn ang="0">
                    <a:pos x="8" y="48"/>
                  </a:cxn>
                  <a:cxn ang="0">
                    <a:pos x="8" y="40"/>
                  </a:cxn>
                  <a:cxn ang="0">
                    <a:pos x="12" y="32"/>
                  </a:cxn>
                  <a:cxn ang="0">
                    <a:pos x="14" y="26"/>
                  </a:cxn>
                  <a:cxn ang="0">
                    <a:pos x="20" y="20"/>
                  </a:cxn>
                  <a:cxn ang="0">
                    <a:pos x="26" y="14"/>
                  </a:cxn>
                  <a:cxn ang="0">
                    <a:pos x="32" y="12"/>
                  </a:cxn>
                  <a:cxn ang="0">
                    <a:pos x="40" y="8"/>
                  </a:cxn>
                  <a:cxn ang="0">
                    <a:pos x="48" y="8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2" y="4"/>
                  </a:cxn>
                  <a:cxn ang="0">
                    <a:pos x="52" y="4"/>
                  </a:cxn>
                  <a:cxn ang="0">
                    <a:pos x="50" y="2"/>
                  </a:cxn>
                  <a:cxn ang="0">
                    <a:pos x="48" y="0"/>
                  </a:cxn>
                </a:cxnLst>
                <a:rect l="0" t="0" r="r" b="b"/>
                <a:pathLst>
                  <a:path w="52" h="52">
                    <a:moveTo>
                      <a:pt x="48" y="0"/>
                    </a:moveTo>
                    <a:lnTo>
                      <a:pt x="48" y="0"/>
                    </a:lnTo>
                    <a:lnTo>
                      <a:pt x="38" y="0"/>
                    </a:lnTo>
                    <a:lnTo>
                      <a:pt x="30" y="4"/>
                    </a:lnTo>
                    <a:lnTo>
                      <a:pt x="22" y="8"/>
                    </a:lnTo>
                    <a:lnTo>
                      <a:pt x="14" y="14"/>
                    </a:lnTo>
                    <a:lnTo>
                      <a:pt x="8" y="22"/>
                    </a:lnTo>
                    <a:lnTo>
                      <a:pt x="4" y="30"/>
                    </a:lnTo>
                    <a:lnTo>
                      <a:pt x="0" y="38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2" y="50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6" y="50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14" y="26"/>
                    </a:lnTo>
                    <a:lnTo>
                      <a:pt x="20" y="20"/>
                    </a:lnTo>
                    <a:lnTo>
                      <a:pt x="26" y="14"/>
                    </a:lnTo>
                    <a:lnTo>
                      <a:pt x="32" y="12"/>
                    </a:lnTo>
                    <a:lnTo>
                      <a:pt x="40" y="8"/>
                    </a:lnTo>
                    <a:lnTo>
                      <a:pt x="48" y="8"/>
                    </a:lnTo>
                    <a:lnTo>
                      <a:pt x="48" y="8"/>
                    </a:lnTo>
                    <a:lnTo>
                      <a:pt x="50" y="6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50" y="2"/>
                    </a:lnTo>
                    <a:lnTo>
                      <a:pt x="48" y="0"/>
                    </a:ln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5" name="椭圆 14"/>
            <p:cNvSpPr/>
            <p:nvPr/>
          </p:nvSpPr>
          <p:spPr>
            <a:xfrm>
              <a:off x="4429383" y="3098184"/>
              <a:ext cx="1936898" cy="1936898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" name="文本框 34"/>
            <p:cNvSpPr txBox="1"/>
            <p:nvPr/>
          </p:nvSpPr>
          <p:spPr>
            <a:xfrm>
              <a:off x="3765951" y="4534980"/>
              <a:ext cx="2071095" cy="369332"/>
            </a:xfrm>
            <a:prstGeom prst="rect">
              <a:avLst/>
            </a:prstGeom>
            <a:noFill/>
          </p:spPr>
          <p:txBody>
            <a:bodyPr wrap="none" anchor="b">
              <a:normAutofit/>
            </a:bodyPr>
            <a:lstStyle/>
            <a:p>
              <a:pPr algn="ctr"/>
              <a:r>
                <a:rPr lang="zh-CN" altLang="en-US" b="1" dirty="0">
                  <a:solidFill>
                    <a:schemeClr val="accent2">
                      <a:lumMod val="100000"/>
                    </a:schemeClr>
                  </a:solidFill>
                </a:rPr>
                <a:t>Enter the title text</a:t>
              </a:r>
            </a:p>
          </p:txBody>
        </p:sp>
        <p:sp>
          <p:nvSpPr>
            <p:cNvPr id="21" name="文本框 38"/>
            <p:cNvSpPr txBox="1"/>
            <p:nvPr/>
          </p:nvSpPr>
          <p:spPr>
            <a:xfrm>
              <a:off x="3372141" y="4943248"/>
              <a:ext cx="2710514" cy="535531"/>
            </a:xfrm>
            <a:prstGeom prst="rect">
              <a:avLst/>
            </a:prstGeom>
            <a:noFill/>
          </p:spPr>
          <p:txBody>
            <a:bodyPr wrap="square">
              <a:normAutofit fontScale="77500" lnSpcReduction="200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200" dirty="0"/>
                <a:t>Please replace the text content copy your content to this</a:t>
              </a:r>
              <a:br>
                <a:rPr lang="zh-CN" altLang="en-US" sz="1200" dirty="0"/>
              </a:br>
              <a:endParaRPr lang="zh-CN" altLang="en-US" sz="1200" dirty="0"/>
            </a:p>
          </p:txBody>
        </p:sp>
      </p:grpSp>
      <p:grpSp>
        <p:nvGrpSpPr>
          <p:cNvPr id="41" name="千图PPT彼岸天：ID 8661124库_组合 40"/>
          <p:cNvGrpSpPr/>
          <p:nvPr>
            <p:custDataLst>
              <p:tags r:id="rId3"/>
            </p:custDataLst>
          </p:nvPr>
        </p:nvGrpSpPr>
        <p:grpSpPr>
          <a:xfrm>
            <a:off x="6035281" y="918299"/>
            <a:ext cx="2986631" cy="4521544"/>
            <a:chOff x="6035281" y="918299"/>
            <a:chExt cx="2986631" cy="4521544"/>
          </a:xfrm>
        </p:grpSpPr>
        <p:sp>
          <p:nvSpPr>
            <p:cNvPr id="8" name="椭圆 7"/>
            <p:cNvSpPr/>
            <p:nvPr/>
          </p:nvSpPr>
          <p:spPr>
            <a:xfrm>
              <a:off x="6282983" y="1877169"/>
              <a:ext cx="2215116" cy="2215116"/>
            </a:xfrm>
            <a:prstGeom prst="ellipse">
              <a:avLst/>
            </a:prstGeom>
            <a:solidFill>
              <a:schemeClr val="accent3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7005658" y="2545523"/>
              <a:ext cx="769678" cy="879632"/>
              <a:chOff x="4800600" y="1962150"/>
              <a:chExt cx="355600" cy="406400"/>
            </a:xfrm>
            <a:solidFill>
              <a:schemeClr val="bg1"/>
            </a:solidFill>
          </p:grpSpPr>
          <p:sp>
            <p:nvSpPr>
              <p:cNvPr id="27" name="任意多边形: 形状 26"/>
              <p:cNvSpPr/>
              <p:nvPr/>
            </p:nvSpPr>
            <p:spPr bwMode="auto">
              <a:xfrm>
                <a:off x="5080000" y="2279650"/>
                <a:ext cx="25400" cy="25400"/>
              </a:xfrm>
              <a:custGeom>
                <a:avLst/>
                <a:gdLst/>
                <a:ahLst/>
                <a:cxnLst>
                  <a:cxn ang="0">
                    <a:pos x="8" y="16"/>
                  </a:cxn>
                  <a:cxn ang="0">
                    <a:pos x="8" y="16"/>
                  </a:cxn>
                  <a:cxn ang="0">
                    <a:pos x="12" y="16"/>
                  </a:cxn>
                  <a:cxn ang="0">
                    <a:pos x="14" y="14"/>
                  </a:cxn>
                  <a:cxn ang="0">
                    <a:pos x="16" y="12"/>
                  </a:cxn>
                  <a:cxn ang="0">
                    <a:pos x="16" y="8"/>
                  </a:cxn>
                  <a:cxn ang="0">
                    <a:pos x="16" y="8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2" y="14"/>
                  </a:cxn>
                  <a:cxn ang="0">
                    <a:pos x="4" y="16"/>
                  </a:cxn>
                  <a:cxn ang="0">
                    <a:pos x="8" y="16"/>
                  </a:cxn>
                </a:cxnLst>
                <a:rect l="0" t="0" r="r" b="b"/>
                <a:pathLst>
                  <a:path w="16" h="16">
                    <a:moveTo>
                      <a:pt x="8" y="16"/>
                    </a:moveTo>
                    <a:lnTo>
                      <a:pt x="8" y="16"/>
                    </a:lnTo>
                    <a:lnTo>
                      <a:pt x="12" y="16"/>
                    </a:lnTo>
                    <a:lnTo>
                      <a:pt x="14" y="14"/>
                    </a:lnTo>
                    <a:lnTo>
                      <a:pt x="16" y="12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2" y="14"/>
                    </a:lnTo>
                    <a:lnTo>
                      <a:pt x="4" y="16"/>
                    </a:lnTo>
                    <a:lnTo>
                      <a:pt x="8" y="16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8" name="任意多边形: 形状 27"/>
              <p:cNvSpPr/>
              <p:nvPr/>
            </p:nvSpPr>
            <p:spPr bwMode="auto">
              <a:xfrm>
                <a:off x="5080000" y="2279650"/>
                <a:ext cx="25400" cy="25400"/>
              </a:xfrm>
              <a:custGeom>
                <a:avLst/>
                <a:gdLst/>
                <a:ahLst/>
                <a:cxnLst>
                  <a:cxn ang="0">
                    <a:pos x="8" y="16"/>
                  </a:cxn>
                  <a:cxn ang="0">
                    <a:pos x="8" y="16"/>
                  </a:cxn>
                  <a:cxn ang="0">
                    <a:pos x="12" y="16"/>
                  </a:cxn>
                  <a:cxn ang="0">
                    <a:pos x="14" y="14"/>
                  </a:cxn>
                  <a:cxn ang="0">
                    <a:pos x="16" y="12"/>
                  </a:cxn>
                  <a:cxn ang="0">
                    <a:pos x="16" y="8"/>
                  </a:cxn>
                  <a:cxn ang="0">
                    <a:pos x="16" y="8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2" y="14"/>
                  </a:cxn>
                  <a:cxn ang="0">
                    <a:pos x="4" y="16"/>
                  </a:cxn>
                  <a:cxn ang="0">
                    <a:pos x="8" y="16"/>
                  </a:cxn>
                </a:cxnLst>
                <a:rect l="0" t="0" r="r" b="b"/>
                <a:pathLst>
                  <a:path w="16" h="16">
                    <a:moveTo>
                      <a:pt x="8" y="16"/>
                    </a:moveTo>
                    <a:lnTo>
                      <a:pt x="8" y="16"/>
                    </a:lnTo>
                    <a:lnTo>
                      <a:pt x="12" y="16"/>
                    </a:lnTo>
                    <a:lnTo>
                      <a:pt x="14" y="14"/>
                    </a:lnTo>
                    <a:lnTo>
                      <a:pt x="16" y="12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2" y="14"/>
                    </a:lnTo>
                    <a:lnTo>
                      <a:pt x="4" y="16"/>
                    </a:lnTo>
                    <a:lnTo>
                      <a:pt x="8" y="16"/>
                    </a:ln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9" name="任意多边形: 形状 28"/>
              <p:cNvSpPr/>
              <p:nvPr/>
            </p:nvSpPr>
            <p:spPr bwMode="auto">
              <a:xfrm>
                <a:off x="5080000" y="2203450"/>
                <a:ext cx="25400" cy="25400"/>
              </a:xfrm>
              <a:custGeom>
                <a:avLst/>
                <a:gdLst/>
                <a:ahLst/>
                <a:cxnLst>
                  <a:cxn ang="0">
                    <a:pos x="8" y="16"/>
                  </a:cxn>
                  <a:cxn ang="0">
                    <a:pos x="8" y="16"/>
                  </a:cxn>
                  <a:cxn ang="0">
                    <a:pos x="12" y="16"/>
                  </a:cxn>
                  <a:cxn ang="0">
                    <a:pos x="14" y="14"/>
                  </a:cxn>
                  <a:cxn ang="0">
                    <a:pos x="16" y="12"/>
                  </a:cxn>
                  <a:cxn ang="0">
                    <a:pos x="16" y="8"/>
                  </a:cxn>
                  <a:cxn ang="0">
                    <a:pos x="16" y="8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2" y="14"/>
                  </a:cxn>
                  <a:cxn ang="0">
                    <a:pos x="4" y="16"/>
                  </a:cxn>
                  <a:cxn ang="0">
                    <a:pos x="8" y="16"/>
                  </a:cxn>
                </a:cxnLst>
                <a:rect l="0" t="0" r="r" b="b"/>
                <a:pathLst>
                  <a:path w="16" h="16">
                    <a:moveTo>
                      <a:pt x="8" y="16"/>
                    </a:moveTo>
                    <a:lnTo>
                      <a:pt x="8" y="16"/>
                    </a:lnTo>
                    <a:lnTo>
                      <a:pt x="12" y="16"/>
                    </a:lnTo>
                    <a:lnTo>
                      <a:pt x="14" y="14"/>
                    </a:lnTo>
                    <a:lnTo>
                      <a:pt x="16" y="12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2" y="14"/>
                    </a:lnTo>
                    <a:lnTo>
                      <a:pt x="4" y="16"/>
                    </a:lnTo>
                    <a:lnTo>
                      <a:pt x="8" y="16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0" name="任意多边形: 形状 29"/>
              <p:cNvSpPr/>
              <p:nvPr/>
            </p:nvSpPr>
            <p:spPr bwMode="auto">
              <a:xfrm>
                <a:off x="5080000" y="2203450"/>
                <a:ext cx="25400" cy="25400"/>
              </a:xfrm>
              <a:custGeom>
                <a:avLst/>
                <a:gdLst/>
                <a:ahLst/>
                <a:cxnLst>
                  <a:cxn ang="0">
                    <a:pos x="8" y="16"/>
                  </a:cxn>
                  <a:cxn ang="0">
                    <a:pos x="8" y="16"/>
                  </a:cxn>
                  <a:cxn ang="0">
                    <a:pos x="12" y="16"/>
                  </a:cxn>
                  <a:cxn ang="0">
                    <a:pos x="14" y="14"/>
                  </a:cxn>
                  <a:cxn ang="0">
                    <a:pos x="16" y="12"/>
                  </a:cxn>
                  <a:cxn ang="0">
                    <a:pos x="16" y="8"/>
                  </a:cxn>
                  <a:cxn ang="0">
                    <a:pos x="16" y="8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2" y="14"/>
                  </a:cxn>
                  <a:cxn ang="0">
                    <a:pos x="4" y="16"/>
                  </a:cxn>
                  <a:cxn ang="0">
                    <a:pos x="8" y="16"/>
                  </a:cxn>
                </a:cxnLst>
                <a:rect l="0" t="0" r="r" b="b"/>
                <a:pathLst>
                  <a:path w="16" h="16">
                    <a:moveTo>
                      <a:pt x="8" y="16"/>
                    </a:moveTo>
                    <a:lnTo>
                      <a:pt x="8" y="16"/>
                    </a:lnTo>
                    <a:lnTo>
                      <a:pt x="12" y="16"/>
                    </a:lnTo>
                    <a:lnTo>
                      <a:pt x="14" y="14"/>
                    </a:lnTo>
                    <a:lnTo>
                      <a:pt x="16" y="12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2" y="14"/>
                    </a:lnTo>
                    <a:lnTo>
                      <a:pt x="4" y="16"/>
                    </a:lnTo>
                    <a:lnTo>
                      <a:pt x="8" y="16"/>
                    </a:ln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" name="任意多边形: 形状 30"/>
              <p:cNvSpPr/>
              <p:nvPr/>
            </p:nvSpPr>
            <p:spPr bwMode="auto">
              <a:xfrm>
                <a:off x="5080000" y="2127250"/>
                <a:ext cx="25400" cy="25400"/>
              </a:xfrm>
              <a:custGeom>
                <a:avLst/>
                <a:gdLst/>
                <a:ahLst/>
                <a:cxnLst>
                  <a:cxn ang="0">
                    <a:pos x="8" y="16"/>
                  </a:cxn>
                  <a:cxn ang="0">
                    <a:pos x="8" y="16"/>
                  </a:cxn>
                  <a:cxn ang="0">
                    <a:pos x="12" y="16"/>
                  </a:cxn>
                  <a:cxn ang="0">
                    <a:pos x="14" y="14"/>
                  </a:cxn>
                  <a:cxn ang="0">
                    <a:pos x="16" y="12"/>
                  </a:cxn>
                  <a:cxn ang="0">
                    <a:pos x="16" y="8"/>
                  </a:cxn>
                  <a:cxn ang="0">
                    <a:pos x="16" y="8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2" y="14"/>
                  </a:cxn>
                  <a:cxn ang="0">
                    <a:pos x="4" y="16"/>
                  </a:cxn>
                  <a:cxn ang="0">
                    <a:pos x="8" y="16"/>
                  </a:cxn>
                </a:cxnLst>
                <a:rect l="0" t="0" r="r" b="b"/>
                <a:pathLst>
                  <a:path w="16" h="16">
                    <a:moveTo>
                      <a:pt x="8" y="16"/>
                    </a:moveTo>
                    <a:lnTo>
                      <a:pt x="8" y="16"/>
                    </a:lnTo>
                    <a:lnTo>
                      <a:pt x="12" y="16"/>
                    </a:lnTo>
                    <a:lnTo>
                      <a:pt x="14" y="14"/>
                    </a:lnTo>
                    <a:lnTo>
                      <a:pt x="16" y="12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2" y="14"/>
                    </a:lnTo>
                    <a:lnTo>
                      <a:pt x="4" y="16"/>
                    </a:lnTo>
                    <a:lnTo>
                      <a:pt x="8" y="16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" name="任意多边形: 形状 31"/>
              <p:cNvSpPr/>
              <p:nvPr/>
            </p:nvSpPr>
            <p:spPr bwMode="auto">
              <a:xfrm>
                <a:off x="5080000" y="2127250"/>
                <a:ext cx="25400" cy="25400"/>
              </a:xfrm>
              <a:custGeom>
                <a:avLst/>
                <a:gdLst/>
                <a:ahLst/>
                <a:cxnLst>
                  <a:cxn ang="0">
                    <a:pos x="8" y="16"/>
                  </a:cxn>
                  <a:cxn ang="0">
                    <a:pos x="8" y="16"/>
                  </a:cxn>
                  <a:cxn ang="0">
                    <a:pos x="12" y="16"/>
                  </a:cxn>
                  <a:cxn ang="0">
                    <a:pos x="14" y="14"/>
                  </a:cxn>
                  <a:cxn ang="0">
                    <a:pos x="16" y="12"/>
                  </a:cxn>
                  <a:cxn ang="0">
                    <a:pos x="16" y="8"/>
                  </a:cxn>
                  <a:cxn ang="0">
                    <a:pos x="16" y="8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2" y="14"/>
                  </a:cxn>
                  <a:cxn ang="0">
                    <a:pos x="4" y="16"/>
                  </a:cxn>
                  <a:cxn ang="0">
                    <a:pos x="8" y="16"/>
                  </a:cxn>
                </a:cxnLst>
                <a:rect l="0" t="0" r="r" b="b"/>
                <a:pathLst>
                  <a:path w="16" h="16">
                    <a:moveTo>
                      <a:pt x="8" y="16"/>
                    </a:moveTo>
                    <a:lnTo>
                      <a:pt x="8" y="16"/>
                    </a:lnTo>
                    <a:lnTo>
                      <a:pt x="12" y="16"/>
                    </a:lnTo>
                    <a:lnTo>
                      <a:pt x="14" y="14"/>
                    </a:lnTo>
                    <a:lnTo>
                      <a:pt x="16" y="12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2" y="14"/>
                    </a:lnTo>
                    <a:lnTo>
                      <a:pt x="4" y="16"/>
                    </a:lnTo>
                    <a:lnTo>
                      <a:pt x="8" y="16"/>
                    </a:ln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3" name="任意多边形: 形状 32"/>
              <p:cNvSpPr/>
              <p:nvPr/>
            </p:nvSpPr>
            <p:spPr bwMode="auto">
              <a:xfrm>
                <a:off x="4800600" y="1962150"/>
                <a:ext cx="355600" cy="406400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10" y="28"/>
                  </a:cxn>
                  <a:cxn ang="0">
                    <a:pos x="0" y="204"/>
                  </a:cxn>
                  <a:cxn ang="0">
                    <a:pos x="10" y="228"/>
                  </a:cxn>
                  <a:cxn ang="0">
                    <a:pos x="72" y="252"/>
                  </a:cxn>
                  <a:cxn ang="0">
                    <a:pos x="132" y="256"/>
                  </a:cxn>
                  <a:cxn ang="0">
                    <a:pos x="202" y="236"/>
                  </a:cxn>
                  <a:cxn ang="0">
                    <a:pos x="224" y="204"/>
                  </a:cxn>
                  <a:cxn ang="0">
                    <a:pos x="222" y="40"/>
                  </a:cxn>
                  <a:cxn ang="0">
                    <a:pos x="172" y="8"/>
                  </a:cxn>
                  <a:cxn ang="0">
                    <a:pos x="208" y="204"/>
                  </a:cxn>
                  <a:cxn ang="0">
                    <a:pos x="192" y="224"/>
                  </a:cxn>
                  <a:cxn ang="0">
                    <a:pos x="132" y="240"/>
                  </a:cxn>
                  <a:cxn ang="0">
                    <a:pos x="74" y="238"/>
                  </a:cxn>
                  <a:cxn ang="0">
                    <a:pos x="24" y="218"/>
                  </a:cxn>
                  <a:cxn ang="0">
                    <a:pos x="16" y="174"/>
                  </a:cxn>
                  <a:cxn ang="0">
                    <a:pos x="56" y="194"/>
                  </a:cxn>
                  <a:cxn ang="0">
                    <a:pos x="142" y="198"/>
                  </a:cxn>
                  <a:cxn ang="0">
                    <a:pos x="200" y="180"/>
                  </a:cxn>
                  <a:cxn ang="0">
                    <a:pos x="208" y="156"/>
                  </a:cxn>
                  <a:cxn ang="0">
                    <a:pos x="206" y="164"/>
                  </a:cxn>
                  <a:cxn ang="0">
                    <a:pos x="166" y="186"/>
                  </a:cxn>
                  <a:cxn ang="0">
                    <a:pos x="112" y="192"/>
                  </a:cxn>
                  <a:cxn ang="0">
                    <a:pos x="44" y="182"/>
                  </a:cxn>
                  <a:cxn ang="0">
                    <a:pos x="16" y="156"/>
                  </a:cxn>
                  <a:cxn ang="0">
                    <a:pos x="16" y="126"/>
                  </a:cxn>
                  <a:cxn ang="0">
                    <a:pos x="44" y="142"/>
                  </a:cxn>
                  <a:cxn ang="0">
                    <a:pos x="112" y="152"/>
                  </a:cxn>
                  <a:cxn ang="0">
                    <a:pos x="192" y="138"/>
                  </a:cxn>
                  <a:cxn ang="0">
                    <a:pos x="208" y="108"/>
                  </a:cxn>
                  <a:cxn ang="0">
                    <a:pos x="208" y="108"/>
                  </a:cxn>
                  <a:cxn ang="0">
                    <a:pos x="180" y="134"/>
                  </a:cxn>
                  <a:cxn ang="0">
                    <a:pos x="112" y="144"/>
                  </a:cxn>
                  <a:cxn ang="0">
                    <a:pos x="58" y="138"/>
                  </a:cxn>
                  <a:cxn ang="0">
                    <a:pos x="18" y="116"/>
                  </a:cxn>
                  <a:cxn ang="0">
                    <a:pos x="16" y="108"/>
                  </a:cxn>
                  <a:cxn ang="0">
                    <a:pos x="34" y="90"/>
                  </a:cxn>
                  <a:cxn ang="0">
                    <a:pos x="112" y="104"/>
                  </a:cxn>
                  <a:cxn ang="0">
                    <a:pos x="200" y="86"/>
                  </a:cxn>
                  <a:cxn ang="0">
                    <a:pos x="112" y="88"/>
                  </a:cxn>
                  <a:cxn ang="0">
                    <a:pos x="44" y="78"/>
                  </a:cxn>
                  <a:cxn ang="0">
                    <a:pos x="16" y="52"/>
                  </a:cxn>
                  <a:cxn ang="0">
                    <a:pos x="32" y="32"/>
                  </a:cxn>
                  <a:cxn ang="0">
                    <a:pos x="92" y="16"/>
                  </a:cxn>
                  <a:cxn ang="0">
                    <a:pos x="150" y="18"/>
                  </a:cxn>
                  <a:cxn ang="0">
                    <a:pos x="200" y="38"/>
                  </a:cxn>
                  <a:cxn ang="0">
                    <a:pos x="206" y="60"/>
                  </a:cxn>
                  <a:cxn ang="0">
                    <a:pos x="166" y="82"/>
                  </a:cxn>
                </a:cxnLst>
                <a:rect l="0" t="0" r="r" b="b"/>
                <a:pathLst>
                  <a:path w="224" h="256">
                    <a:moveTo>
                      <a:pt x="112" y="0"/>
                    </a:moveTo>
                    <a:lnTo>
                      <a:pt x="112" y="0"/>
                    </a:lnTo>
                    <a:lnTo>
                      <a:pt x="92" y="0"/>
                    </a:lnTo>
                    <a:lnTo>
                      <a:pt x="72" y="4"/>
                    </a:lnTo>
                    <a:lnTo>
                      <a:pt x="52" y="8"/>
                    </a:lnTo>
                    <a:lnTo>
                      <a:pt x="36" y="12"/>
                    </a:lnTo>
                    <a:lnTo>
                      <a:pt x="22" y="20"/>
                    </a:lnTo>
                    <a:lnTo>
                      <a:pt x="10" y="28"/>
                    </a:lnTo>
                    <a:lnTo>
                      <a:pt x="2" y="40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10"/>
                    </a:lnTo>
                    <a:lnTo>
                      <a:pt x="2" y="216"/>
                    </a:lnTo>
                    <a:lnTo>
                      <a:pt x="10" y="228"/>
                    </a:lnTo>
                    <a:lnTo>
                      <a:pt x="22" y="236"/>
                    </a:lnTo>
                    <a:lnTo>
                      <a:pt x="36" y="244"/>
                    </a:lnTo>
                    <a:lnTo>
                      <a:pt x="52" y="248"/>
                    </a:lnTo>
                    <a:lnTo>
                      <a:pt x="72" y="252"/>
                    </a:lnTo>
                    <a:lnTo>
                      <a:pt x="92" y="256"/>
                    </a:lnTo>
                    <a:lnTo>
                      <a:pt x="112" y="256"/>
                    </a:lnTo>
                    <a:lnTo>
                      <a:pt x="112" y="256"/>
                    </a:lnTo>
                    <a:lnTo>
                      <a:pt x="132" y="256"/>
                    </a:lnTo>
                    <a:lnTo>
                      <a:pt x="152" y="252"/>
                    </a:lnTo>
                    <a:lnTo>
                      <a:pt x="172" y="248"/>
                    </a:lnTo>
                    <a:lnTo>
                      <a:pt x="188" y="244"/>
                    </a:lnTo>
                    <a:lnTo>
                      <a:pt x="202" y="236"/>
                    </a:lnTo>
                    <a:lnTo>
                      <a:pt x="214" y="228"/>
                    </a:lnTo>
                    <a:lnTo>
                      <a:pt x="222" y="216"/>
                    </a:lnTo>
                    <a:lnTo>
                      <a:pt x="224" y="210"/>
                    </a:lnTo>
                    <a:lnTo>
                      <a:pt x="224" y="204"/>
                    </a:lnTo>
                    <a:lnTo>
                      <a:pt x="224" y="52"/>
                    </a:lnTo>
                    <a:lnTo>
                      <a:pt x="224" y="52"/>
                    </a:lnTo>
                    <a:lnTo>
                      <a:pt x="224" y="46"/>
                    </a:lnTo>
                    <a:lnTo>
                      <a:pt x="222" y="40"/>
                    </a:lnTo>
                    <a:lnTo>
                      <a:pt x="214" y="28"/>
                    </a:lnTo>
                    <a:lnTo>
                      <a:pt x="202" y="20"/>
                    </a:lnTo>
                    <a:lnTo>
                      <a:pt x="188" y="12"/>
                    </a:lnTo>
                    <a:lnTo>
                      <a:pt x="172" y="8"/>
                    </a:lnTo>
                    <a:lnTo>
                      <a:pt x="152" y="4"/>
                    </a:lnTo>
                    <a:lnTo>
                      <a:pt x="132" y="0"/>
                    </a:lnTo>
                    <a:lnTo>
                      <a:pt x="112" y="0"/>
                    </a:lnTo>
                    <a:close/>
                    <a:moveTo>
                      <a:pt x="208" y="204"/>
                    </a:moveTo>
                    <a:lnTo>
                      <a:pt x="208" y="204"/>
                    </a:lnTo>
                    <a:lnTo>
                      <a:pt x="206" y="212"/>
                    </a:lnTo>
                    <a:lnTo>
                      <a:pt x="200" y="218"/>
                    </a:lnTo>
                    <a:lnTo>
                      <a:pt x="192" y="224"/>
                    </a:lnTo>
                    <a:lnTo>
                      <a:pt x="180" y="230"/>
                    </a:lnTo>
                    <a:lnTo>
                      <a:pt x="166" y="234"/>
                    </a:lnTo>
                    <a:lnTo>
                      <a:pt x="150" y="238"/>
                    </a:lnTo>
                    <a:lnTo>
                      <a:pt x="132" y="240"/>
                    </a:lnTo>
                    <a:lnTo>
                      <a:pt x="112" y="240"/>
                    </a:lnTo>
                    <a:lnTo>
                      <a:pt x="112" y="240"/>
                    </a:lnTo>
                    <a:lnTo>
                      <a:pt x="92" y="240"/>
                    </a:lnTo>
                    <a:lnTo>
                      <a:pt x="74" y="238"/>
                    </a:lnTo>
                    <a:lnTo>
                      <a:pt x="58" y="234"/>
                    </a:lnTo>
                    <a:lnTo>
                      <a:pt x="44" y="230"/>
                    </a:lnTo>
                    <a:lnTo>
                      <a:pt x="32" y="224"/>
                    </a:lnTo>
                    <a:lnTo>
                      <a:pt x="24" y="218"/>
                    </a:lnTo>
                    <a:lnTo>
                      <a:pt x="18" y="212"/>
                    </a:lnTo>
                    <a:lnTo>
                      <a:pt x="16" y="204"/>
                    </a:lnTo>
                    <a:lnTo>
                      <a:pt x="16" y="174"/>
                    </a:lnTo>
                    <a:lnTo>
                      <a:pt x="16" y="174"/>
                    </a:lnTo>
                    <a:lnTo>
                      <a:pt x="24" y="180"/>
                    </a:lnTo>
                    <a:lnTo>
                      <a:pt x="32" y="186"/>
                    </a:lnTo>
                    <a:lnTo>
                      <a:pt x="44" y="190"/>
                    </a:lnTo>
                    <a:lnTo>
                      <a:pt x="56" y="194"/>
                    </a:lnTo>
                    <a:lnTo>
                      <a:pt x="82" y="198"/>
                    </a:lnTo>
                    <a:lnTo>
                      <a:pt x="112" y="200"/>
                    </a:lnTo>
                    <a:lnTo>
                      <a:pt x="112" y="200"/>
                    </a:lnTo>
                    <a:lnTo>
                      <a:pt x="142" y="198"/>
                    </a:lnTo>
                    <a:lnTo>
                      <a:pt x="168" y="194"/>
                    </a:lnTo>
                    <a:lnTo>
                      <a:pt x="180" y="190"/>
                    </a:lnTo>
                    <a:lnTo>
                      <a:pt x="192" y="186"/>
                    </a:lnTo>
                    <a:lnTo>
                      <a:pt x="200" y="180"/>
                    </a:lnTo>
                    <a:lnTo>
                      <a:pt x="208" y="174"/>
                    </a:lnTo>
                    <a:lnTo>
                      <a:pt x="208" y="204"/>
                    </a:lnTo>
                    <a:close/>
                    <a:moveTo>
                      <a:pt x="208" y="156"/>
                    </a:moveTo>
                    <a:lnTo>
                      <a:pt x="208" y="156"/>
                    </a:lnTo>
                    <a:lnTo>
                      <a:pt x="208" y="156"/>
                    </a:lnTo>
                    <a:lnTo>
                      <a:pt x="208" y="156"/>
                    </a:lnTo>
                    <a:lnTo>
                      <a:pt x="208" y="156"/>
                    </a:lnTo>
                    <a:lnTo>
                      <a:pt x="206" y="164"/>
                    </a:lnTo>
                    <a:lnTo>
                      <a:pt x="200" y="170"/>
                    </a:lnTo>
                    <a:lnTo>
                      <a:pt x="192" y="176"/>
                    </a:lnTo>
                    <a:lnTo>
                      <a:pt x="180" y="182"/>
                    </a:lnTo>
                    <a:lnTo>
                      <a:pt x="166" y="186"/>
                    </a:lnTo>
                    <a:lnTo>
                      <a:pt x="150" y="190"/>
                    </a:lnTo>
                    <a:lnTo>
                      <a:pt x="132" y="192"/>
                    </a:lnTo>
                    <a:lnTo>
                      <a:pt x="112" y="192"/>
                    </a:lnTo>
                    <a:lnTo>
                      <a:pt x="112" y="192"/>
                    </a:lnTo>
                    <a:lnTo>
                      <a:pt x="92" y="192"/>
                    </a:lnTo>
                    <a:lnTo>
                      <a:pt x="74" y="190"/>
                    </a:lnTo>
                    <a:lnTo>
                      <a:pt x="58" y="186"/>
                    </a:lnTo>
                    <a:lnTo>
                      <a:pt x="44" y="182"/>
                    </a:lnTo>
                    <a:lnTo>
                      <a:pt x="32" y="176"/>
                    </a:lnTo>
                    <a:lnTo>
                      <a:pt x="24" y="170"/>
                    </a:lnTo>
                    <a:lnTo>
                      <a:pt x="18" y="164"/>
                    </a:lnTo>
                    <a:lnTo>
                      <a:pt x="16" y="156"/>
                    </a:lnTo>
                    <a:lnTo>
                      <a:pt x="16" y="156"/>
                    </a:lnTo>
                    <a:lnTo>
                      <a:pt x="16" y="156"/>
                    </a:lnTo>
                    <a:lnTo>
                      <a:pt x="16" y="156"/>
                    </a:lnTo>
                    <a:lnTo>
                      <a:pt x="16" y="126"/>
                    </a:lnTo>
                    <a:lnTo>
                      <a:pt x="16" y="126"/>
                    </a:lnTo>
                    <a:lnTo>
                      <a:pt x="24" y="132"/>
                    </a:lnTo>
                    <a:lnTo>
                      <a:pt x="32" y="138"/>
                    </a:lnTo>
                    <a:lnTo>
                      <a:pt x="44" y="142"/>
                    </a:lnTo>
                    <a:lnTo>
                      <a:pt x="56" y="146"/>
                    </a:lnTo>
                    <a:lnTo>
                      <a:pt x="82" y="150"/>
                    </a:lnTo>
                    <a:lnTo>
                      <a:pt x="112" y="152"/>
                    </a:lnTo>
                    <a:lnTo>
                      <a:pt x="112" y="152"/>
                    </a:lnTo>
                    <a:lnTo>
                      <a:pt x="142" y="150"/>
                    </a:lnTo>
                    <a:lnTo>
                      <a:pt x="168" y="146"/>
                    </a:lnTo>
                    <a:lnTo>
                      <a:pt x="180" y="142"/>
                    </a:lnTo>
                    <a:lnTo>
                      <a:pt x="192" y="138"/>
                    </a:lnTo>
                    <a:lnTo>
                      <a:pt x="200" y="132"/>
                    </a:lnTo>
                    <a:lnTo>
                      <a:pt x="208" y="126"/>
                    </a:lnTo>
                    <a:lnTo>
                      <a:pt x="208" y="156"/>
                    </a:lnTo>
                    <a:close/>
                    <a:moveTo>
                      <a:pt x="208" y="108"/>
                    </a:moveTo>
                    <a:lnTo>
                      <a:pt x="208" y="108"/>
                    </a:lnTo>
                    <a:lnTo>
                      <a:pt x="208" y="108"/>
                    </a:lnTo>
                    <a:lnTo>
                      <a:pt x="208" y="108"/>
                    </a:lnTo>
                    <a:lnTo>
                      <a:pt x="208" y="108"/>
                    </a:lnTo>
                    <a:lnTo>
                      <a:pt x="206" y="116"/>
                    </a:lnTo>
                    <a:lnTo>
                      <a:pt x="200" y="122"/>
                    </a:lnTo>
                    <a:lnTo>
                      <a:pt x="192" y="128"/>
                    </a:lnTo>
                    <a:lnTo>
                      <a:pt x="180" y="134"/>
                    </a:lnTo>
                    <a:lnTo>
                      <a:pt x="166" y="138"/>
                    </a:lnTo>
                    <a:lnTo>
                      <a:pt x="150" y="142"/>
                    </a:lnTo>
                    <a:lnTo>
                      <a:pt x="132" y="144"/>
                    </a:lnTo>
                    <a:lnTo>
                      <a:pt x="112" y="144"/>
                    </a:lnTo>
                    <a:lnTo>
                      <a:pt x="112" y="144"/>
                    </a:lnTo>
                    <a:lnTo>
                      <a:pt x="92" y="144"/>
                    </a:lnTo>
                    <a:lnTo>
                      <a:pt x="74" y="142"/>
                    </a:lnTo>
                    <a:lnTo>
                      <a:pt x="58" y="138"/>
                    </a:lnTo>
                    <a:lnTo>
                      <a:pt x="44" y="134"/>
                    </a:lnTo>
                    <a:lnTo>
                      <a:pt x="32" y="128"/>
                    </a:lnTo>
                    <a:lnTo>
                      <a:pt x="24" y="122"/>
                    </a:lnTo>
                    <a:lnTo>
                      <a:pt x="18" y="116"/>
                    </a:lnTo>
                    <a:lnTo>
                      <a:pt x="16" y="108"/>
                    </a:lnTo>
                    <a:lnTo>
                      <a:pt x="16" y="108"/>
                    </a:lnTo>
                    <a:lnTo>
                      <a:pt x="16" y="108"/>
                    </a:lnTo>
                    <a:lnTo>
                      <a:pt x="16" y="108"/>
                    </a:lnTo>
                    <a:lnTo>
                      <a:pt x="16" y="80"/>
                    </a:lnTo>
                    <a:lnTo>
                      <a:pt x="16" y="80"/>
                    </a:lnTo>
                    <a:lnTo>
                      <a:pt x="24" y="86"/>
                    </a:lnTo>
                    <a:lnTo>
                      <a:pt x="34" y="90"/>
                    </a:lnTo>
                    <a:lnTo>
                      <a:pt x="58" y="98"/>
                    </a:lnTo>
                    <a:lnTo>
                      <a:pt x="84" y="102"/>
                    </a:lnTo>
                    <a:lnTo>
                      <a:pt x="112" y="104"/>
                    </a:lnTo>
                    <a:lnTo>
                      <a:pt x="112" y="104"/>
                    </a:lnTo>
                    <a:lnTo>
                      <a:pt x="140" y="102"/>
                    </a:lnTo>
                    <a:lnTo>
                      <a:pt x="166" y="98"/>
                    </a:lnTo>
                    <a:lnTo>
                      <a:pt x="190" y="90"/>
                    </a:lnTo>
                    <a:lnTo>
                      <a:pt x="200" y="86"/>
                    </a:lnTo>
                    <a:lnTo>
                      <a:pt x="208" y="80"/>
                    </a:lnTo>
                    <a:lnTo>
                      <a:pt x="208" y="108"/>
                    </a:lnTo>
                    <a:close/>
                    <a:moveTo>
                      <a:pt x="112" y="88"/>
                    </a:moveTo>
                    <a:lnTo>
                      <a:pt x="112" y="88"/>
                    </a:lnTo>
                    <a:lnTo>
                      <a:pt x="92" y="88"/>
                    </a:lnTo>
                    <a:lnTo>
                      <a:pt x="74" y="86"/>
                    </a:lnTo>
                    <a:lnTo>
                      <a:pt x="58" y="82"/>
                    </a:lnTo>
                    <a:lnTo>
                      <a:pt x="44" y="78"/>
                    </a:lnTo>
                    <a:lnTo>
                      <a:pt x="32" y="72"/>
                    </a:lnTo>
                    <a:lnTo>
                      <a:pt x="24" y="66"/>
                    </a:lnTo>
                    <a:lnTo>
                      <a:pt x="18" y="60"/>
                    </a:lnTo>
                    <a:lnTo>
                      <a:pt x="16" y="52"/>
                    </a:lnTo>
                    <a:lnTo>
                      <a:pt x="16" y="52"/>
                    </a:lnTo>
                    <a:lnTo>
                      <a:pt x="18" y="44"/>
                    </a:lnTo>
                    <a:lnTo>
                      <a:pt x="24" y="38"/>
                    </a:lnTo>
                    <a:lnTo>
                      <a:pt x="32" y="32"/>
                    </a:lnTo>
                    <a:lnTo>
                      <a:pt x="44" y="26"/>
                    </a:lnTo>
                    <a:lnTo>
                      <a:pt x="58" y="22"/>
                    </a:lnTo>
                    <a:lnTo>
                      <a:pt x="74" y="18"/>
                    </a:lnTo>
                    <a:lnTo>
                      <a:pt x="92" y="16"/>
                    </a:lnTo>
                    <a:lnTo>
                      <a:pt x="112" y="16"/>
                    </a:lnTo>
                    <a:lnTo>
                      <a:pt x="112" y="16"/>
                    </a:lnTo>
                    <a:lnTo>
                      <a:pt x="132" y="16"/>
                    </a:lnTo>
                    <a:lnTo>
                      <a:pt x="150" y="18"/>
                    </a:lnTo>
                    <a:lnTo>
                      <a:pt x="166" y="22"/>
                    </a:lnTo>
                    <a:lnTo>
                      <a:pt x="180" y="26"/>
                    </a:lnTo>
                    <a:lnTo>
                      <a:pt x="192" y="32"/>
                    </a:lnTo>
                    <a:lnTo>
                      <a:pt x="200" y="38"/>
                    </a:lnTo>
                    <a:lnTo>
                      <a:pt x="206" y="44"/>
                    </a:lnTo>
                    <a:lnTo>
                      <a:pt x="208" y="52"/>
                    </a:lnTo>
                    <a:lnTo>
                      <a:pt x="208" y="52"/>
                    </a:lnTo>
                    <a:lnTo>
                      <a:pt x="206" y="60"/>
                    </a:lnTo>
                    <a:lnTo>
                      <a:pt x="200" y="66"/>
                    </a:lnTo>
                    <a:lnTo>
                      <a:pt x="192" y="72"/>
                    </a:lnTo>
                    <a:lnTo>
                      <a:pt x="180" y="78"/>
                    </a:lnTo>
                    <a:lnTo>
                      <a:pt x="166" y="82"/>
                    </a:lnTo>
                    <a:lnTo>
                      <a:pt x="150" y="86"/>
                    </a:lnTo>
                    <a:lnTo>
                      <a:pt x="132" y="88"/>
                    </a:lnTo>
                    <a:lnTo>
                      <a:pt x="112" y="88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2" name="椭圆 11"/>
            <p:cNvSpPr/>
            <p:nvPr/>
          </p:nvSpPr>
          <p:spPr>
            <a:xfrm>
              <a:off x="7085014" y="918299"/>
              <a:ext cx="1936898" cy="1936898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文本框 35"/>
            <p:cNvSpPr txBox="1"/>
            <p:nvPr/>
          </p:nvSpPr>
          <p:spPr>
            <a:xfrm>
              <a:off x="6354991" y="4496044"/>
              <a:ext cx="2071095" cy="369332"/>
            </a:xfrm>
            <a:prstGeom prst="rect">
              <a:avLst/>
            </a:prstGeom>
            <a:noFill/>
          </p:spPr>
          <p:txBody>
            <a:bodyPr wrap="none" anchor="b">
              <a:normAutofit/>
            </a:bodyPr>
            <a:lstStyle/>
            <a:p>
              <a:pPr algn="ctr"/>
              <a:r>
                <a:rPr lang="zh-CN" altLang="en-US" b="1" dirty="0">
                  <a:solidFill>
                    <a:schemeClr val="accent3">
                      <a:lumMod val="100000"/>
                    </a:schemeClr>
                  </a:solidFill>
                </a:rPr>
                <a:t>Enter the title text</a:t>
              </a:r>
            </a:p>
          </p:txBody>
        </p:sp>
        <p:sp>
          <p:nvSpPr>
            <p:cNvPr id="22" name="文本框 39"/>
            <p:cNvSpPr txBox="1"/>
            <p:nvPr/>
          </p:nvSpPr>
          <p:spPr>
            <a:xfrm>
              <a:off x="6035281" y="4904312"/>
              <a:ext cx="2710514" cy="535531"/>
            </a:xfrm>
            <a:prstGeom prst="rect">
              <a:avLst/>
            </a:prstGeom>
            <a:noFill/>
          </p:spPr>
          <p:txBody>
            <a:bodyPr wrap="square">
              <a:normAutofit fontScale="77500" lnSpcReduction="200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200" dirty="0"/>
                <a:t>Please replace the text content copy your content to this</a:t>
              </a:r>
              <a:br>
                <a:rPr lang="zh-CN" altLang="en-US" sz="1200" dirty="0"/>
              </a:br>
              <a:endParaRPr lang="zh-CN" altLang="en-US" sz="1200" dirty="0"/>
            </a:p>
          </p:txBody>
        </p:sp>
      </p:grpSp>
      <p:grpSp>
        <p:nvGrpSpPr>
          <p:cNvPr id="42" name="千图PPT彼岸天：ID 8661124库_组合 41"/>
          <p:cNvGrpSpPr/>
          <p:nvPr>
            <p:custDataLst>
              <p:tags r:id="rId4"/>
            </p:custDataLst>
          </p:nvPr>
        </p:nvGrpSpPr>
        <p:grpSpPr>
          <a:xfrm>
            <a:off x="8649383" y="1877169"/>
            <a:ext cx="3125752" cy="3562674"/>
            <a:chOff x="8649383" y="1877169"/>
            <a:chExt cx="3125752" cy="3562674"/>
          </a:xfrm>
        </p:grpSpPr>
        <p:sp>
          <p:nvSpPr>
            <p:cNvPr id="10" name="椭圆 9"/>
            <p:cNvSpPr/>
            <p:nvPr/>
          </p:nvSpPr>
          <p:spPr>
            <a:xfrm>
              <a:off x="8898596" y="1877169"/>
              <a:ext cx="2215116" cy="2215116"/>
            </a:xfrm>
            <a:prstGeom prst="ellipse">
              <a:avLst/>
            </a:prstGeom>
            <a:solidFill>
              <a:schemeClr val="accent4">
                <a:lumMod val="10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9497996" y="2538552"/>
              <a:ext cx="1013289" cy="886629"/>
              <a:chOff x="2336800" y="2800350"/>
              <a:chExt cx="406400" cy="355600"/>
            </a:xfrm>
            <a:solidFill>
              <a:schemeClr val="bg1"/>
            </a:solidFill>
          </p:grpSpPr>
          <p:sp>
            <p:nvSpPr>
              <p:cNvPr id="24" name="任意多边形: 形状 23"/>
              <p:cNvSpPr/>
              <p:nvPr/>
            </p:nvSpPr>
            <p:spPr bwMode="auto">
              <a:xfrm>
                <a:off x="2336800" y="2800350"/>
                <a:ext cx="406400" cy="292100"/>
              </a:xfrm>
              <a:custGeom>
                <a:avLst/>
                <a:gdLst/>
                <a:ahLst/>
                <a:cxnLst>
                  <a:cxn ang="0">
                    <a:pos x="256" y="48"/>
                  </a:cxn>
                  <a:cxn ang="0">
                    <a:pos x="250" y="34"/>
                  </a:cxn>
                  <a:cxn ang="0">
                    <a:pos x="238" y="24"/>
                  </a:cxn>
                  <a:cxn ang="0">
                    <a:pos x="134" y="0"/>
                  </a:cxn>
                  <a:cxn ang="0">
                    <a:pos x="128" y="0"/>
                  </a:cxn>
                  <a:cxn ang="0">
                    <a:pos x="18" y="24"/>
                  </a:cxn>
                  <a:cxn ang="0">
                    <a:pos x="12" y="28"/>
                  </a:cxn>
                  <a:cxn ang="0">
                    <a:pos x="2" y="40"/>
                  </a:cxn>
                  <a:cxn ang="0">
                    <a:pos x="0" y="48"/>
                  </a:cxn>
                  <a:cxn ang="0">
                    <a:pos x="6" y="62"/>
                  </a:cxn>
                  <a:cxn ang="0">
                    <a:pos x="18" y="72"/>
                  </a:cxn>
                  <a:cxn ang="0">
                    <a:pos x="40" y="144"/>
                  </a:cxn>
                  <a:cxn ang="0">
                    <a:pos x="42" y="152"/>
                  </a:cxn>
                  <a:cxn ang="0">
                    <a:pos x="52" y="166"/>
                  </a:cxn>
                  <a:cxn ang="0">
                    <a:pos x="72" y="176"/>
                  </a:cxn>
                  <a:cxn ang="0">
                    <a:pos x="106" y="184"/>
                  </a:cxn>
                  <a:cxn ang="0">
                    <a:pos x="128" y="184"/>
                  </a:cxn>
                  <a:cxn ang="0">
                    <a:pos x="168" y="180"/>
                  </a:cxn>
                  <a:cxn ang="0">
                    <a:pos x="196" y="172"/>
                  </a:cxn>
                  <a:cxn ang="0">
                    <a:pos x="212" y="160"/>
                  </a:cxn>
                  <a:cxn ang="0">
                    <a:pos x="216" y="144"/>
                  </a:cxn>
                  <a:cxn ang="0">
                    <a:pos x="238" y="72"/>
                  </a:cxn>
                  <a:cxn ang="0">
                    <a:pos x="244" y="68"/>
                  </a:cxn>
                  <a:cxn ang="0">
                    <a:pos x="254" y="56"/>
                  </a:cxn>
                  <a:cxn ang="0">
                    <a:pos x="200" y="144"/>
                  </a:cxn>
                  <a:cxn ang="0">
                    <a:pos x="198" y="148"/>
                  </a:cxn>
                  <a:cxn ang="0">
                    <a:pos x="190" y="156"/>
                  </a:cxn>
                  <a:cxn ang="0">
                    <a:pos x="172" y="162"/>
                  </a:cxn>
                  <a:cxn ang="0">
                    <a:pos x="144" y="168"/>
                  </a:cxn>
                  <a:cxn ang="0">
                    <a:pos x="128" y="168"/>
                  </a:cxn>
                  <a:cxn ang="0">
                    <a:pos x="96" y="166"/>
                  </a:cxn>
                  <a:cxn ang="0">
                    <a:pos x="74" y="160"/>
                  </a:cxn>
                  <a:cxn ang="0">
                    <a:pos x="60" y="152"/>
                  </a:cxn>
                  <a:cxn ang="0">
                    <a:pos x="56" y="144"/>
                  </a:cxn>
                  <a:cxn ang="0">
                    <a:pos x="122" y="96"/>
                  </a:cxn>
                  <a:cxn ang="0">
                    <a:pos x="128" y="96"/>
                  </a:cxn>
                  <a:cxn ang="0">
                    <a:pos x="134" y="96"/>
                  </a:cxn>
                  <a:cxn ang="0">
                    <a:pos x="200" y="144"/>
                  </a:cxn>
                  <a:cxn ang="0">
                    <a:pos x="130" y="80"/>
                  </a:cxn>
                  <a:cxn ang="0">
                    <a:pos x="128" y="80"/>
                  </a:cxn>
                  <a:cxn ang="0">
                    <a:pos x="22" y="56"/>
                  </a:cxn>
                  <a:cxn ang="0">
                    <a:pos x="18" y="52"/>
                  </a:cxn>
                  <a:cxn ang="0">
                    <a:pos x="16" y="48"/>
                  </a:cxn>
                  <a:cxn ang="0">
                    <a:pos x="22" y="40"/>
                  </a:cxn>
                  <a:cxn ang="0">
                    <a:pos x="126" y="16"/>
                  </a:cxn>
                  <a:cxn ang="0">
                    <a:pos x="128" y="16"/>
                  </a:cxn>
                  <a:cxn ang="0">
                    <a:pos x="234" y="40"/>
                  </a:cxn>
                  <a:cxn ang="0">
                    <a:pos x="238" y="44"/>
                  </a:cxn>
                  <a:cxn ang="0">
                    <a:pos x="240" y="48"/>
                  </a:cxn>
                  <a:cxn ang="0">
                    <a:pos x="234" y="56"/>
                  </a:cxn>
                </a:cxnLst>
                <a:rect l="0" t="0" r="r" b="b"/>
                <a:pathLst>
                  <a:path w="256" h="184">
                    <a:moveTo>
                      <a:pt x="256" y="48"/>
                    </a:moveTo>
                    <a:lnTo>
                      <a:pt x="256" y="48"/>
                    </a:lnTo>
                    <a:lnTo>
                      <a:pt x="254" y="40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38" y="24"/>
                    </a:lnTo>
                    <a:lnTo>
                      <a:pt x="134" y="0"/>
                    </a:lnTo>
                    <a:lnTo>
                      <a:pt x="134" y="0"/>
                    </a:lnTo>
                    <a:lnTo>
                      <a:pt x="128" y="0"/>
                    </a:lnTo>
                    <a:lnTo>
                      <a:pt x="128" y="0"/>
                    </a:lnTo>
                    <a:lnTo>
                      <a:pt x="122" y="0"/>
                    </a:lnTo>
                    <a:lnTo>
                      <a:pt x="18" y="24"/>
                    </a:lnTo>
                    <a:lnTo>
                      <a:pt x="18" y="24"/>
                    </a:lnTo>
                    <a:lnTo>
                      <a:pt x="12" y="28"/>
                    </a:lnTo>
                    <a:lnTo>
                      <a:pt x="6" y="34"/>
                    </a:lnTo>
                    <a:lnTo>
                      <a:pt x="2" y="4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2" y="56"/>
                    </a:lnTo>
                    <a:lnTo>
                      <a:pt x="6" y="62"/>
                    </a:lnTo>
                    <a:lnTo>
                      <a:pt x="12" y="68"/>
                    </a:lnTo>
                    <a:lnTo>
                      <a:pt x="18" y="72"/>
                    </a:lnTo>
                    <a:lnTo>
                      <a:pt x="40" y="76"/>
                    </a:lnTo>
                    <a:lnTo>
                      <a:pt x="40" y="144"/>
                    </a:lnTo>
                    <a:lnTo>
                      <a:pt x="40" y="144"/>
                    </a:lnTo>
                    <a:lnTo>
                      <a:pt x="42" y="152"/>
                    </a:lnTo>
                    <a:lnTo>
                      <a:pt x="44" y="160"/>
                    </a:lnTo>
                    <a:lnTo>
                      <a:pt x="52" y="166"/>
                    </a:lnTo>
                    <a:lnTo>
                      <a:pt x="60" y="172"/>
                    </a:lnTo>
                    <a:lnTo>
                      <a:pt x="72" y="176"/>
                    </a:lnTo>
                    <a:lnTo>
                      <a:pt x="88" y="180"/>
                    </a:lnTo>
                    <a:lnTo>
                      <a:pt x="106" y="184"/>
                    </a:lnTo>
                    <a:lnTo>
                      <a:pt x="128" y="184"/>
                    </a:lnTo>
                    <a:lnTo>
                      <a:pt x="128" y="184"/>
                    </a:lnTo>
                    <a:lnTo>
                      <a:pt x="150" y="184"/>
                    </a:lnTo>
                    <a:lnTo>
                      <a:pt x="168" y="180"/>
                    </a:lnTo>
                    <a:lnTo>
                      <a:pt x="184" y="176"/>
                    </a:lnTo>
                    <a:lnTo>
                      <a:pt x="196" y="172"/>
                    </a:lnTo>
                    <a:lnTo>
                      <a:pt x="204" y="166"/>
                    </a:lnTo>
                    <a:lnTo>
                      <a:pt x="212" y="160"/>
                    </a:lnTo>
                    <a:lnTo>
                      <a:pt x="214" y="152"/>
                    </a:lnTo>
                    <a:lnTo>
                      <a:pt x="216" y="144"/>
                    </a:lnTo>
                    <a:lnTo>
                      <a:pt x="216" y="76"/>
                    </a:lnTo>
                    <a:lnTo>
                      <a:pt x="238" y="72"/>
                    </a:lnTo>
                    <a:lnTo>
                      <a:pt x="238" y="72"/>
                    </a:lnTo>
                    <a:lnTo>
                      <a:pt x="244" y="68"/>
                    </a:lnTo>
                    <a:lnTo>
                      <a:pt x="250" y="62"/>
                    </a:lnTo>
                    <a:lnTo>
                      <a:pt x="254" y="56"/>
                    </a:lnTo>
                    <a:lnTo>
                      <a:pt x="256" y="48"/>
                    </a:lnTo>
                    <a:close/>
                    <a:moveTo>
                      <a:pt x="200" y="144"/>
                    </a:moveTo>
                    <a:lnTo>
                      <a:pt x="200" y="144"/>
                    </a:lnTo>
                    <a:lnTo>
                      <a:pt x="198" y="148"/>
                    </a:lnTo>
                    <a:lnTo>
                      <a:pt x="196" y="152"/>
                    </a:lnTo>
                    <a:lnTo>
                      <a:pt x="190" y="156"/>
                    </a:lnTo>
                    <a:lnTo>
                      <a:pt x="182" y="160"/>
                    </a:lnTo>
                    <a:lnTo>
                      <a:pt x="172" y="162"/>
                    </a:lnTo>
                    <a:lnTo>
                      <a:pt x="160" y="166"/>
                    </a:lnTo>
                    <a:lnTo>
                      <a:pt x="144" y="168"/>
                    </a:lnTo>
                    <a:lnTo>
                      <a:pt x="128" y="168"/>
                    </a:lnTo>
                    <a:lnTo>
                      <a:pt x="128" y="168"/>
                    </a:lnTo>
                    <a:lnTo>
                      <a:pt x="112" y="168"/>
                    </a:lnTo>
                    <a:lnTo>
                      <a:pt x="96" y="166"/>
                    </a:lnTo>
                    <a:lnTo>
                      <a:pt x="84" y="162"/>
                    </a:lnTo>
                    <a:lnTo>
                      <a:pt x="74" y="160"/>
                    </a:lnTo>
                    <a:lnTo>
                      <a:pt x="66" y="156"/>
                    </a:lnTo>
                    <a:lnTo>
                      <a:pt x="60" y="152"/>
                    </a:lnTo>
                    <a:lnTo>
                      <a:pt x="58" y="148"/>
                    </a:lnTo>
                    <a:lnTo>
                      <a:pt x="56" y="144"/>
                    </a:lnTo>
                    <a:lnTo>
                      <a:pt x="56" y="80"/>
                    </a:lnTo>
                    <a:lnTo>
                      <a:pt x="122" y="96"/>
                    </a:lnTo>
                    <a:lnTo>
                      <a:pt x="122" y="96"/>
                    </a:lnTo>
                    <a:lnTo>
                      <a:pt x="128" y="96"/>
                    </a:lnTo>
                    <a:lnTo>
                      <a:pt x="128" y="96"/>
                    </a:lnTo>
                    <a:lnTo>
                      <a:pt x="134" y="96"/>
                    </a:lnTo>
                    <a:lnTo>
                      <a:pt x="200" y="80"/>
                    </a:lnTo>
                    <a:lnTo>
                      <a:pt x="200" y="144"/>
                    </a:lnTo>
                    <a:close/>
                    <a:moveTo>
                      <a:pt x="130" y="80"/>
                    </a:moveTo>
                    <a:lnTo>
                      <a:pt x="130" y="80"/>
                    </a:lnTo>
                    <a:lnTo>
                      <a:pt x="128" y="80"/>
                    </a:lnTo>
                    <a:lnTo>
                      <a:pt x="128" y="80"/>
                    </a:lnTo>
                    <a:lnTo>
                      <a:pt x="126" y="80"/>
                    </a:lnTo>
                    <a:lnTo>
                      <a:pt x="22" y="56"/>
                    </a:lnTo>
                    <a:lnTo>
                      <a:pt x="22" y="56"/>
                    </a:lnTo>
                    <a:lnTo>
                      <a:pt x="18" y="52"/>
                    </a:lnTo>
                    <a:lnTo>
                      <a:pt x="16" y="48"/>
                    </a:lnTo>
                    <a:lnTo>
                      <a:pt x="16" y="48"/>
                    </a:lnTo>
                    <a:lnTo>
                      <a:pt x="18" y="44"/>
                    </a:lnTo>
                    <a:lnTo>
                      <a:pt x="22" y="40"/>
                    </a:lnTo>
                    <a:lnTo>
                      <a:pt x="126" y="16"/>
                    </a:lnTo>
                    <a:lnTo>
                      <a:pt x="126" y="16"/>
                    </a:lnTo>
                    <a:lnTo>
                      <a:pt x="128" y="16"/>
                    </a:lnTo>
                    <a:lnTo>
                      <a:pt x="128" y="16"/>
                    </a:lnTo>
                    <a:lnTo>
                      <a:pt x="130" y="16"/>
                    </a:lnTo>
                    <a:lnTo>
                      <a:pt x="234" y="40"/>
                    </a:lnTo>
                    <a:lnTo>
                      <a:pt x="234" y="40"/>
                    </a:lnTo>
                    <a:lnTo>
                      <a:pt x="238" y="44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38" y="52"/>
                    </a:lnTo>
                    <a:lnTo>
                      <a:pt x="234" y="56"/>
                    </a:lnTo>
                    <a:lnTo>
                      <a:pt x="130" y="8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5" name="任意多边形: 形状 24"/>
              <p:cNvSpPr/>
              <p:nvPr/>
            </p:nvSpPr>
            <p:spPr bwMode="auto">
              <a:xfrm>
                <a:off x="2705100" y="2927350"/>
                <a:ext cx="25400" cy="13970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0"/>
                  </a:cxn>
                  <a:cxn ang="0">
                    <a:pos x="0" y="80"/>
                  </a:cxn>
                  <a:cxn ang="0">
                    <a:pos x="0" y="84"/>
                  </a:cxn>
                  <a:cxn ang="0">
                    <a:pos x="2" y="86"/>
                  </a:cxn>
                  <a:cxn ang="0">
                    <a:pos x="4" y="88"/>
                  </a:cxn>
                  <a:cxn ang="0">
                    <a:pos x="8" y="88"/>
                  </a:cxn>
                  <a:cxn ang="0">
                    <a:pos x="8" y="88"/>
                  </a:cxn>
                  <a:cxn ang="0">
                    <a:pos x="12" y="88"/>
                  </a:cxn>
                  <a:cxn ang="0">
                    <a:pos x="14" y="86"/>
                  </a:cxn>
                  <a:cxn ang="0">
                    <a:pos x="16" y="84"/>
                  </a:cxn>
                  <a:cxn ang="0">
                    <a:pos x="16" y="80"/>
                  </a:cxn>
                  <a:cxn ang="0">
                    <a:pos x="16" y="8"/>
                  </a:cxn>
                  <a:cxn ang="0">
                    <a:pos x="16" y="8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</a:cxnLst>
                <a:rect l="0" t="0" r="r" b="b"/>
                <a:pathLst>
                  <a:path w="16" h="88">
                    <a:moveTo>
                      <a:pt x="0" y="8"/>
                    </a:moveTo>
                    <a:lnTo>
                      <a:pt x="0" y="80"/>
                    </a:lnTo>
                    <a:lnTo>
                      <a:pt x="0" y="80"/>
                    </a:lnTo>
                    <a:lnTo>
                      <a:pt x="0" y="84"/>
                    </a:lnTo>
                    <a:lnTo>
                      <a:pt x="2" y="86"/>
                    </a:lnTo>
                    <a:lnTo>
                      <a:pt x="4" y="88"/>
                    </a:lnTo>
                    <a:lnTo>
                      <a:pt x="8" y="88"/>
                    </a:lnTo>
                    <a:lnTo>
                      <a:pt x="8" y="88"/>
                    </a:lnTo>
                    <a:lnTo>
                      <a:pt x="12" y="88"/>
                    </a:lnTo>
                    <a:lnTo>
                      <a:pt x="14" y="86"/>
                    </a:lnTo>
                    <a:lnTo>
                      <a:pt x="16" y="84"/>
                    </a:lnTo>
                    <a:lnTo>
                      <a:pt x="16" y="80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" name="任意多边形: 形状 25"/>
              <p:cNvSpPr/>
              <p:nvPr/>
            </p:nvSpPr>
            <p:spPr bwMode="auto">
              <a:xfrm>
                <a:off x="2692400" y="3079750"/>
                <a:ext cx="50800" cy="76200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6" y="0"/>
                  </a:cxn>
                  <a:cxn ang="0">
                    <a:pos x="12" y="2"/>
                  </a:cxn>
                  <a:cxn ang="0">
                    <a:pos x="10" y="4"/>
                  </a:cxn>
                  <a:cxn ang="0">
                    <a:pos x="4" y="12"/>
                  </a:cxn>
                  <a:cxn ang="0">
                    <a:pos x="2" y="24"/>
                  </a:cxn>
                  <a:cxn ang="0">
                    <a:pos x="0" y="32"/>
                  </a:cxn>
                  <a:cxn ang="0">
                    <a:pos x="0" y="32"/>
                  </a:cxn>
                  <a:cxn ang="0">
                    <a:pos x="2" y="38"/>
                  </a:cxn>
                  <a:cxn ang="0">
                    <a:pos x="4" y="44"/>
                  </a:cxn>
                  <a:cxn ang="0">
                    <a:pos x="10" y="46"/>
                  </a:cxn>
                  <a:cxn ang="0">
                    <a:pos x="16" y="48"/>
                  </a:cxn>
                  <a:cxn ang="0">
                    <a:pos x="16" y="48"/>
                  </a:cxn>
                  <a:cxn ang="0">
                    <a:pos x="22" y="46"/>
                  </a:cxn>
                  <a:cxn ang="0">
                    <a:pos x="28" y="44"/>
                  </a:cxn>
                  <a:cxn ang="0">
                    <a:pos x="30" y="38"/>
                  </a:cxn>
                  <a:cxn ang="0">
                    <a:pos x="32" y="32"/>
                  </a:cxn>
                  <a:cxn ang="0">
                    <a:pos x="32" y="32"/>
                  </a:cxn>
                  <a:cxn ang="0">
                    <a:pos x="30" y="24"/>
                  </a:cxn>
                  <a:cxn ang="0">
                    <a:pos x="28" y="12"/>
                  </a:cxn>
                  <a:cxn ang="0">
                    <a:pos x="22" y="4"/>
                  </a:cxn>
                  <a:cxn ang="0">
                    <a:pos x="20" y="2"/>
                  </a:cxn>
                  <a:cxn ang="0">
                    <a:pos x="16" y="0"/>
                  </a:cxn>
                </a:cxnLst>
                <a:rect l="0" t="0" r="r" b="b"/>
                <a:pathLst>
                  <a:path w="32" h="48">
                    <a:moveTo>
                      <a:pt x="16" y="0"/>
                    </a:moveTo>
                    <a:lnTo>
                      <a:pt x="16" y="0"/>
                    </a:lnTo>
                    <a:lnTo>
                      <a:pt x="12" y="2"/>
                    </a:lnTo>
                    <a:lnTo>
                      <a:pt x="10" y="4"/>
                    </a:lnTo>
                    <a:lnTo>
                      <a:pt x="4" y="12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4" y="44"/>
                    </a:lnTo>
                    <a:lnTo>
                      <a:pt x="10" y="46"/>
                    </a:lnTo>
                    <a:lnTo>
                      <a:pt x="16" y="48"/>
                    </a:lnTo>
                    <a:lnTo>
                      <a:pt x="16" y="48"/>
                    </a:lnTo>
                    <a:lnTo>
                      <a:pt x="22" y="46"/>
                    </a:lnTo>
                    <a:lnTo>
                      <a:pt x="28" y="44"/>
                    </a:lnTo>
                    <a:lnTo>
                      <a:pt x="30" y="38"/>
                    </a:lnTo>
                    <a:lnTo>
                      <a:pt x="32" y="32"/>
                    </a:lnTo>
                    <a:lnTo>
                      <a:pt x="32" y="32"/>
                    </a:lnTo>
                    <a:lnTo>
                      <a:pt x="30" y="24"/>
                    </a:lnTo>
                    <a:lnTo>
                      <a:pt x="28" y="12"/>
                    </a:lnTo>
                    <a:lnTo>
                      <a:pt x="22" y="4"/>
                    </a:lnTo>
                    <a:lnTo>
                      <a:pt x="20" y="2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3" name="椭圆 12"/>
            <p:cNvSpPr/>
            <p:nvPr/>
          </p:nvSpPr>
          <p:spPr>
            <a:xfrm>
              <a:off x="9838237" y="2888380"/>
              <a:ext cx="1936898" cy="1936898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文本框 36"/>
            <p:cNvSpPr txBox="1"/>
            <p:nvPr/>
          </p:nvSpPr>
          <p:spPr>
            <a:xfrm>
              <a:off x="8970603" y="4518077"/>
              <a:ext cx="2071095" cy="369332"/>
            </a:xfrm>
            <a:prstGeom prst="rect">
              <a:avLst/>
            </a:prstGeom>
            <a:noFill/>
          </p:spPr>
          <p:txBody>
            <a:bodyPr wrap="none" anchor="b">
              <a:normAutofit/>
            </a:bodyPr>
            <a:lstStyle/>
            <a:p>
              <a:pPr algn="ctr"/>
              <a:r>
                <a:rPr lang="zh-CN" altLang="en-US" b="1" dirty="0">
                  <a:solidFill>
                    <a:schemeClr val="accent4">
                      <a:lumMod val="100000"/>
                    </a:schemeClr>
                  </a:solidFill>
                </a:rPr>
                <a:t>Enter the title text</a:t>
              </a:r>
            </a:p>
          </p:txBody>
        </p:sp>
        <p:sp>
          <p:nvSpPr>
            <p:cNvPr id="23" name="文本框 40"/>
            <p:cNvSpPr txBox="1"/>
            <p:nvPr/>
          </p:nvSpPr>
          <p:spPr>
            <a:xfrm>
              <a:off x="8649383" y="4904312"/>
              <a:ext cx="2710514" cy="535531"/>
            </a:xfrm>
            <a:prstGeom prst="rect">
              <a:avLst/>
            </a:prstGeom>
            <a:noFill/>
          </p:spPr>
          <p:txBody>
            <a:bodyPr wrap="square">
              <a:normAutofit fontScale="77500" lnSpcReduction="200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200" dirty="0"/>
                <a:t>Please replace the text content copy your content to this</a:t>
              </a:r>
              <a:br>
                <a:rPr lang="zh-CN" altLang="en-US" sz="1200" dirty="0"/>
              </a:br>
              <a:endParaRPr lang="zh-CN" altLang="en-US" sz="1200" dirty="0"/>
            </a:p>
          </p:txBody>
        </p:sp>
      </p:grpSp>
      <p:sp>
        <p:nvSpPr>
          <p:cNvPr id="3" name="TextBox 6"/>
          <p:cNvSpPr txBox="1">
            <a:spLocks noChangeArrowheads="1"/>
          </p:cNvSpPr>
          <p:nvPr userDrawn="1"/>
        </p:nvSpPr>
        <p:spPr bwMode="auto">
          <a:xfrm flipH="1">
            <a:off x="3645380" y="292657"/>
            <a:ext cx="606846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2997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165"/>
            <a:r>
              <a:rPr lang="zh-CN" altLang="en-US" sz="4000" b="1" dirty="0">
                <a:latin typeface="腾祥铁山楷书简繁合集" panose="01010104010101010101" pitchFamily="2" charset="-122"/>
                <a:ea typeface="腾祥铁山楷书简繁合集" panose="01010104010101010101" pitchFamily="2" charset="-122"/>
                <a:cs typeface="+mn-ea"/>
                <a:sym typeface="+mn-lt"/>
              </a:rPr>
              <a:t>Click here to add a title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:a14="http://schemas.microsoft.com/office/drawing/2010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35127" y="3091591"/>
            <a:ext cx="5338798" cy="1725577"/>
            <a:chOff x="1453442" y="2211662"/>
            <a:chExt cx="5338798" cy="1725577"/>
          </a:xfrm>
        </p:grpSpPr>
        <p:grpSp>
          <p:nvGrpSpPr>
            <p:cNvPr id="3" name="组合 2"/>
            <p:cNvGrpSpPr/>
            <p:nvPr/>
          </p:nvGrpSpPr>
          <p:grpSpPr>
            <a:xfrm>
              <a:off x="1453442" y="2211662"/>
              <a:ext cx="1203273" cy="1283071"/>
              <a:chOff x="1453442" y="2235863"/>
              <a:chExt cx="1203273" cy="1283071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400000">
                <a:off x="1413543" y="2275762"/>
                <a:ext cx="1283071" cy="1203273"/>
              </a:xfrm>
              <a:prstGeom prst="rect">
                <a:avLst/>
              </a:prstGeom>
            </p:spPr>
          </p:pic>
          <p:sp>
            <p:nvSpPr>
              <p:cNvPr id="8" name="文本框 7"/>
              <p:cNvSpPr txBox="1"/>
              <p:nvPr/>
            </p:nvSpPr>
            <p:spPr>
              <a:xfrm>
                <a:off x="1682372" y="2238683"/>
                <a:ext cx="738664" cy="122903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ctr"/>
                <a:r>
                  <a:rPr lang="en-US" altLang="zh-CN" sz="3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2</a:t>
                </a:r>
                <a:endParaRPr lang="zh-CN" altLang="en-US" sz="3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2789795" y="2336800"/>
              <a:ext cx="4002445" cy="1600439"/>
              <a:chOff x="108731" y="1677338"/>
              <a:chExt cx="4002445" cy="1600439"/>
            </a:xfrm>
          </p:grpSpPr>
          <p:sp>
            <p:nvSpPr>
              <p:cNvPr id="5" name="文本框 4"/>
              <p:cNvSpPr txBox="1"/>
              <p:nvPr/>
            </p:nvSpPr>
            <p:spPr>
              <a:xfrm>
                <a:off x="108731" y="2077448"/>
                <a:ext cx="4002445" cy="1200329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r>
                  <a:rPr lang="zh-CN" altLang="en-US" sz="3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Completion of the work</a:t>
                </a: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248431" y="1677338"/>
                <a:ext cx="2890657" cy="400110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r>
                  <a:rPr lang="en-US" altLang="zh-CN" sz="2000" spc="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APRT TWO</a:t>
                </a:r>
                <a:endParaRPr lang="zh-CN" altLang="en-US" sz="2000" spc="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:a14="http://schemas.microsoft.com/office/drawing/2010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千图</Template>
  <TotalTime>17</TotalTime>
  <Words>1557</Words>
  <Application>Microsoft Office PowerPoint</Application>
  <PresentationFormat>宽屏</PresentationFormat>
  <Paragraphs>256</Paragraphs>
  <Slides>25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5" baseType="lpstr">
      <vt:lpstr>等线</vt:lpstr>
      <vt:lpstr>方正字迹-吕建德字体</vt:lpstr>
      <vt:lpstr>楷体</vt:lpstr>
      <vt:lpstr>腾祥铁山楷书简繁合集</vt:lpstr>
      <vt:lpstr>微软雅黑</vt:lpstr>
      <vt:lpstr>叶根友毛笔行书简体2012版</vt:lpstr>
      <vt:lpstr>禹卫书法行书简体</vt:lpstr>
      <vt:lpstr>Arial</vt:lpstr>
      <vt:lpstr>Calibri</vt:lpstr>
      <vt:lpstr>https://www.freeppt7.com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https://www.freeppt7.com</dc:creator>
  <cp:keywords>https:/www.freeppt7.com</cp:keywords>
  <cp:lastModifiedBy>宇 之灵</cp:lastModifiedBy>
  <cp:revision>7</cp:revision>
  <dcterms:created xsi:type="dcterms:W3CDTF">2018-05-12T14:50:40Z</dcterms:created>
  <dcterms:modified xsi:type="dcterms:W3CDTF">2019-11-09T12:30:23Z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2052-10.1.0.6929</vt:lpwstr>
  </property>
</Properties>
</file>