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handoutMasterIdLst>
    <p:handoutMasterId r:id="rId24"/>
  </p:handoutMasterIdLst>
  <p:sldIdLst>
    <p:sldId id="256" r:id="rId2"/>
    <p:sldId id="257" r:id="rId3"/>
    <p:sldId id="258" r:id="rId4"/>
    <p:sldId id="265" r:id="rId5"/>
    <p:sldId id="266" r:id="rId6"/>
    <p:sldId id="267" r:id="rId7"/>
    <p:sldId id="259" r:id="rId8"/>
    <p:sldId id="268" r:id="rId9"/>
    <p:sldId id="269" r:id="rId10"/>
    <p:sldId id="270" r:id="rId11"/>
    <p:sldId id="260" r:id="rId12"/>
    <p:sldId id="271" r:id="rId13"/>
    <p:sldId id="272" r:id="rId14"/>
    <p:sldId id="273" r:id="rId15"/>
    <p:sldId id="261" r:id="rId16"/>
    <p:sldId id="274" r:id="rId17"/>
    <p:sldId id="275" r:id="rId18"/>
    <p:sldId id="262" r:id="rId19"/>
    <p:sldId id="276" r:id="rId20"/>
    <p:sldId id="263" r:id="rId21"/>
    <p:sldId id="264"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1" d="100"/>
          <a:sy n="91" d="100"/>
        </p:scale>
        <p:origin x="370"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dPt>
            <c:idx val="1"/>
            <c:marker>
              <c:symbol val="none"/>
            </c:marker>
            <c:bubble3D val="0"/>
            <c:spPr>
              <a:ln w="28575" cap="rnd">
                <a:solidFill>
                  <a:schemeClr val="tx1">
                    <a:lumMod val="75000"/>
                    <a:lumOff val="25000"/>
                  </a:schemeClr>
                </a:solidFill>
                <a:round/>
              </a:ln>
              <a:effectLst/>
            </c:spPr>
            <c:extLst>
              <c:ext xmlns:c16="http://schemas.microsoft.com/office/drawing/2014/chart" uri="{C3380CC4-5D6E-409C-BE32-E72D297353CC}">
                <c16:uniqueId val="{00000001-647A-4764-961B-FB05C091FDA3}"/>
              </c:ext>
            </c:extLst>
          </c:dPt>
          <c:dPt>
            <c:idx val="2"/>
            <c:marker>
              <c:symbol val="none"/>
            </c:marker>
            <c:bubble3D val="0"/>
            <c:spPr>
              <a:ln w="28575" cap="rnd">
                <a:solidFill>
                  <a:schemeClr val="tx1">
                    <a:lumMod val="75000"/>
                    <a:lumOff val="25000"/>
                  </a:schemeClr>
                </a:solidFill>
                <a:round/>
              </a:ln>
              <a:effectLst/>
            </c:spPr>
            <c:extLst>
              <c:ext xmlns:c16="http://schemas.microsoft.com/office/drawing/2014/chart" uri="{C3380CC4-5D6E-409C-BE32-E72D297353CC}">
                <c16:uniqueId val="{00000003-647A-4764-961B-FB05C091FDA3}"/>
              </c:ext>
            </c:extLst>
          </c:dPt>
          <c:dPt>
            <c:idx val="3"/>
            <c:marker>
              <c:symbol val="none"/>
            </c:marker>
            <c:bubble3D val="0"/>
            <c:spPr>
              <a:ln w="28575" cap="rnd">
                <a:solidFill>
                  <a:schemeClr val="tx1">
                    <a:lumMod val="75000"/>
                    <a:lumOff val="25000"/>
                  </a:schemeClr>
                </a:solidFill>
                <a:round/>
              </a:ln>
              <a:effectLst/>
            </c:spPr>
            <c:extLst>
              <c:ext xmlns:c16="http://schemas.microsoft.com/office/drawing/2014/chart" uri="{C3380CC4-5D6E-409C-BE32-E72D297353CC}">
                <c16:uniqueId val="{00000005-647A-4764-961B-FB05C091FDA3}"/>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6-647A-4764-961B-FB05C091FDA3}"/>
            </c:ext>
          </c:extLst>
        </c:ser>
        <c:ser>
          <c:idx val="1"/>
          <c:order val="1"/>
          <c:tx>
            <c:strRef>
              <c:f>Sheet1!$C$1</c:f>
              <c:strCache>
                <c:ptCount val="1"/>
                <c:pt idx="0">
                  <c:v>系列 2</c:v>
                </c:pt>
              </c:strCache>
            </c:strRef>
          </c:tx>
          <c:spPr>
            <a:ln w="28575" cap="rnd">
              <a:solidFill>
                <a:schemeClr val="bg1">
                  <a:lumMod val="50000"/>
                </a:schemeClr>
              </a:solidFill>
              <a:round/>
            </a:ln>
            <a:effectLst/>
          </c:spPr>
          <c:marker>
            <c:symbol val="none"/>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7-647A-4764-961B-FB05C091FDA3}"/>
            </c:ext>
          </c:extLst>
        </c:ser>
        <c:ser>
          <c:idx val="2"/>
          <c:order val="2"/>
          <c:tx>
            <c:strRef>
              <c:f>Sheet1!$D$1</c:f>
              <c:strCache>
                <c:ptCount val="1"/>
                <c:pt idx="0">
                  <c:v>系列 3</c:v>
                </c:pt>
              </c:strCache>
            </c:strRef>
          </c:tx>
          <c:spPr>
            <a:ln w="28575" cap="rnd">
              <a:solidFill>
                <a:schemeClr val="accent3"/>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8-647A-4764-961B-FB05C091FDA3}"/>
            </c:ext>
          </c:extLst>
        </c:ser>
        <c:dLbls>
          <c:showLegendKey val="0"/>
          <c:showVal val="0"/>
          <c:showCatName val="0"/>
          <c:showSerName val="0"/>
          <c:showPercent val="0"/>
          <c:showBubbleSize val="0"/>
        </c:dLbls>
        <c:smooth val="0"/>
        <c:axId val="903680752"/>
        <c:axId val="903681296"/>
      </c:lineChart>
      <c:catAx>
        <c:axId val="903680752"/>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903681296"/>
        <c:crosses val="autoZero"/>
        <c:auto val="1"/>
        <c:lblAlgn val="ctr"/>
        <c:lblOffset val="100"/>
        <c:noMultiLvlLbl val="0"/>
      </c:catAx>
      <c:valAx>
        <c:axId val="903681296"/>
        <c:scaling>
          <c:orientation val="minMax"/>
        </c:scaling>
        <c:delete val="0"/>
        <c:axPos val="l"/>
        <c:majorGridlines>
          <c:spPr>
            <a:ln w="9525" cap="flat" cmpd="sng" algn="ctr">
              <a:solidFill>
                <a:schemeClr val="bg1">
                  <a:lumMod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crossAx val="903680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2019/11/9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6330CAF-4BD4-4B54-AE2F-A0C6EFC36935}"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D83BEF-9A3C-4039-B4CE-DC1ACF9B21E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330CAF-4BD4-4B54-AE2F-A0C6EFC36935}"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D83BEF-9A3C-4039-B4CE-DC1ACF9B21E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330CAF-4BD4-4B54-AE2F-A0C6EFC36935}"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D83BEF-9A3C-4039-B4CE-DC1ACF9B21E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6330CAF-4BD4-4B54-AE2F-A0C6EFC36935}"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D83BEF-9A3C-4039-B4CE-DC1ACF9B21E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6330CAF-4BD4-4B54-AE2F-A0C6EFC36935}" type="datetimeFigureOut">
              <a:rPr lang="zh-CN" altLang="en-US" smtClean="0"/>
              <a:t>2019/11/9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8D83BEF-9A3C-4039-B4CE-DC1ACF9B21E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6330CAF-4BD4-4B54-AE2F-A0C6EFC36935}" type="datetimeFigureOut">
              <a:rPr lang="zh-CN" altLang="en-US" smtClean="0"/>
              <a:t>2019/11/9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D83BEF-9A3C-4039-B4CE-DC1ACF9B21E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6330CAF-4BD4-4B54-AE2F-A0C6EFC36935}" type="datetimeFigureOut">
              <a:rPr lang="zh-CN" altLang="en-US" smtClean="0"/>
              <a:t>2019/11/9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8D83BEF-9A3C-4039-B4CE-DC1ACF9B21E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6330CAF-4BD4-4B54-AE2F-A0C6EFC36935}" type="datetimeFigureOut">
              <a:rPr lang="zh-CN" altLang="en-US" smtClean="0"/>
              <a:t>2019/11/9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8D83BEF-9A3C-4039-B4CE-DC1ACF9B21E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6330CAF-4BD4-4B54-AE2F-A0C6EFC36935}" type="datetimeFigureOut">
              <a:rPr lang="zh-CN" altLang="en-US" smtClean="0"/>
              <a:t>2019/11/9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8D83BEF-9A3C-4039-B4CE-DC1ACF9B21E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6330CAF-4BD4-4B54-AE2F-A0C6EFC36935}" type="datetimeFigureOut">
              <a:rPr lang="zh-CN" altLang="en-US" smtClean="0"/>
              <a:t>2019/11/9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D83BEF-9A3C-4039-B4CE-DC1ACF9B21E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6330CAF-4BD4-4B54-AE2F-A0C6EFC36935}" type="datetimeFigureOut">
              <a:rPr lang="zh-CN" altLang="en-US" smtClean="0"/>
              <a:t>2019/11/9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8D83BEF-9A3C-4039-B4CE-DC1ACF9B21E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30CAF-4BD4-4B54-AE2F-A0C6EFC36935}" type="datetimeFigureOut">
              <a:rPr lang="zh-CN" altLang="en-US" smtClean="0"/>
              <a:t>2019/11/9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83BEF-9A3C-4039-B4CE-DC1ACF9B21E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flipH="1">
            <a:off x="256160" y="723900"/>
            <a:ext cx="2373150" cy="6134100"/>
          </a:xfrm>
          <a:prstGeom prst="rect">
            <a:avLst/>
          </a:prstGeom>
        </p:spPr>
      </p:pic>
      <p:pic>
        <p:nvPicPr>
          <p:cNvPr id="6" name="图片 5"/>
          <p:cNvPicPr>
            <a:picLocks noChangeAspect="1"/>
          </p:cNvPicPr>
          <p:nvPr/>
        </p:nvPicPr>
        <p:blipFill rotWithShape="1">
          <a:blip r:embed="rId3"/>
          <a:srcRect l="20781" t="83110" r="69219" b="2521"/>
          <a:stretch>
            <a:fillRect/>
          </a:stretch>
        </p:blipFill>
        <p:spPr>
          <a:xfrm>
            <a:off x="4330916" y="5337515"/>
            <a:ext cx="1961322" cy="1409700"/>
          </a:xfrm>
          <a:prstGeom prst="rect">
            <a:avLst/>
          </a:prstGeom>
        </p:spPr>
      </p:pic>
      <p:pic>
        <p:nvPicPr>
          <p:cNvPr id="7" name="图片 6"/>
          <p:cNvPicPr>
            <a:picLocks noChangeAspect="1"/>
          </p:cNvPicPr>
          <p:nvPr/>
        </p:nvPicPr>
        <p:blipFill rotWithShape="1">
          <a:blip r:embed="rId4"/>
          <a:srcRect l="57031" t="77198" r="34688" b="7809"/>
          <a:stretch>
            <a:fillRect/>
          </a:stretch>
        </p:blipFill>
        <p:spPr>
          <a:xfrm>
            <a:off x="6470344" y="5124449"/>
            <a:ext cx="1745854" cy="1581151"/>
          </a:xfrm>
          <a:prstGeom prst="rect">
            <a:avLst/>
          </a:prstGeom>
        </p:spPr>
      </p:pic>
      <p:pic>
        <p:nvPicPr>
          <p:cNvPr id="8" name="图片 7"/>
          <p:cNvPicPr>
            <a:picLocks noChangeAspect="1"/>
          </p:cNvPicPr>
          <p:nvPr/>
        </p:nvPicPr>
        <p:blipFill rotWithShape="1">
          <a:blip r:embed="rId5"/>
          <a:srcRect l="37343" t="41665"/>
          <a:stretch>
            <a:fillRect/>
          </a:stretch>
        </p:blipFill>
        <p:spPr>
          <a:xfrm flipH="1">
            <a:off x="-2052844" y="2228850"/>
            <a:ext cx="6096000" cy="4629150"/>
          </a:xfrm>
          <a:prstGeom prst="rect">
            <a:avLst/>
          </a:prstGeom>
        </p:spPr>
      </p:pic>
      <p:pic>
        <p:nvPicPr>
          <p:cNvPr id="13" name="图片 12"/>
          <p:cNvPicPr>
            <a:picLocks noChangeAspect="1"/>
          </p:cNvPicPr>
          <p:nvPr/>
        </p:nvPicPr>
        <p:blipFill>
          <a:blip r:embed="rId2"/>
          <a:stretch>
            <a:fillRect/>
          </a:stretch>
        </p:blipFill>
        <p:spPr>
          <a:xfrm>
            <a:off x="9590161" y="723900"/>
            <a:ext cx="2373150" cy="6134100"/>
          </a:xfrm>
          <a:prstGeom prst="rect">
            <a:avLst/>
          </a:prstGeom>
        </p:spPr>
      </p:pic>
      <p:pic>
        <p:nvPicPr>
          <p:cNvPr id="4" name="图片 3"/>
          <p:cNvPicPr>
            <a:picLocks noChangeAspect="1"/>
          </p:cNvPicPr>
          <p:nvPr/>
        </p:nvPicPr>
        <p:blipFill rotWithShape="1">
          <a:blip r:embed="rId5"/>
          <a:srcRect l="37343" t="41665"/>
          <a:stretch>
            <a:fillRect/>
          </a:stretch>
        </p:blipFill>
        <p:spPr>
          <a:xfrm>
            <a:off x="8394304" y="2228850"/>
            <a:ext cx="6096000" cy="4629150"/>
          </a:xfrm>
          <a:prstGeom prst="rect">
            <a:avLst/>
          </a:prstGeom>
        </p:spPr>
      </p:pic>
      <p:sp>
        <p:nvSpPr>
          <p:cNvPr id="9" name="文本框 8"/>
          <p:cNvSpPr txBox="1"/>
          <p:nvPr/>
        </p:nvSpPr>
        <p:spPr>
          <a:xfrm>
            <a:off x="2411714" y="2325810"/>
            <a:ext cx="7467016"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b="1" dirty="0">
                <a:solidFill>
                  <a:schemeClr val="tx1">
                    <a:lumMod val="95000"/>
                    <a:lumOff val="5000"/>
                  </a:schemeClr>
                </a:solidFill>
                <a:latin typeface="情书体" pitchFamily="2" charset="-122"/>
                <a:ea typeface="情书体" pitchFamily="2" charset="-122"/>
              </a:rPr>
              <a:t>WORK SUMMARY TEMPLATE</a:t>
            </a:r>
          </a:p>
        </p:txBody>
      </p:sp>
      <p:sp>
        <p:nvSpPr>
          <p:cNvPr id="10" name="文本框 9"/>
          <p:cNvSpPr txBox="1"/>
          <p:nvPr/>
        </p:nvSpPr>
        <p:spPr>
          <a:xfrm>
            <a:off x="3744686" y="3326365"/>
            <a:ext cx="4702628" cy="461665"/>
          </a:xfrm>
          <a:prstGeom prst="rect">
            <a:avLst/>
          </a:prstGeom>
          <a:noFill/>
          <a:ln w="3175">
            <a:noFill/>
            <a:prstDash val="solid"/>
          </a:ln>
        </p:spPr>
        <p:txBody>
          <a:bodyPr wrap="square" rtlCol="0">
            <a:spAutoFit/>
          </a:bodyPr>
          <a:lstStyle>
            <a:defPPr>
              <a:defRPr lang="zh-CN"/>
            </a:defPPr>
            <a:lvl1pPr algn="ctr">
              <a:defRPr sz="6000" b="1">
                <a:blipFill dpi="0" rotWithShape="1">
                  <a:blip r:embed="rId6"/>
                  <a:srcRect/>
                  <a:stretch>
                    <a:fillRect/>
                  </a:stretch>
                </a:blipFill>
              </a:defRPr>
            </a:lvl1pPr>
          </a:lstStyle>
          <a:p>
            <a:r>
              <a:rPr lang="en-US" altLang="zh-CN" sz="1200" b="0" dirty="0">
                <a:solidFill>
                  <a:schemeClr val="tx1">
                    <a:lumMod val="95000"/>
                    <a:lumOff val="5000"/>
                  </a:schemeClr>
                </a:solidFill>
                <a:latin typeface="微软雅黑" panose="020B0503020204020204" pitchFamily="34" charset="-122"/>
                <a:ea typeface="微软雅黑" panose="020B0503020204020204" pitchFamily="34" charset="-122"/>
              </a:rPr>
              <a:t>PROFESSIONAL GENERATION OF THE GENERATION REPORT </a:t>
            </a:r>
          </a:p>
          <a:p>
            <a:r>
              <a:rPr lang="en-US" altLang="zh-CN" sz="1200" b="0" dirty="0">
                <a:solidFill>
                  <a:schemeClr val="tx1">
                    <a:lumMod val="95000"/>
                    <a:lumOff val="5000"/>
                  </a:schemeClr>
                </a:solidFill>
                <a:latin typeface="微软雅黑" panose="020B0503020204020204" pitchFamily="34" charset="-122"/>
                <a:ea typeface="微软雅黑" panose="020B0503020204020204" pitchFamily="34" charset="-122"/>
              </a:rPr>
              <a:t>POWERPOINT TEMPLATE</a:t>
            </a:r>
            <a:endParaRPr lang="zh-CN" altLang="en-US" sz="1200" b="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136120" y="3891708"/>
            <a:ext cx="3919760" cy="337185"/>
            <a:chOff x="2957979" y="6517260"/>
            <a:chExt cx="3919760" cy="337185"/>
          </a:xfrm>
          <a:noFill/>
        </p:grpSpPr>
        <p:sp>
          <p:nvSpPr>
            <p:cNvPr id="12" name="文本框 6"/>
            <p:cNvSpPr txBox="1"/>
            <p:nvPr/>
          </p:nvSpPr>
          <p:spPr>
            <a:xfrm>
              <a:off x="2957979" y="6517260"/>
              <a:ext cx="1621278" cy="337185"/>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tx1">
                      <a:lumMod val="95000"/>
                      <a:lumOff val="5000"/>
                    </a:schemeClr>
                  </a:solidFill>
                  <a:latin typeface="情书体" pitchFamily="2" charset="-122"/>
                  <a:ea typeface="情书体" pitchFamily="2" charset="-122"/>
                </a:rPr>
                <a:t>Reporter:</a:t>
              </a:r>
            </a:p>
          </p:txBody>
        </p:sp>
        <p:sp>
          <p:nvSpPr>
            <p:cNvPr id="15" name="文本框 7"/>
            <p:cNvSpPr txBox="1"/>
            <p:nvPr/>
          </p:nvSpPr>
          <p:spPr>
            <a:xfrm>
              <a:off x="4980689" y="6517260"/>
              <a:ext cx="1897050" cy="337185"/>
            </a:xfrm>
            <a:prstGeom prst="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tx1">
                      <a:lumMod val="95000"/>
                      <a:lumOff val="5000"/>
                    </a:schemeClr>
                  </a:solidFill>
                  <a:latin typeface="情书体" pitchFamily="2" charset="-122"/>
                  <a:ea typeface="情书体" pitchFamily="2" charset="-122"/>
                </a:rPr>
                <a:t>Department:</a:t>
              </a:r>
            </a:p>
          </p:txBody>
        </p:sp>
      </p:grpSp>
      <p:cxnSp>
        <p:nvCxnSpPr>
          <p:cNvPr id="16" name="直接连接符 15"/>
          <p:cNvCxnSpPr/>
          <p:nvPr/>
        </p:nvCxnSpPr>
        <p:spPr>
          <a:xfrm flipV="1">
            <a:off x="4136120" y="2982029"/>
            <a:ext cx="4098588" cy="1412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椭圆 6"/>
          <p:cNvSpPr/>
          <p:nvPr/>
        </p:nvSpPr>
        <p:spPr>
          <a:xfrm>
            <a:off x="615829" y="421511"/>
            <a:ext cx="736834" cy="769442"/>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7" name="文本框 6"/>
          <p:cNvSpPr txBox="1"/>
          <p:nvPr/>
        </p:nvSpPr>
        <p:spPr>
          <a:xfrm>
            <a:off x="407303" y="3834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02</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8" name="矩形 7"/>
          <p:cNvSpPr/>
          <p:nvPr/>
        </p:nvSpPr>
        <p:spPr>
          <a:xfrm>
            <a:off x="1390763" y="151388"/>
            <a:ext cx="1733167" cy="616644"/>
          </a:xfrm>
          <a:prstGeom prst="rect">
            <a:avLst/>
          </a:prstGeom>
        </p:spPr>
        <p:txBody>
          <a:bodyPr wrap="none">
            <a:spAutoFit/>
          </a:bodyPr>
          <a:lstStyle/>
          <a:p>
            <a:pPr>
              <a:lnSpc>
                <a:spcPct val="175000"/>
              </a:lnSpc>
            </a:pPr>
            <a:r>
              <a:rPr lang="zh-CN" altLang="en-US" sz="2400" b="1" dirty="0">
                <a:solidFill>
                  <a:schemeClr val="tx1">
                    <a:lumMod val="95000"/>
                    <a:lumOff val="5000"/>
                  </a:schemeClr>
                </a:solidFill>
                <a:latin typeface="情书体" pitchFamily="2" charset="-122"/>
                <a:ea typeface="情书体" pitchFamily="2" charset="-122"/>
              </a:rPr>
              <a:t>Overview of the latest work</a:t>
            </a:r>
            <a:endParaRPr lang="en-US" altLang="zh-CN" sz="1200" b="1" dirty="0">
              <a:solidFill>
                <a:schemeClr val="tx1">
                  <a:lumMod val="95000"/>
                  <a:lumOff val="5000"/>
                </a:schemeClr>
              </a:solidFill>
              <a:latin typeface="情书体" pitchFamily="2" charset="-122"/>
              <a:ea typeface="情书体" pitchFamily="2" charset="-122"/>
            </a:endParaRPr>
          </a:p>
        </p:txBody>
      </p:sp>
      <p:sp>
        <p:nvSpPr>
          <p:cNvPr id="9" name="文本框 8"/>
          <p:cNvSpPr txBox="1"/>
          <p:nvPr/>
        </p:nvSpPr>
        <p:spPr>
          <a:xfrm>
            <a:off x="1390763" y="852399"/>
            <a:ext cx="4243386" cy="338554"/>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600" dirty="0">
                <a:solidFill>
                  <a:schemeClr val="tx1">
                    <a:lumMod val="95000"/>
                    <a:lumOff val="5000"/>
                  </a:schemeClr>
                </a:solidFill>
                <a:latin typeface="情书体" pitchFamily="2" charset="-122"/>
                <a:ea typeface="情书体" pitchFamily="2" charset="-122"/>
                <a:cs typeface="Arial" panose="020B0604020202020204" pitchFamily="34" charset="0"/>
              </a:rPr>
              <a:t>THE LATEST WORK OVERVIEW</a:t>
            </a:r>
            <a:endParaRPr lang="zh-CN" altLang="en-US" sz="1600"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grpSp>
        <p:nvGrpSpPr>
          <p:cNvPr id="10" name="组合 9"/>
          <p:cNvGrpSpPr/>
          <p:nvPr/>
        </p:nvGrpSpPr>
        <p:grpSpPr>
          <a:xfrm>
            <a:off x="2873828" y="1801667"/>
            <a:ext cx="6647542" cy="3853542"/>
            <a:chOff x="3066251" y="1742098"/>
            <a:chExt cx="5342020" cy="3096738"/>
          </a:xfrm>
        </p:grpSpPr>
        <p:sp>
          <p:nvSpPr>
            <p:cNvPr id="11" name="Line 422"/>
            <p:cNvSpPr>
              <a:spLocks noChangeShapeType="1"/>
            </p:cNvSpPr>
            <p:nvPr/>
          </p:nvSpPr>
          <p:spPr bwMode="auto">
            <a:xfrm>
              <a:off x="3128654" y="1982969"/>
              <a:ext cx="2197633" cy="0"/>
            </a:xfrm>
            <a:prstGeom prst="line">
              <a:avLst/>
            </a:prstGeom>
            <a:noFill/>
            <a:ln w="3175" cap="flat">
              <a:solidFill>
                <a:schemeClr val="tx1">
                  <a:lumMod val="75000"/>
                  <a:lumOff val="2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12" name="Line 424"/>
            <p:cNvSpPr>
              <a:spLocks noChangeShapeType="1"/>
            </p:cNvSpPr>
            <p:nvPr/>
          </p:nvSpPr>
          <p:spPr bwMode="auto">
            <a:xfrm flipH="1">
              <a:off x="6045266" y="4587626"/>
              <a:ext cx="2363005" cy="0"/>
            </a:xfrm>
            <a:prstGeom prst="line">
              <a:avLst/>
            </a:prstGeom>
            <a:noFill/>
            <a:ln w="3175" cap="flat">
              <a:solidFill>
                <a:schemeClr val="tx1">
                  <a:lumMod val="75000"/>
                  <a:lumOff val="2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13" name="Line 425"/>
            <p:cNvSpPr>
              <a:spLocks noChangeShapeType="1"/>
            </p:cNvSpPr>
            <p:nvPr/>
          </p:nvSpPr>
          <p:spPr bwMode="auto">
            <a:xfrm flipH="1">
              <a:off x="7033859" y="2855842"/>
              <a:ext cx="1374412" cy="0"/>
            </a:xfrm>
            <a:prstGeom prst="line">
              <a:avLst/>
            </a:prstGeom>
            <a:noFill/>
            <a:ln w="3175" cap="flat">
              <a:solidFill>
                <a:schemeClr val="tx1">
                  <a:lumMod val="75000"/>
                  <a:lumOff val="2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sp>
          <p:nvSpPr>
            <p:cNvPr id="14" name="Freeform 255"/>
            <p:cNvSpPr>
              <a:spLocks noEditPoints="1"/>
            </p:cNvSpPr>
            <p:nvPr/>
          </p:nvSpPr>
          <p:spPr bwMode="auto">
            <a:xfrm>
              <a:off x="4419863" y="2024553"/>
              <a:ext cx="2531828" cy="2531828"/>
            </a:xfrm>
            <a:custGeom>
              <a:avLst/>
              <a:gdLst>
                <a:gd name="T0" fmla="*/ 493 w 986"/>
                <a:gd name="T1" fmla="*/ 986 h 986"/>
                <a:gd name="T2" fmla="*/ 0 w 986"/>
                <a:gd name="T3" fmla="*/ 493 h 986"/>
                <a:gd name="T4" fmla="*/ 493 w 986"/>
                <a:gd name="T5" fmla="*/ 0 h 986"/>
                <a:gd name="T6" fmla="*/ 986 w 986"/>
                <a:gd name="T7" fmla="*/ 493 h 986"/>
                <a:gd name="T8" fmla="*/ 493 w 986"/>
                <a:gd name="T9" fmla="*/ 986 h 986"/>
                <a:gd name="T10" fmla="*/ 493 w 986"/>
                <a:gd name="T11" fmla="*/ 33 h 986"/>
                <a:gd name="T12" fmla="*/ 33 w 986"/>
                <a:gd name="T13" fmla="*/ 493 h 986"/>
                <a:gd name="T14" fmla="*/ 493 w 986"/>
                <a:gd name="T15" fmla="*/ 953 h 986"/>
                <a:gd name="T16" fmla="*/ 953 w 986"/>
                <a:gd name="T17" fmla="*/ 493 h 986"/>
                <a:gd name="T18" fmla="*/ 493 w 986"/>
                <a:gd name="T19" fmla="*/ 33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6" h="986">
                  <a:moveTo>
                    <a:pt x="493" y="986"/>
                  </a:moveTo>
                  <a:cubicBezTo>
                    <a:pt x="221" y="986"/>
                    <a:pt x="0" y="765"/>
                    <a:pt x="0" y="493"/>
                  </a:cubicBezTo>
                  <a:cubicBezTo>
                    <a:pt x="0" y="221"/>
                    <a:pt x="221" y="0"/>
                    <a:pt x="493" y="0"/>
                  </a:cubicBezTo>
                  <a:cubicBezTo>
                    <a:pt x="765" y="0"/>
                    <a:pt x="986" y="221"/>
                    <a:pt x="986" y="493"/>
                  </a:cubicBezTo>
                  <a:cubicBezTo>
                    <a:pt x="986" y="765"/>
                    <a:pt x="765" y="986"/>
                    <a:pt x="493" y="986"/>
                  </a:cubicBezTo>
                  <a:close/>
                  <a:moveTo>
                    <a:pt x="493" y="33"/>
                  </a:moveTo>
                  <a:cubicBezTo>
                    <a:pt x="239" y="33"/>
                    <a:pt x="33" y="239"/>
                    <a:pt x="33" y="493"/>
                  </a:cubicBezTo>
                  <a:cubicBezTo>
                    <a:pt x="33" y="747"/>
                    <a:pt x="239" y="953"/>
                    <a:pt x="493" y="953"/>
                  </a:cubicBezTo>
                  <a:cubicBezTo>
                    <a:pt x="747" y="953"/>
                    <a:pt x="953" y="747"/>
                    <a:pt x="953" y="493"/>
                  </a:cubicBezTo>
                  <a:cubicBezTo>
                    <a:pt x="953" y="239"/>
                    <a:pt x="747" y="33"/>
                    <a:pt x="493" y="33"/>
                  </a:cubicBezTo>
                  <a:close/>
                </a:path>
              </a:pathLst>
            </a:custGeom>
            <a:solidFill>
              <a:schemeClr val="bg1">
                <a:alpha val="10000"/>
              </a:schemeClr>
            </a:solidFill>
            <a:ln>
              <a:noFill/>
            </a:ln>
          </p:spPr>
          <p:txBody>
            <a:bodyPr vert="horz" wrap="square" lIns="91440" tIns="45720" rIns="91440" bIns="45720" numCol="1" anchor="t" anchorCtr="0" compatLnSpc="1"/>
            <a:lstStyle/>
            <a:p>
              <a:endParaRPr lang="en-US"/>
            </a:p>
          </p:txBody>
        </p:sp>
        <p:sp>
          <p:nvSpPr>
            <p:cNvPr id="15" name="Freeform 256"/>
            <p:cNvSpPr>
              <a:spLocks noEditPoints="1"/>
            </p:cNvSpPr>
            <p:nvPr/>
          </p:nvSpPr>
          <p:spPr bwMode="auto">
            <a:xfrm>
              <a:off x="4776784" y="2381474"/>
              <a:ext cx="1817986" cy="1817986"/>
            </a:xfrm>
            <a:custGeom>
              <a:avLst/>
              <a:gdLst>
                <a:gd name="T0" fmla="*/ 354 w 708"/>
                <a:gd name="T1" fmla="*/ 708 h 708"/>
                <a:gd name="T2" fmla="*/ 0 w 708"/>
                <a:gd name="T3" fmla="*/ 354 h 708"/>
                <a:gd name="T4" fmla="*/ 354 w 708"/>
                <a:gd name="T5" fmla="*/ 0 h 708"/>
                <a:gd name="T6" fmla="*/ 708 w 708"/>
                <a:gd name="T7" fmla="*/ 354 h 708"/>
                <a:gd name="T8" fmla="*/ 354 w 708"/>
                <a:gd name="T9" fmla="*/ 708 h 708"/>
                <a:gd name="T10" fmla="*/ 354 w 708"/>
                <a:gd name="T11" fmla="*/ 33 h 708"/>
                <a:gd name="T12" fmla="*/ 33 w 708"/>
                <a:gd name="T13" fmla="*/ 354 h 708"/>
                <a:gd name="T14" fmla="*/ 354 w 708"/>
                <a:gd name="T15" fmla="*/ 675 h 708"/>
                <a:gd name="T16" fmla="*/ 675 w 708"/>
                <a:gd name="T17" fmla="*/ 354 h 708"/>
                <a:gd name="T18" fmla="*/ 354 w 708"/>
                <a:gd name="T19" fmla="*/ 3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8" h="708">
                  <a:moveTo>
                    <a:pt x="354" y="708"/>
                  </a:moveTo>
                  <a:cubicBezTo>
                    <a:pt x="159" y="708"/>
                    <a:pt x="0" y="549"/>
                    <a:pt x="0" y="354"/>
                  </a:cubicBezTo>
                  <a:cubicBezTo>
                    <a:pt x="0" y="159"/>
                    <a:pt x="159" y="0"/>
                    <a:pt x="354" y="0"/>
                  </a:cubicBezTo>
                  <a:cubicBezTo>
                    <a:pt x="549" y="0"/>
                    <a:pt x="708" y="159"/>
                    <a:pt x="708" y="354"/>
                  </a:cubicBezTo>
                  <a:cubicBezTo>
                    <a:pt x="708" y="549"/>
                    <a:pt x="549" y="708"/>
                    <a:pt x="354" y="708"/>
                  </a:cubicBezTo>
                  <a:close/>
                  <a:moveTo>
                    <a:pt x="354" y="33"/>
                  </a:moveTo>
                  <a:cubicBezTo>
                    <a:pt x="177" y="33"/>
                    <a:pt x="33" y="177"/>
                    <a:pt x="33" y="354"/>
                  </a:cubicBezTo>
                  <a:cubicBezTo>
                    <a:pt x="33" y="531"/>
                    <a:pt x="177" y="675"/>
                    <a:pt x="354" y="675"/>
                  </a:cubicBezTo>
                  <a:cubicBezTo>
                    <a:pt x="531" y="675"/>
                    <a:pt x="675" y="531"/>
                    <a:pt x="675" y="354"/>
                  </a:cubicBezTo>
                  <a:cubicBezTo>
                    <a:pt x="675" y="177"/>
                    <a:pt x="531" y="33"/>
                    <a:pt x="354" y="33"/>
                  </a:cubicBezTo>
                  <a:close/>
                </a:path>
              </a:pathLst>
            </a:custGeom>
            <a:solidFill>
              <a:schemeClr val="bg1">
                <a:alpha val="10000"/>
              </a:schemeClr>
            </a:solidFill>
            <a:ln>
              <a:noFill/>
            </a:ln>
          </p:spPr>
          <p:txBody>
            <a:bodyPr vert="horz" wrap="square" lIns="91440" tIns="45720" rIns="91440" bIns="45720" numCol="1" anchor="t" anchorCtr="0" compatLnSpc="1"/>
            <a:lstStyle/>
            <a:p>
              <a:endParaRPr lang="en-US"/>
            </a:p>
          </p:txBody>
        </p:sp>
        <p:sp>
          <p:nvSpPr>
            <p:cNvPr id="16" name="Freeform 260"/>
            <p:cNvSpPr/>
            <p:nvPr/>
          </p:nvSpPr>
          <p:spPr bwMode="auto">
            <a:xfrm>
              <a:off x="5308314" y="3937547"/>
              <a:ext cx="754926" cy="754926"/>
            </a:xfrm>
            <a:custGeom>
              <a:avLst/>
              <a:gdLst>
                <a:gd name="T0" fmla="*/ 121 w 294"/>
                <a:gd name="T1" fmla="*/ 15 h 294"/>
                <a:gd name="T2" fmla="*/ 279 w 294"/>
                <a:gd name="T3" fmla="*/ 121 h 294"/>
                <a:gd name="T4" fmla="*/ 173 w 294"/>
                <a:gd name="T5" fmla="*/ 279 h 294"/>
                <a:gd name="T6" fmla="*/ 15 w 294"/>
                <a:gd name="T7" fmla="*/ 173 h 294"/>
                <a:gd name="T8" fmla="*/ 121 w 294"/>
                <a:gd name="T9" fmla="*/ 15 h 294"/>
              </a:gdLst>
              <a:ahLst/>
              <a:cxnLst>
                <a:cxn ang="0">
                  <a:pos x="T0" y="T1"/>
                </a:cxn>
                <a:cxn ang="0">
                  <a:pos x="T2" y="T3"/>
                </a:cxn>
                <a:cxn ang="0">
                  <a:pos x="T4" y="T5"/>
                </a:cxn>
                <a:cxn ang="0">
                  <a:pos x="T6" y="T7"/>
                </a:cxn>
                <a:cxn ang="0">
                  <a:pos x="T8" y="T9"/>
                </a:cxn>
              </a:cxnLst>
              <a:rect l="0" t="0" r="r" b="b"/>
              <a:pathLst>
                <a:path w="294" h="294">
                  <a:moveTo>
                    <a:pt x="121" y="15"/>
                  </a:moveTo>
                  <a:cubicBezTo>
                    <a:pt x="194" y="0"/>
                    <a:pt x="265" y="48"/>
                    <a:pt x="279" y="121"/>
                  </a:cubicBezTo>
                  <a:cubicBezTo>
                    <a:pt x="294" y="194"/>
                    <a:pt x="246" y="265"/>
                    <a:pt x="173" y="279"/>
                  </a:cubicBezTo>
                  <a:cubicBezTo>
                    <a:pt x="100" y="294"/>
                    <a:pt x="29" y="246"/>
                    <a:pt x="15" y="173"/>
                  </a:cubicBezTo>
                  <a:cubicBezTo>
                    <a:pt x="0" y="100"/>
                    <a:pt x="48" y="29"/>
                    <a:pt x="121" y="15"/>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7" name="Freeform 263"/>
            <p:cNvSpPr/>
            <p:nvPr/>
          </p:nvSpPr>
          <p:spPr bwMode="auto">
            <a:xfrm>
              <a:off x="5308314" y="1888461"/>
              <a:ext cx="754926" cy="754926"/>
            </a:xfrm>
            <a:custGeom>
              <a:avLst/>
              <a:gdLst>
                <a:gd name="T0" fmla="*/ 173 w 294"/>
                <a:gd name="T1" fmla="*/ 279 h 294"/>
                <a:gd name="T2" fmla="*/ 15 w 294"/>
                <a:gd name="T3" fmla="*/ 173 h 294"/>
                <a:gd name="T4" fmla="*/ 121 w 294"/>
                <a:gd name="T5" fmla="*/ 15 h 294"/>
                <a:gd name="T6" fmla="*/ 279 w 294"/>
                <a:gd name="T7" fmla="*/ 121 h 294"/>
                <a:gd name="T8" fmla="*/ 173 w 294"/>
                <a:gd name="T9" fmla="*/ 279 h 294"/>
              </a:gdLst>
              <a:ahLst/>
              <a:cxnLst>
                <a:cxn ang="0">
                  <a:pos x="T0" y="T1"/>
                </a:cxn>
                <a:cxn ang="0">
                  <a:pos x="T2" y="T3"/>
                </a:cxn>
                <a:cxn ang="0">
                  <a:pos x="T4" y="T5"/>
                </a:cxn>
                <a:cxn ang="0">
                  <a:pos x="T6" y="T7"/>
                </a:cxn>
                <a:cxn ang="0">
                  <a:pos x="T8" y="T9"/>
                </a:cxn>
              </a:cxnLst>
              <a:rect l="0" t="0" r="r" b="b"/>
              <a:pathLst>
                <a:path w="294" h="294">
                  <a:moveTo>
                    <a:pt x="173" y="279"/>
                  </a:moveTo>
                  <a:cubicBezTo>
                    <a:pt x="100" y="294"/>
                    <a:pt x="29" y="246"/>
                    <a:pt x="15" y="173"/>
                  </a:cubicBezTo>
                  <a:cubicBezTo>
                    <a:pt x="0" y="100"/>
                    <a:pt x="48" y="29"/>
                    <a:pt x="121" y="15"/>
                  </a:cubicBezTo>
                  <a:cubicBezTo>
                    <a:pt x="194" y="0"/>
                    <a:pt x="265" y="48"/>
                    <a:pt x="279" y="121"/>
                  </a:cubicBezTo>
                  <a:cubicBezTo>
                    <a:pt x="294" y="194"/>
                    <a:pt x="246" y="265"/>
                    <a:pt x="173" y="279"/>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8" name="Freeform 266"/>
            <p:cNvSpPr/>
            <p:nvPr/>
          </p:nvSpPr>
          <p:spPr bwMode="auto">
            <a:xfrm>
              <a:off x="6332857" y="2913004"/>
              <a:ext cx="754926" cy="754926"/>
            </a:xfrm>
            <a:custGeom>
              <a:avLst/>
              <a:gdLst>
                <a:gd name="T0" fmla="*/ 15 w 294"/>
                <a:gd name="T1" fmla="*/ 173 h 294"/>
                <a:gd name="T2" fmla="*/ 121 w 294"/>
                <a:gd name="T3" fmla="*/ 15 h 294"/>
                <a:gd name="T4" fmla="*/ 279 w 294"/>
                <a:gd name="T5" fmla="*/ 121 h 294"/>
                <a:gd name="T6" fmla="*/ 173 w 294"/>
                <a:gd name="T7" fmla="*/ 279 h 294"/>
                <a:gd name="T8" fmla="*/ 15 w 294"/>
                <a:gd name="T9" fmla="*/ 173 h 294"/>
              </a:gdLst>
              <a:ahLst/>
              <a:cxnLst>
                <a:cxn ang="0">
                  <a:pos x="T0" y="T1"/>
                </a:cxn>
                <a:cxn ang="0">
                  <a:pos x="T2" y="T3"/>
                </a:cxn>
                <a:cxn ang="0">
                  <a:pos x="T4" y="T5"/>
                </a:cxn>
                <a:cxn ang="0">
                  <a:pos x="T6" y="T7"/>
                </a:cxn>
                <a:cxn ang="0">
                  <a:pos x="T8" y="T9"/>
                </a:cxn>
              </a:cxnLst>
              <a:rect l="0" t="0" r="r" b="b"/>
              <a:pathLst>
                <a:path w="294" h="294">
                  <a:moveTo>
                    <a:pt x="15" y="173"/>
                  </a:moveTo>
                  <a:cubicBezTo>
                    <a:pt x="0" y="100"/>
                    <a:pt x="48" y="29"/>
                    <a:pt x="121" y="15"/>
                  </a:cubicBezTo>
                  <a:cubicBezTo>
                    <a:pt x="194" y="0"/>
                    <a:pt x="265" y="48"/>
                    <a:pt x="279" y="121"/>
                  </a:cubicBezTo>
                  <a:cubicBezTo>
                    <a:pt x="294" y="194"/>
                    <a:pt x="246" y="265"/>
                    <a:pt x="173" y="279"/>
                  </a:cubicBezTo>
                  <a:cubicBezTo>
                    <a:pt x="100" y="294"/>
                    <a:pt x="29" y="246"/>
                    <a:pt x="15" y="173"/>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19" name="Freeform 269"/>
            <p:cNvSpPr/>
            <p:nvPr/>
          </p:nvSpPr>
          <p:spPr bwMode="auto">
            <a:xfrm>
              <a:off x="4283771" y="2913004"/>
              <a:ext cx="754926" cy="754926"/>
            </a:xfrm>
            <a:custGeom>
              <a:avLst/>
              <a:gdLst>
                <a:gd name="T0" fmla="*/ 279 w 294"/>
                <a:gd name="T1" fmla="*/ 121 h 294"/>
                <a:gd name="T2" fmla="*/ 173 w 294"/>
                <a:gd name="T3" fmla="*/ 279 h 294"/>
                <a:gd name="T4" fmla="*/ 15 w 294"/>
                <a:gd name="T5" fmla="*/ 173 h 294"/>
                <a:gd name="T6" fmla="*/ 121 w 294"/>
                <a:gd name="T7" fmla="*/ 15 h 294"/>
                <a:gd name="T8" fmla="*/ 279 w 294"/>
                <a:gd name="T9" fmla="*/ 121 h 294"/>
              </a:gdLst>
              <a:ahLst/>
              <a:cxnLst>
                <a:cxn ang="0">
                  <a:pos x="T0" y="T1"/>
                </a:cxn>
                <a:cxn ang="0">
                  <a:pos x="T2" y="T3"/>
                </a:cxn>
                <a:cxn ang="0">
                  <a:pos x="T4" y="T5"/>
                </a:cxn>
                <a:cxn ang="0">
                  <a:pos x="T6" y="T7"/>
                </a:cxn>
                <a:cxn ang="0">
                  <a:pos x="T8" y="T9"/>
                </a:cxn>
              </a:cxnLst>
              <a:rect l="0" t="0" r="r" b="b"/>
              <a:pathLst>
                <a:path w="294" h="294">
                  <a:moveTo>
                    <a:pt x="279" y="121"/>
                  </a:moveTo>
                  <a:cubicBezTo>
                    <a:pt x="294" y="194"/>
                    <a:pt x="246" y="265"/>
                    <a:pt x="173" y="279"/>
                  </a:cubicBezTo>
                  <a:cubicBezTo>
                    <a:pt x="100" y="294"/>
                    <a:pt x="29" y="246"/>
                    <a:pt x="15" y="173"/>
                  </a:cubicBezTo>
                  <a:cubicBezTo>
                    <a:pt x="0" y="100"/>
                    <a:pt x="48" y="29"/>
                    <a:pt x="121" y="15"/>
                  </a:cubicBezTo>
                  <a:cubicBezTo>
                    <a:pt x="194" y="0"/>
                    <a:pt x="265" y="48"/>
                    <a:pt x="279" y="121"/>
                  </a:cubicBezTo>
                  <a:close/>
                </a:path>
              </a:pathLst>
            </a:custGeom>
            <a:solidFill>
              <a:schemeClr val="bg1"/>
            </a:solidFill>
            <a:ln>
              <a:noFill/>
            </a:ln>
          </p:spPr>
          <p:txBody>
            <a:bodyPr vert="horz" wrap="square" lIns="91440" tIns="45720" rIns="91440" bIns="45720" numCol="1" anchor="t" anchorCtr="0" compatLnSpc="1"/>
            <a:lstStyle/>
            <a:p>
              <a:endParaRPr lang="en-US"/>
            </a:p>
          </p:txBody>
        </p:sp>
        <p:sp>
          <p:nvSpPr>
            <p:cNvPr id="20" name="Freeform 252"/>
            <p:cNvSpPr/>
            <p:nvPr/>
          </p:nvSpPr>
          <p:spPr bwMode="auto">
            <a:xfrm>
              <a:off x="4799894" y="3865649"/>
              <a:ext cx="526394" cy="439090"/>
            </a:xfrm>
            <a:custGeom>
              <a:avLst/>
              <a:gdLst>
                <a:gd name="T0" fmla="*/ 0 w 205"/>
                <a:gd name="T1" fmla="*/ 0 h 171"/>
                <a:gd name="T2" fmla="*/ 71 w 205"/>
                <a:gd name="T3" fmla="*/ 19 h 171"/>
                <a:gd name="T4" fmla="*/ 53 w 205"/>
                <a:gd name="T5" fmla="*/ 35 h 171"/>
                <a:gd name="T6" fmla="*/ 205 w 205"/>
                <a:gd name="T7" fmla="*/ 141 h 171"/>
                <a:gd name="T8" fmla="*/ 194 w 205"/>
                <a:gd name="T9" fmla="*/ 171 h 171"/>
                <a:gd name="T10" fmla="*/ 28 w 205"/>
                <a:gd name="T11" fmla="*/ 57 h 171"/>
                <a:gd name="T12" fmla="*/ 10 w 205"/>
                <a:gd name="T13" fmla="*/ 73 h 171"/>
                <a:gd name="T14" fmla="*/ 0 w 205"/>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71">
                  <a:moveTo>
                    <a:pt x="0" y="0"/>
                  </a:moveTo>
                  <a:cubicBezTo>
                    <a:pt x="71" y="19"/>
                    <a:pt x="71" y="19"/>
                    <a:pt x="71" y="19"/>
                  </a:cubicBezTo>
                  <a:cubicBezTo>
                    <a:pt x="53" y="35"/>
                    <a:pt x="53" y="35"/>
                    <a:pt x="53" y="35"/>
                  </a:cubicBezTo>
                  <a:cubicBezTo>
                    <a:pt x="94" y="82"/>
                    <a:pt x="147" y="118"/>
                    <a:pt x="205" y="141"/>
                  </a:cubicBezTo>
                  <a:cubicBezTo>
                    <a:pt x="194" y="171"/>
                    <a:pt x="194" y="171"/>
                    <a:pt x="194" y="171"/>
                  </a:cubicBezTo>
                  <a:cubicBezTo>
                    <a:pt x="130" y="147"/>
                    <a:pt x="73" y="108"/>
                    <a:pt x="28" y="57"/>
                  </a:cubicBezTo>
                  <a:cubicBezTo>
                    <a:pt x="10" y="73"/>
                    <a:pt x="10" y="73"/>
                    <a:pt x="10" y="73"/>
                  </a:cubicBez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21" name="Freeform 253"/>
            <p:cNvSpPr/>
            <p:nvPr/>
          </p:nvSpPr>
          <p:spPr bwMode="auto">
            <a:xfrm>
              <a:off x="6260960" y="3649956"/>
              <a:ext cx="439090" cy="526394"/>
            </a:xfrm>
            <a:custGeom>
              <a:avLst/>
              <a:gdLst>
                <a:gd name="T0" fmla="*/ 0 w 171"/>
                <a:gd name="T1" fmla="*/ 205 h 205"/>
                <a:gd name="T2" fmla="*/ 19 w 171"/>
                <a:gd name="T3" fmla="*/ 134 h 205"/>
                <a:gd name="T4" fmla="*/ 35 w 171"/>
                <a:gd name="T5" fmla="*/ 152 h 205"/>
                <a:gd name="T6" fmla="*/ 141 w 171"/>
                <a:gd name="T7" fmla="*/ 0 h 205"/>
                <a:gd name="T8" fmla="*/ 171 w 171"/>
                <a:gd name="T9" fmla="*/ 12 h 205"/>
                <a:gd name="T10" fmla="*/ 57 w 171"/>
                <a:gd name="T11" fmla="*/ 177 h 205"/>
                <a:gd name="T12" fmla="*/ 73 w 171"/>
                <a:gd name="T13" fmla="*/ 195 h 205"/>
                <a:gd name="T14" fmla="*/ 0 w 171"/>
                <a:gd name="T15" fmla="*/ 205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05">
                  <a:moveTo>
                    <a:pt x="0" y="205"/>
                  </a:moveTo>
                  <a:cubicBezTo>
                    <a:pt x="19" y="134"/>
                    <a:pt x="19" y="134"/>
                    <a:pt x="19" y="134"/>
                  </a:cubicBezTo>
                  <a:cubicBezTo>
                    <a:pt x="35" y="152"/>
                    <a:pt x="35" y="152"/>
                    <a:pt x="35" y="152"/>
                  </a:cubicBezTo>
                  <a:cubicBezTo>
                    <a:pt x="82" y="111"/>
                    <a:pt x="118" y="58"/>
                    <a:pt x="141" y="0"/>
                  </a:cubicBezTo>
                  <a:cubicBezTo>
                    <a:pt x="171" y="12"/>
                    <a:pt x="171" y="12"/>
                    <a:pt x="171" y="12"/>
                  </a:cubicBezTo>
                  <a:cubicBezTo>
                    <a:pt x="147" y="75"/>
                    <a:pt x="108" y="132"/>
                    <a:pt x="57" y="177"/>
                  </a:cubicBezTo>
                  <a:cubicBezTo>
                    <a:pt x="73" y="195"/>
                    <a:pt x="73" y="195"/>
                    <a:pt x="73" y="195"/>
                  </a:cubicBezTo>
                  <a:lnTo>
                    <a:pt x="0" y="205"/>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22" name="Freeform 254"/>
            <p:cNvSpPr/>
            <p:nvPr/>
          </p:nvSpPr>
          <p:spPr bwMode="auto">
            <a:xfrm>
              <a:off x="6045266" y="2276196"/>
              <a:ext cx="526394" cy="439090"/>
            </a:xfrm>
            <a:custGeom>
              <a:avLst/>
              <a:gdLst>
                <a:gd name="T0" fmla="*/ 205 w 205"/>
                <a:gd name="T1" fmla="*/ 171 h 171"/>
                <a:gd name="T2" fmla="*/ 134 w 205"/>
                <a:gd name="T3" fmla="*/ 152 h 171"/>
                <a:gd name="T4" fmla="*/ 152 w 205"/>
                <a:gd name="T5" fmla="*/ 136 h 171"/>
                <a:gd name="T6" fmla="*/ 0 w 205"/>
                <a:gd name="T7" fmla="*/ 30 h 171"/>
                <a:gd name="T8" fmla="*/ 11 w 205"/>
                <a:gd name="T9" fmla="*/ 0 h 171"/>
                <a:gd name="T10" fmla="*/ 177 w 205"/>
                <a:gd name="T11" fmla="*/ 114 h 171"/>
                <a:gd name="T12" fmla="*/ 195 w 205"/>
                <a:gd name="T13" fmla="*/ 98 h 171"/>
                <a:gd name="T14" fmla="*/ 205 w 205"/>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171">
                  <a:moveTo>
                    <a:pt x="205" y="171"/>
                  </a:moveTo>
                  <a:cubicBezTo>
                    <a:pt x="134" y="152"/>
                    <a:pt x="134" y="152"/>
                    <a:pt x="134" y="152"/>
                  </a:cubicBezTo>
                  <a:cubicBezTo>
                    <a:pt x="152" y="136"/>
                    <a:pt x="152" y="136"/>
                    <a:pt x="152" y="136"/>
                  </a:cubicBezTo>
                  <a:cubicBezTo>
                    <a:pt x="111" y="89"/>
                    <a:pt x="58" y="53"/>
                    <a:pt x="0" y="30"/>
                  </a:cubicBezTo>
                  <a:cubicBezTo>
                    <a:pt x="11" y="0"/>
                    <a:pt x="11" y="0"/>
                    <a:pt x="11" y="0"/>
                  </a:cubicBezTo>
                  <a:cubicBezTo>
                    <a:pt x="75" y="24"/>
                    <a:pt x="132" y="63"/>
                    <a:pt x="177" y="114"/>
                  </a:cubicBezTo>
                  <a:cubicBezTo>
                    <a:pt x="195" y="98"/>
                    <a:pt x="195" y="98"/>
                    <a:pt x="195" y="98"/>
                  </a:cubicBezTo>
                  <a:lnTo>
                    <a:pt x="205" y="171"/>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23" name="Freeform 257"/>
            <p:cNvSpPr/>
            <p:nvPr/>
          </p:nvSpPr>
          <p:spPr bwMode="auto">
            <a:xfrm>
              <a:off x="5570227" y="3174917"/>
              <a:ext cx="231100" cy="231100"/>
            </a:xfrm>
            <a:custGeom>
              <a:avLst/>
              <a:gdLst>
                <a:gd name="T0" fmla="*/ 86 w 90"/>
                <a:gd name="T1" fmla="*/ 37 h 90"/>
                <a:gd name="T2" fmla="*/ 53 w 90"/>
                <a:gd name="T3" fmla="*/ 86 h 90"/>
                <a:gd name="T4" fmla="*/ 4 w 90"/>
                <a:gd name="T5" fmla="*/ 53 h 90"/>
                <a:gd name="T6" fmla="*/ 37 w 90"/>
                <a:gd name="T7" fmla="*/ 4 h 90"/>
                <a:gd name="T8" fmla="*/ 86 w 90"/>
                <a:gd name="T9" fmla="*/ 37 h 90"/>
              </a:gdLst>
              <a:ahLst/>
              <a:cxnLst>
                <a:cxn ang="0">
                  <a:pos x="T0" y="T1"/>
                </a:cxn>
                <a:cxn ang="0">
                  <a:pos x="T2" y="T3"/>
                </a:cxn>
                <a:cxn ang="0">
                  <a:pos x="T4" y="T5"/>
                </a:cxn>
                <a:cxn ang="0">
                  <a:pos x="T6" y="T7"/>
                </a:cxn>
                <a:cxn ang="0">
                  <a:pos x="T8" y="T9"/>
                </a:cxn>
              </a:cxnLst>
              <a:rect l="0" t="0" r="r" b="b"/>
              <a:pathLst>
                <a:path w="90" h="90">
                  <a:moveTo>
                    <a:pt x="86" y="37"/>
                  </a:moveTo>
                  <a:cubicBezTo>
                    <a:pt x="90" y="60"/>
                    <a:pt x="76" y="82"/>
                    <a:pt x="53" y="86"/>
                  </a:cubicBezTo>
                  <a:cubicBezTo>
                    <a:pt x="31" y="90"/>
                    <a:pt x="9" y="76"/>
                    <a:pt x="4" y="53"/>
                  </a:cubicBezTo>
                  <a:cubicBezTo>
                    <a:pt x="0" y="31"/>
                    <a:pt x="14" y="9"/>
                    <a:pt x="37" y="4"/>
                  </a:cubicBezTo>
                  <a:cubicBezTo>
                    <a:pt x="59" y="0"/>
                    <a:pt x="81" y="14"/>
                    <a:pt x="86" y="37"/>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258"/>
            <p:cNvSpPr>
              <a:spLocks noEditPoints="1"/>
            </p:cNvSpPr>
            <p:nvPr/>
          </p:nvSpPr>
          <p:spPr bwMode="auto">
            <a:xfrm>
              <a:off x="5156815" y="2761505"/>
              <a:ext cx="1057924" cy="1057924"/>
            </a:xfrm>
            <a:custGeom>
              <a:avLst/>
              <a:gdLst>
                <a:gd name="T0" fmla="*/ 374 w 412"/>
                <a:gd name="T1" fmla="*/ 173 h 412"/>
                <a:gd name="T2" fmla="*/ 371 w 412"/>
                <a:gd name="T3" fmla="*/ 160 h 412"/>
                <a:gd name="T4" fmla="*/ 391 w 412"/>
                <a:gd name="T5" fmla="*/ 116 h 412"/>
                <a:gd name="T6" fmla="*/ 341 w 412"/>
                <a:gd name="T7" fmla="*/ 100 h 412"/>
                <a:gd name="T8" fmla="*/ 343 w 412"/>
                <a:gd name="T9" fmla="*/ 52 h 412"/>
                <a:gd name="T10" fmla="*/ 290 w 412"/>
                <a:gd name="T11" fmla="*/ 57 h 412"/>
                <a:gd name="T12" fmla="*/ 296 w 412"/>
                <a:gd name="T13" fmla="*/ 21 h 412"/>
                <a:gd name="T14" fmla="*/ 252 w 412"/>
                <a:gd name="T15" fmla="*/ 41 h 412"/>
                <a:gd name="T16" fmla="*/ 227 w 412"/>
                <a:gd name="T17" fmla="*/ 36 h 412"/>
                <a:gd name="T18" fmla="*/ 194 w 412"/>
                <a:gd name="T19" fmla="*/ 0 h 412"/>
                <a:gd name="T20" fmla="*/ 173 w 412"/>
                <a:gd name="T21" fmla="*/ 38 h 412"/>
                <a:gd name="T22" fmla="*/ 138 w 412"/>
                <a:gd name="T23" fmla="*/ 11 h 412"/>
                <a:gd name="T24" fmla="*/ 121 w 412"/>
                <a:gd name="T25" fmla="*/ 57 h 412"/>
                <a:gd name="T26" fmla="*/ 100 w 412"/>
                <a:gd name="T27" fmla="*/ 71 h 412"/>
                <a:gd name="T28" fmla="*/ 52 w 412"/>
                <a:gd name="T29" fmla="*/ 69 h 412"/>
                <a:gd name="T30" fmla="*/ 71 w 412"/>
                <a:gd name="T31" fmla="*/ 100 h 412"/>
                <a:gd name="T32" fmla="*/ 21 w 412"/>
                <a:gd name="T33" fmla="*/ 116 h 412"/>
                <a:gd name="T34" fmla="*/ 41 w 412"/>
                <a:gd name="T35" fmla="*/ 160 h 412"/>
                <a:gd name="T36" fmla="*/ 0 w 412"/>
                <a:gd name="T37" fmla="*/ 194 h 412"/>
                <a:gd name="T38" fmla="*/ 36 w 412"/>
                <a:gd name="T39" fmla="*/ 227 h 412"/>
                <a:gd name="T40" fmla="*/ 38 w 412"/>
                <a:gd name="T41" fmla="*/ 240 h 412"/>
                <a:gd name="T42" fmla="*/ 41 w 412"/>
                <a:gd name="T43" fmla="*/ 252 h 412"/>
                <a:gd name="T44" fmla="*/ 21 w 412"/>
                <a:gd name="T45" fmla="*/ 296 h 412"/>
                <a:gd name="T46" fmla="*/ 71 w 412"/>
                <a:gd name="T47" fmla="*/ 312 h 412"/>
                <a:gd name="T48" fmla="*/ 69 w 412"/>
                <a:gd name="T49" fmla="*/ 360 h 412"/>
                <a:gd name="T50" fmla="*/ 122 w 412"/>
                <a:gd name="T51" fmla="*/ 356 h 412"/>
                <a:gd name="T52" fmla="*/ 116 w 412"/>
                <a:gd name="T53" fmla="*/ 391 h 412"/>
                <a:gd name="T54" fmla="*/ 160 w 412"/>
                <a:gd name="T55" fmla="*/ 372 h 412"/>
                <a:gd name="T56" fmla="*/ 185 w 412"/>
                <a:gd name="T57" fmla="*/ 377 h 412"/>
                <a:gd name="T58" fmla="*/ 218 w 412"/>
                <a:gd name="T59" fmla="*/ 412 h 412"/>
                <a:gd name="T60" fmla="*/ 240 w 412"/>
                <a:gd name="T61" fmla="*/ 375 h 412"/>
                <a:gd name="T62" fmla="*/ 274 w 412"/>
                <a:gd name="T63" fmla="*/ 401 h 412"/>
                <a:gd name="T64" fmla="*/ 291 w 412"/>
                <a:gd name="T65" fmla="*/ 356 h 412"/>
                <a:gd name="T66" fmla="*/ 312 w 412"/>
                <a:gd name="T67" fmla="*/ 341 h 412"/>
                <a:gd name="T68" fmla="*/ 360 w 412"/>
                <a:gd name="T69" fmla="*/ 343 h 412"/>
                <a:gd name="T70" fmla="*/ 341 w 412"/>
                <a:gd name="T71" fmla="*/ 312 h 412"/>
                <a:gd name="T72" fmla="*/ 391 w 412"/>
                <a:gd name="T73" fmla="*/ 296 h 412"/>
                <a:gd name="T74" fmla="*/ 371 w 412"/>
                <a:gd name="T75" fmla="*/ 252 h 412"/>
                <a:gd name="T76" fmla="*/ 412 w 412"/>
                <a:gd name="T77" fmla="*/ 218 h 412"/>
                <a:gd name="T78" fmla="*/ 376 w 412"/>
                <a:gd name="T79" fmla="*/ 185 h 412"/>
                <a:gd name="T80" fmla="*/ 232 w 412"/>
                <a:gd name="T81" fmla="*/ 338 h 412"/>
                <a:gd name="T82" fmla="*/ 180 w 412"/>
                <a:gd name="T83" fmla="*/ 74 h 412"/>
                <a:gd name="T84" fmla="*/ 232 w 412"/>
                <a:gd name="T85" fmla="*/ 338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2" h="412">
                  <a:moveTo>
                    <a:pt x="376" y="185"/>
                  </a:moveTo>
                  <a:cubicBezTo>
                    <a:pt x="376" y="181"/>
                    <a:pt x="375" y="177"/>
                    <a:pt x="374" y="173"/>
                  </a:cubicBezTo>
                  <a:cubicBezTo>
                    <a:pt x="374" y="168"/>
                    <a:pt x="373" y="164"/>
                    <a:pt x="371" y="160"/>
                  </a:cubicBezTo>
                  <a:cubicBezTo>
                    <a:pt x="371" y="160"/>
                    <a:pt x="371" y="160"/>
                    <a:pt x="371" y="160"/>
                  </a:cubicBezTo>
                  <a:cubicBezTo>
                    <a:pt x="401" y="139"/>
                    <a:pt x="401" y="139"/>
                    <a:pt x="401" y="139"/>
                  </a:cubicBezTo>
                  <a:cubicBezTo>
                    <a:pt x="398" y="131"/>
                    <a:pt x="395" y="123"/>
                    <a:pt x="391" y="116"/>
                  </a:cubicBezTo>
                  <a:cubicBezTo>
                    <a:pt x="355" y="122"/>
                    <a:pt x="355" y="122"/>
                    <a:pt x="355" y="122"/>
                  </a:cubicBezTo>
                  <a:cubicBezTo>
                    <a:pt x="351" y="114"/>
                    <a:pt x="347" y="107"/>
                    <a:pt x="341" y="100"/>
                  </a:cubicBezTo>
                  <a:cubicBezTo>
                    <a:pt x="360" y="69"/>
                    <a:pt x="360" y="69"/>
                    <a:pt x="360" y="69"/>
                  </a:cubicBezTo>
                  <a:cubicBezTo>
                    <a:pt x="355" y="63"/>
                    <a:pt x="349" y="57"/>
                    <a:pt x="343" y="52"/>
                  </a:cubicBezTo>
                  <a:cubicBezTo>
                    <a:pt x="312" y="71"/>
                    <a:pt x="312" y="71"/>
                    <a:pt x="312" y="71"/>
                  </a:cubicBezTo>
                  <a:cubicBezTo>
                    <a:pt x="305" y="66"/>
                    <a:pt x="298" y="61"/>
                    <a:pt x="290" y="57"/>
                  </a:cubicBezTo>
                  <a:cubicBezTo>
                    <a:pt x="291" y="57"/>
                    <a:pt x="291" y="57"/>
                    <a:pt x="291" y="57"/>
                  </a:cubicBezTo>
                  <a:cubicBezTo>
                    <a:pt x="296" y="21"/>
                    <a:pt x="296" y="21"/>
                    <a:pt x="296" y="21"/>
                  </a:cubicBezTo>
                  <a:cubicBezTo>
                    <a:pt x="289" y="17"/>
                    <a:pt x="281" y="14"/>
                    <a:pt x="274" y="11"/>
                  </a:cubicBezTo>
                  <a:cubicBezTo>
                    <a:pt x="252" y="41"/>
                    <a:pt x="252" y="41"/>
                    <a:pt x="252" y="41"/>
                  </a:cubicBezTo>
                  <a:cubicBezTo>
                    <a:pt x="244" y="38"/>
                    <a:pt x="235" y="37"/>
                    <a:pt x="227" y="36"/>
                  </a:cubicBezTo>
                  <a:cubicBezTo>
                    <a:pt x="227" y="36"/>
                    <a:pt x="227" y="36"/>
                    <a:pt x="227" y="36"/>
                  </a:cubicBezTo>
                  <a:cubicBezTo>
                    <a:pt x="218" y="0"/>
                    <a:pt x="218" y="0"/>
                    <a:pt x="218" y="0"/>
                  </a:cubicBezTo>
                  <a:cubicBezTo>
                    <a:pt x="210" y="0"/>
                    <a:pt x="202" y="0"/>
                    <a:pt x="194" y="0"/>
                  </a:cubicBezTo>
                  <a:cubicBezTo>
                    <a:pt x="185" y="36"/>
                    <a:pt x="185" y="36"/>
                    <a:pt x="185" y="36"/>
                  </a:cubicBezTo>
                  <a:cubicBezTo>
                    <a:pt x="181" y="36"/>
                    <a:pt x="177" y="37"/>
                    <a:pt x="173" y="38"/>
                  </a:cubicBezTo>
                  <a:cubicBezTo>
                    <a:pt x="168" y="39"/>
                    <a:pt x="164" y="40"/>
                    <a:pt x="160" y="41"/>
                  </a:cubicBezTo>
                  <a:cubicBezTo>
                    <a:pt x="138" y="11"/>
                    <a:pt x="138" y="11"/>
                    <a:pt x="138" y="11"/>
                  </a:cubicBezTo>
                  <a:cubicBezTo>
                    <a:pt x="131" y="14"/>
                    <a:pt x="123" y="17"/>
                    <a:pt x="116" y="21"/>
                  </a:cubicBezTo>
                  <a:cubicBezTo>
                    <a:pt x="121" y="57"/>
                    <a:pt x="121" y="57"/>
                    <a:pt x="121" y="57"/>
                  </a:cubicBezTo>
                  <a:cubicBezTo>
                    <a:pt x="114" y="61"/>
                    <a:pt x="107" y="66"/>
                    <a:pt x="100" y="71"/>
                  </a:cubicBezTo>
                  <a:cubicBezTo>
                    <a:pt x="100" y="71"/>
                    <a:pt x="100" y="71"/>
                    <a:pt x="100" y="71"/>
                  </a:cubicBezTo>
                  <a:cubicBezTo>
                    <a:pt x="69" y="52"/>
                    <a:pt x="69" y="52"/>
                    <a:pt x="69" y="52"/>
                  </a:cubicBezTo>
                  <a:cubicBezTo>
                    <a:pt x="63" y="57"/>
                    <a:pt x="57" y="63"/>
                    <a:pt x="52" y="69"/>
                  </a:cubicBezTo>
                  <a:cubicBezTo>
                    <a:pt x="71" y="100"/>
                    <a:pt x="71" y="100"/>
                    <a:pt x="71" y="100"/>
                  </a:cubicBezTo>
                  <a:cubicBezTo>
                    <a:pt x="71" y="100"/>
                    <a:pt x="71" y="100"/>
                    <a:pt x="71" y="100"/>
                  </a:cubicBezTo>
                  <a:cubicBezTo>
                    <a:pt x="66" y="107"/>
                    <a:pt x="61" y="114"/>
                    <a:pt x="57" y="122"/>
                  </a:cubicBezTo>
                  <a:cubicBezTo>
                    <a:pt x="21" y="116"/>
                    <a:pt x="21" y="116"/>
                    <a:pt x="21" y="116"/>
                  </a:cubicBezTo>
                  <a:cubicBezTo>
                    <a:pt x="17" y="123"/>
                    <a:pt x="14" y="131"/>
                    <a:pt x="11" y="139"/>
                  </a:cubicBezTo>
                  <a:cubicBezTo>
                    <a:pt x="41" y="160"/>
                    <a:pt x="41" y="160"/>
                    <a:pt x="41" y="160"/>
                  </a:cubicBezTo>
                  <a:cubicBezTo>
                    <a:pt x="38" y="168"/>
                    <a:pt x="37" y="177"/>
                    <a:pt x="36" y="185"/>
                  </a:cubicBezTo>
                  <a:cubicBezTo>
                    <a:pt x="0" y="194"/>
                    <a:pt x="0" y="194"/>
                    <a:pt x="0" y="194"/>
                  </a:cubicBezTo>
                  <a:cubicBezTo>
                    <a:pt x="0" y="202"/>
                    <a:pt x="0" y="210"/>
                    <a:pt x="0" y="218"/>
                  </a:cubicBezTo>
                  <a:cubicBezTo>
                    <a:pt x="36" y="227"/>
                    <a:pt x="36" y="227"/>
                    <a:pt x="36" y="227"/>
                  </a:cubicBezTo>
                  <a:cubicBezTo>
                    <a:pt x="36" y="227"/>
                    <a:pt x="36" y="227"/>
                    <a:pt x="36" y="227"/>
                  </a:cubicBezTo>
                  <a:cubicBezTo>
                    <a:pt x="36" y="231"/>
                    <a:pt x="37" y="235"/>
                    <a:pt x="38" y="240"/>
                  </a:cubicBezTo>
                  <a:cubicBezTo>
                    <a:pt x="38" y="244"/>
                    <a:pt x="39" y="248"/>
                    <a:pt x="41" y="252"/>
                  </a:cubicBezTo>
                  <a:cubicBezTo>
                    <a:pt x="41" y="252"/>
                    <a:pt x="41" y="252"/>
                    <a:pt x="41" y="252"/>
                  </a:cubicBezTo>
                  <a:cubicBezTo>
                    <a:pt x="11" y="274"/>
                    <a:pt x="11" y="274"/>
                    <a:pt x="11" y="274"/>
                  </a:cubicBezTo>
                  <a:cubicBezTo>
                    <a:pt x="14" y="281"/>
                    <a:pt x="17" y="289"/>
                    <a:pt x="21" y="296"/>
                  </a:cubicBezTo>
                  <a:cubicBezTo>
                    <a:pt x="57" y="291"/>
                    <a:pt x="57" y="291"/>
                    <a:pt x="57" y="291"/>
                  </a:cubicBezTo>
                  <a:cubicBezTo>
                    <a:pt x="61" y="298"/>
                    <a:pt x="65" y="305"/>
                    <a:pt x="71" y="312"/>
                  </a:cubicBezTo>
                  <a:cubicBezTo>
                    <a:pt x="52" y="343"/>
                    <a:pt x="52" y="343"/>
                    <a:pt x="52" y="343"/>
                  </a:cubicBezTo>
                  <a:cubicBezTo>
                    <a:pt x="57" y="349"/>
                    <a:pt x="63" y="355"/>
                    <a:pt x="69" y="360"/>
                  </a:cubicBezTo>
                  <a:cubicBezTo>
                    <a:pt x="100" y="341"/>
                    <a:pt x="100" y="341"/>
                    <a:pt x="100" y="341"/>
                  </a:cubicBezTo>
                  <a:cubicBezTo>
                    <a:pt x="107" y="347"/>
                    <a:pt x="114" y="351"/>
                    <a:pt x="122" y="356"/>
                  </a:cubicBezTo>
                  <a:cubicBezTo>
                    <a:pt x="121" y="356"/>
                    <a:pt x="121" y="356"/>
                    <a:pt x="121" y="356"/>
                  </a:cubicBezTo>
                  <a:cubicBezTo>
                    <a:pt x="116" y="391"/>
                    <a:pt x="116" y="391"/>
                    <a:pt x="116" y="391"/>
                  </a:cubicBezTo>
                  <a:cubicBezTo>
                    <a:pt x="123" y="395"/>
                    <a:pt x="131" y="398"/>
                    <a:pt x="138" y="401"/>
                  </a:cubicBezTo>
                  <a:cubicBezTo>
                    <a:pt x="160" y="372"/>
                    <a:pt x="160" y="372"/>
                    <a:pt x="160" y="372"/>
                  </a:cubicBezTo>
                  <a:cubicBezTo>
                    <a:pt x="168" y="374"/>
                    <a:pt x="177" y="375"/>
                    <a:pt x="185" y="377"/>
                  </a:cubicBezTo>
                  <a:cubicBezTo>
                    <a:pt x="185" y="377"/>
                    <a:pt x="185" y="377"/>
                    <a:pt x="185" y="377"/>
                  </a:cubicBezTo>
                  <a:cubicBezTo>
                    <a:pt x="194" y="412"/>
                    <a:pt x="194" y="412"/>
                    <a:pt x="194" y="412"/>
                  </a:cubicBezTo>
                  <a:cubicBezTo>
                    <a:pt x="202" y="412"/>
                    <a:pt x="210" y="412"/>
                    <a:pt x="218" y="412"/>
                  </a:cubicBezTo>
                  <a:cubicBezTo>
                    <a:pt x="227" y="376"/>
                    <a:pt x="227" y="376"/>
                    <a:pt x="227" y="376"/>
                  </a:cubicBezTo>
                  <a:cubicBezTo>
                    <a:pt x="231" y="376"/>
                    <a:pt x="235" y="375"/>
                    <a:pt x="240" y="375"/>
                  </a:cubicBezTo>
                  <a:cubicBezTo>
                    <a:pt x="244" y="374"/>
                    <a:pt x="248" y="373"/>
                    <a:pt x="252" y="372"/>
                  </a:cubicBezTo>
                  <a:cubicBezTo>
                    <a:pt x="274" y="401"/>
                    <a:pt x="274" y="401"/>
                    <a:pt x="274" y="401"/>
                  </a:cubicBezTo>
                  <a:cubicBezTo>
                    <a:pt x="281" y="398"/>
                    <a:pt x="289" y="395"/>
                    <a:pt x="296" y="392"/>
                  </a:cubicBezTo>
                  <a:cubicBezTo>
                    <a:pt x="291" y="356"/>
                    <a:pt x="291" y="356"/>
                    <a:pt x="291" y="356"/>
                  </a:cubicBezTo>
                  <a:cubicBezTo>
                    <a:pt x="298" y="351"/>
                    <a:pt x="305" y="347"/>
                    <a:pt x="312" y="341"/>
                  </a:cubicBezTo>
                  <a:cubicBezTo>
                    <a:pt x="312" y="341"/>
                    <a:pt x="312" y="341"/>
                    <a:pt x="312" y="341"/>
                  </a:cubicBezTo>
                  <a:cubicBezTo>
                    <a:pt x="343" y="360"/>
                    <a:pt x="343" y="360"/>
                    <a:pt x="343" y="360"/>
                  </a:cubicBezTo>
                  <a:cubicBezTo>
                    <a:pt x="349" y="355"/>
                    <a:pt x="355" y="349"/>
                    <a:pt x="360" y="343"/>
                  </a:cubicBezTo>
                  <a:cubicBezTo>
                    <a:pt x="341" y="312"/>
                    <a:pt x="341" y="312"/>
                    <a:pt x="341" y="312"/>
                  </a:cubicBezTo>
                  <a:cubicBezTo>
                    <a:pt x="341" y="312"/>
                    <a:pt x="341" y="312"/>
                    <a:pt x="341" y="312"/>
                  </a:cubicBezTo>
                  <a:cubicBezTo>
                    <a:pt x="346" y="305"/>
                    <a:pt x="351" y="298"/>
                    <a:pt x="355" y="291"/>
                  </a:cubicBezTo>
                  <a:cubicBezTo>
                    <a:pt x="391" y="296"/>
                    <a:pt x="391" y="296"/>
                    <a:pt x="391" y="296"/>
                  </a:cubicBezTo>
                  <a:cubicBezTo>
                    <a:pt x="395" y="289"/>
                    <a:pt x="398" y="281"/>
                    <a:pt x="401" y="274"/>
                  </a:cubicBezTo>
                  <a:cubicBezTo>
                    <a:pt x="371" y="252"/>
                    <a:pt x="371" y="252"/>
                    <a:pt x="371" y="252"/>
                  </a:cubicBezTo>
                  <a:cubicBezTo>
                    <a:pt x="374" y="244"/>
                    <a:pt x="375" y="235"/>
                    <a:pt x="376" y="227"/>
                  </a:cubicBezTo>
                  <a:cubicBezTo>
                    <a:pt x="412" y="218"/>
                    <a:pt x="412" y="218"/>
                    <a:pt x="412" y="218"/>
                  </a:cubicBezTo>
                  <a:cubicBezTo>
                    <a:pt x="412" y="210"/>
                    <a:pt x="412" y="202"/>
                    <a:pt x="412" y="194"/>
                  </a:cubicBezTo>
                  <a:cubicBezTo>
                    <a:pt x="376" y="185"/>
                    <a:pt x="376" y="185"/>
                    <a:pt x="376" y="185"/>
                  </a:cubicBezTo>
                  <a:cubicBezTo>
                    <a:pt x="376" y="185"/>
                    <a:pt x="376" y="185"/>
                    <a:pt x="376" y="185"/>
                  </a:cubicBezTo>
                  <a:close/>
                  <a:moveTo>
                    <a:pt x="232" y="338"/>
                  </a:moveTo>
                  <a:cubicBezTo>
                    <a:pt x="159" y="353"/>
                    <a:pt x="88" y="305"/>
                    <a:pt x="74" y="232"/>
                  </a:cubicBezTo>
                  <a:cubicBezTo>
                    <a:pt x="59" y="159"/>
                    <a:pt x="107" y="88"/>
                    <a:pt x="180" y="74"/>
                  </a:cubicBezTo>
                  <a:cubicBezTo>
                    <a:pt x="253" y="59"/>
                    <a:pt x="324" y="107"/>
                    <a:pt x="338" y="180"/>
                  </a:cubicBezTo>
                  <a:cubicBezTo>
                    <a:pt x="353" y="253"/>
                    <a:pt x="305" y="324"/>
                    <a:pt x="232" y="33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25" name="Freeform 259"/>
            <p:cNvSpPr>
              <a:spLocks noEditPoints="1"/>
            </p:cNvSpPr>
            <p:nvPr/>
          </p:nvSpPr>
          <p:spPr bwMode="auto">
            <a:xfrm>
              <a:off x="5161950" y="3791184"/>
              <a:ext cx="1047653" cy="1047652"/>
            </a:xfrm>
            <a:custGeom>
              <a:avLst/>
              <a:gdLst>
                <a:gd name="T0" fmla="*/ 45 w 408"/>
                <a:gd name="T1" fmla="*/ 270 h 408"/>
                <a:gd name="T2" fmla="*/ 51 w 408"/>
                <a:gd name="T3" fmla="*/ 281 h 408"/>
                <a:gd name="T4" fmla="*/ 40 w 408"/>
                <a:gd name="T5" fmla="*/ 328 h 408"/>
                <a:gd name="T6" fmla="*/ 92 w 408"/>
                <a:gd name="T7" fmla="*/ 334 h 408"/>
                <a:gd name="T8" fmla="*/ 100 w 408"/>
                <a:gd name="T9" fmla="*/ 382 h 408"/>
                <a:gd name="T10" fmla="*/ 150 w 408"/>
                <a:gd name="T11" fmla="*/ 367 h 408"/>
                <a:gd name="T12" fmla="*/ 152 w 408"/>
                <a:gd name="T13" fmla="*/ 403 h 408"/>
                <a:gd name="T14" fmla="*/ 191 w 408"/>
                <a:gd name="T15" fmla="*/ 375 h 408"/>
                <a:gd name="T16" fmla="*/ 217 w 408"/>
                <a:gd name="T17" fmla="*/ 375 h 408"/>
                <a:gd name="T18" fmla="*/ 256 w 408"/>
                <a:gd name="T19" fmla="*/ 403 h 408"/>
                <a:gd name="T20" fmla="*/ 270 w 408"/>
                <a:gd name="T21" fmla="*/ 363 h 408"/>
                <a:gd name="T22" fmla="*/ 308 w 408"/>
                <a:gd name="T23" fmla="*/ 382 h 408"/>
                <a:gd name="T24" fmla="*/ 316 w 408"/>
                <a:gd name="T25" fmla="*/ 334 h 408"/>
                <a:gd name="T26" fmla="*/ 334 w 408"/>
                <a:gd name="T27" fmla="*/ 316 h 408"/>
                <a:gd name="T28" fmla="*/ 382 w 408"/>
                <a:gd name="T29" fmla="*/ 308 h 408"/>
                <a:gd name="T30" fmla="*/ 357 w 408"/>
                <a:gd name="T31" fmla="*/ 281 h 408"/>
                <a:gd name="T32" fmla="*/ 403 w 408"/>
                <a:gd name="T33" fmla="*/ 256 h 408"/>
                <a:gd name="T34" fmla="*/ 375 w 408"/>
                <a:gd name="T35" fmla="*/ 217 h 408"/>
                <a:gd name="T36" fmla="*/ 408 w 408"/>
                <a:gd name="T37" fmla="*/ 176 h 408"/>
                <a:gd name="T38" fmla="*/ 367 w 408"/>
                <a:gd name="T39" fmla="*/ 150 h 408"/>
                <a:gd name="T40" fmla="*/ 363 w 408"/>
                <a:gd name="T41" fmla="*/ 138 h 408"/>
                <a:gd name="T42" fmla="*/ 357 w 408"/>
                <a:gd name="T43" fmla="*/ 127 h 408"/>
                <a:gd name="T44" fmla="*/ 368 w 408"/>
                <a:gd name="T45" fmla="*/ 80 h 408"/>
                <a:gd name="T46" fmla="*/ 316 w 408"/>
                <a:gd name="T47" fmla="*/ 74 h 408"/>
                <a:gd name="T48" fmla="*/ 308 w 408"/>
                <a:gd name="T49" fmla="*/ 26 h 408"/>
                <a:gd name="T50" fmla="*/ 258 w 408"/>
                <a:gd name="T51" fmla="*/ 41 h 408"/>
                <a:gd name="T52" fmla="*/ 256 w 408"/>
                <a:gd name="T53" fmla="*/ 5 h 408"/>
                <a:gd name="T54" fmla="*/ 217 w 408"/>
                <a:gd name="T55" fmla="*/ 33 h 408"/>
                <a:gd name="T56" fmla="*/ 191 w 408"/>
                <a:gd name="T57" fmla="*/ 33 h 408"/>
                <a:gd name="T58" fmla="*/ 152 w 408"/>
                <a:gd name="T59" fmla="*/ 5 h 408"/>
                <a:gd name="T60" fmla="*/ 138 w 408"/>
                <a:gd name="T61" fmla="*/ 45 h 408"/>
                <a:gd name="T62" fmla="*/ 100 w 408"/>
                <a:gd name="T63" fmla="*/ 26 h 408"/>
                <a:gd name="T64" fmla="*/ 92 w 408"/>
                <a:gd name="T65" fmla="*/ 74 h 408"/>
                <a:gd name="T66" fmla="*/ 74 w 408"/>
                <a:gd name="T67" fmla="*/ 92 h 408"/>
                <a:gd name="T68" fmla="*/ 26 w 408"/>
                <a:gd name="T69" fmla="*/ 100 h 408"/>
                <a:gd name="T70" fmla="*/ 51 w 408"/>
                <a:gd name="T71" fmla="*/ 127 h 408"/>
                <a:gd name="T72" fmla="*/ 5 w 408"/>
                <a:gd name="T73" fmla="*/ 152 h 408"/>
                <a:gd name="T74" fmla="*/ 33 w 408"/>
                <a:gd name="T75" fmla="*/ 191 h 408"/>
                <a:gd name="T76" fmla="*/ 0 w 408"/>
                <a:gd name="T77" fmla="*/ 232 h 408"/>
                <a:gd name="T78" fmla="*/ 41 w 408"/>
                <a:gd name="T79" fmla="*/ 258 h 408"/>
                <a:gd name="T80" fmla="*/ 152 w 408"/>
                <a:gd name="T81" fmla="*/ 80 h 408"/>
                <a:gd name="T82" fmla="*/ 256 w 408"/>
                <a:gd name="T83" fmla="*/ 329 h 408"/>
                <a:gd name="T84" fmla="*/ 152 w 408"/>
                <a:gd name="T85" fmla="*/ 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41" y="258"/>
                  </a:moveTo>
                  <a:cubicBezTo>
                    <a:pt x="42" y="262"/>
                    <a:pt x="44" y="266"/>
                    <a:pt x="45" y="270"/>
                  </a:cubicBezTo>
                  <a:cubicBezTo>
                    <a:pt x="47" y="274"/>
                    <a:pt x="49" y="278"/>
                    <a:pt x="51" y="281"/>
                  </a:cubicBezTo>
                  <a:cubicBezTo>
                    <a:pt x="51" y="281"/>
                    <a:pt x="51" y="281"/>
                    <a:pt x="51" y="281"/>
                  </a:cubicBezTo>
                  <a:cubicBezTo>
                    <a:pt x="26" y="308"/>
                    <a:pt x="26" y="308"/>
                    <a:pt x="26" y="308"/>
                  </a:cubicBezTo>
                  <a:cubicBezTo>
                    <a:pt x="30" y="315"/>
                    <a:pt x="35" y="322"/>
                    <a:pt x="40" y="328"/>
                  </a:cubicBezTo>
                  <a:cubicBezTo>
                    <a:pt x="74" y="316"/>
                    <a:pt x="74" y="316"/>
                    <a:pt x="74" y="316"/>
                  </a:cubicBezTo>
                  <a:cubicBezTo>
                    <a:pt x="79" y="323"/>
                    <a:pt x="86" y="329"/>
                    <a:pt x="92" y="334"/>
                  </a:cubicBezTo>
                  <a:cubicBezTo>
                    <a:pt x="80" y="368"/>
                    <a:pt x="80" y="368"/>
                    <a:pt x="80" y="368"/>
                  </a:cubicBezTo>
                  <a:cubicBezTo>
                    <a:pt x="86" y="373"/>
                    <a:pt x="93" y="378"/>
                    <a:pt x="100" y="382"/>
                  </a:cubicBezTo>
                  <a:cubicBezTo>
                    <a:pt x="127" y="357"/>
                    <a:pt x="127" y="357"/>
                    <a:pt x="127" y="357"/>
                  </a:cubicBezTo>
                  <a:cubicBezTo>
                    <a:pt x="134" y="361"/>
                    <a:pt x="142" y="364"/>
                    <a:pt x="150" y="367"/>
                  </a:cubicBezTo>
                  <a:cubicBezTo>
                    <a:pt x="150" y="367"/>
                    <a:pt x="150" y="367"/>
                    <a:pt x="150" y="367"/>
                  </a:cubicBezTo>
                  <a:cubicBezTo>
                    <a:pt x="152" y="403"/>
                    <a:pt x="152" y="403"/>
                    <a:pt x="152" y="403"/>
                  </a:cubicBezTo>
                  <a:cubicBezTo>
                    <a:pt x="160" y="405"/>
                    <a:pt x="168" y="407"/>
                    <a:pt x="176" y="408"/>
                  </a:cubicBezTo>
                  <a:cubicBezTo>
                    <a:pt x="191" y="375"/>
                    <a:pt x="191" y="375"/>
                    <a:pt x="191" y="375"/>
                  </a:cubicBezTo>
                  <a:cubicBezTo>
                    <a:pt x="200" y="376"/>
                    <a:pt x="208" y="376"/>
                    <a:pt x="217" y="375"/>
                  </a:cubicBezTo>
                  <a:cubicBezTo>
                    <a:pt x="217" y="375"/>
                    <a:pt x="217" y="375"/>
                    <a:pt x="217" y="375"/>
                  </a:cubicBezTo>
                  <a:cubicBezTo>
                    <a:pt x="232" y="408"/>
                    <a:pt x="232" y="408"/>
                    <a:pt x="232" y="408"/>
                  </a:cubicBezTo>
                  <a:cubicBezTo>
                    <a:pt x="240" y="407"/>
                    <a:pt x="248" y="405"/>
                    <a:pt x="256" y="403"/>
                  </a:cubicBezTo>
                  <a:cubicBezTo>
                    <a:pt x="258" y="367"/>
                    <a:pt x="258" y="367"/>
                    <a:pt x="258" y="367"/>
                  </a:cubicBezTo>
                  <a:cubicBezTo>
                    <a:pt x="262" y="366"/>
                    <a:pt x="266" y="364"/>
                    <a:pt x="270" y="363"/>
                  </a:cubicBezTo>
                  <a:cubicBezTo>
                    <a:pt x="274" y="361"/>
                    <a:pt x="278" y="359"/>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34" y="316"/>
                    <a:pt x="334" y="316"/>
                    <a:pt x="334" y="316"/>
                  </a:cubicBezTo>
                  <a:cubicBezTo>
                    <a:pt x="368" y="328"/>
                    <a:pt x="368" y="328"/>
                    <a:pt x="368" y="328"/>
                  </a:cubicBezTo>
                  <a:cubicBezTo>
                    <a:pt x="373" y="322"/>
                    <a:pt x="378" y="315"/>
                    <a:pt x="382" y="308"/>
                  </a:cubicBezTo>
                  <a:cubicBezTo>
                    <a:pt x="357" y="281"/>
                    <a:pt x="357" y="281"/>
                    <a:pt x="357" y="281"/>
                  </a:cubicBezTo>
                  <a:cubicBezTo>
                    <a:pt x="357" y="281"/>
                    <a:pt x="357" y="281"/>
                    <a:pt x="357" y="281"/>
                  </a:cubicBezTo>
                  <a:cubicBezTo>
                    <a:pt x="361" y="274"/>
                    <a:pt x="364" y="266"/>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408" y="176"/>
                    <a:pt x="408" y="176"/>
                    <a:pt x="408" y="176"/>
                  </a:cubicBezTo>
                  <a:cubicBezTo>
                    <a:pt x="407" y="168"/>
                    <a:pt x="405" y="160"/>
                    <a:pt x="403" y="152"/>
                  </a:cubicBezTo>
                  <a:cubicBezTo>
                    <a:pt x="367" y="150"/>
                    <a:pt x="367" y="150"/>
                    <a:pt x="367" y="150"/>
                  </a:cubicBezTo>
                  <a:cubicBezTo>
                    <a:pt x="367" y="150"/>
                    <a:pt x="367" y="150"/>
                    <a:pt x="367" y="150"/>
                  </a:cubicBezTo>
                  <a:cubicBezTo>
                    <a:pt x="366" y="146"/>
                    <a:pt x="364" y="142"/>
                    <a:pt x="363" y="138"/>
                  </a:cubicBezTo>
                  <a:cubicBezTo>
                    <a:pt x="361" y="134"/>
                    <a:pt x="359" y="131"/>
                    <a:pt x="357" y="127"/>
                  </a:cubicBezTo>
                  <a:cubicBezTo>
                    <a:pt x="357" y="127"/>
                    <a:pt x="357" y="127"/>
                    <a:pt x="357" y="127"/>
                  </a:cubicBezTo>
                  <a:cubicBezTo>
                    <a:pt x="382" y="100"/>
                    <a:pt x="382" y="100"/>
                    <a:pt x="382" y="100"/>
                  </a:cubicBezTo>
                  <a:cubicBezTo>
                    <a:pt x="378" y="93"/>
                    <a:pt x="373" y="86"/>
                    <a:pt x="368" y="80"/>
                  </a:cubicBezTo>
                  <a:cubicBezTo>
                    <a:pt x="334" y="92"/>
                    <a:pt x="334" y="92"/>
                    <a:pt x="334" y="92"/>
                  </a:cubicBezTo>
                  <a:cubicBezTo>
                    <a:pt x="329" y="85"/>
                    <a:pt x="322" y="79"/>
                    <a:pt x="316" y="74"/>
                  </a:cubicBezTo>
                  <a:cubicBezTo>
                    <a:pt x="328" y="40"/>
                    <a:pt x="328" y="40"/>
                    <a:pt x="328" y="40"/>
                  </a:cubicBezTo>
                  <a:cubicBezTo>
                    <a:pt x="322" y="35"/>
                    <a:pt x="315" y="30"/>
                    <a:pt x="308" y="26"/>
                  </a:cubicBezTo>
                  <a:cubicBezTo>
                    <a:pt x="281" y="51"/>
                    <a:pt x="281" y="51"/>
                    <a:pt x="281" y="51"/>
                  </a:cubicBezTo>
                  <a:cubicBezTo>
                    <a:pt x="274" y="47"/>
                    <a:pt x="266" y="44"/>
                    <a:pt x="258" y="41"/>
                  </a:cubicBezTo>
                  <a:cubicBezTo>
                    <a:pt x="258" y="41"/>
                    <a:pt x="258" y="41"/>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91" y="33"/>
                    <a:pt x="191" y="33"/>
                    <a:pt x="191" y="33"/>
                  </a:cubicBezTo>
                  <a:cubicBezTo>
                    <a:pt x="176" y="0"/>
                    <a:pt x="176" y="0"/>
                    <a:pt x="176" y="0"/>
                  </a:cubicBezTo>
                  <a:cubicBezTo>
                    <a:pt x="168" y="1"/>
                    <a:pt x="160" y="3"/>
                    <a:pt x="152" y="5"/>
                  </a:cubicBezTo>
                  <a:cubicBezTo>
                    <a:pt x="150" y="41"/>
                    <a:pt x="150" y="41"/>
                    <a:pt x="150" y="41"/>
                  </a:cubicBezTo>
                  <a:cubicBezTo>
                    <a:pt x="146" y="42"/>
                    <a:pt x="142" y="44"/>
                    <a:pt x="138" y="45"/>
                  </a:cubicBezTo>
                  <a:cubicBezTo>
                    <a:pt x="134" y="47"/>
                    <a:pt x="130" y="49"/>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74" y="92"/>
                    <a:pt x="74" y="92"/>
                    <a:pt x="74" y="92"/>
                  </a:cubicBezTo>
                  <a:cubicBezTo>
                    <a:pt x="40" y="80"/>
                    <a:pt x="40" y="80"/>
                    <a:pt x="40" y="80"/>
                  </a:cubicBezTo>
                  <a:cubicBezTo>
                    <a:pt x="35" y="86"/>
                    <a:pt x="30" y="93"/>
                    <a:pt x="26" y="100"/>
                  </a:cubicBezTo>
                  <a:cubicBezTo>
                    <a:pt x="51" y="127"/>
                    <a:pt x="51" y="127"/>
                    <a:pt x="51" y="127"/>
                  </a:cubicBezTo>
                  <a:cubicBezTo>
                    <a:pt x="51" y="127"/>
                    <a:pt x="51" y="127"/>
                    <a:pt x="51" y="127"/>
                  </a:cubicBezTo>
                  <a:cubicBezTo>
                    <a:pt x="47" y="134"/>
                    <a:pt x="44" y="142"/>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0" y="232"/>
                    <a:pt x="0" y="232"/>
                    <a:pt x="0" y="232"/>
                  </a:cubicBezTo>
                  <a:cubicBezTo>
                    <a:pt x="1" y="240"/>
                    <a:pt x="3" y="248"/>
                    <a:pt x="5" y="256"/>
                  </a:cubicBezTo>
                  <a:cubicBezTo>
                    <a:pt x="41" y="258"/>
                    <a:pt x="41" y="258"/>
                    <a:pt x="41" y="258"/>
                  </a:cubicBezTo>
                  <a:cubicBezTo>
                    <a:pt x="41" y="258"/>
                    <a:pt x="41" y="258"/>
                    <a:pt x="41" y="258"/>
                  </a:cubicBezTo>
                  <a:close/>
                  <a:moveTo>
                    <a:pt x="152" y="80"/>
                  </a:moveTo>
                  <a:cubicBezTo>
                    <a:pt x="221" y="51"/>
                    <a:pt x="300" y="84"/>
                    <a:pt x="329" y="152"/>
                  </a:cubicBezTo>
                  <a:cubicBezTo>
                    <a:pt x="357" y="221"/>
                    <a:pt x="324" y="300"/>
                    <a:pt x="256" y="329"/>
                  </a:cubicBezTo>
                  <a:cubicBezTo>
                    <a:pt x="187" y="357"/>
                    <a:pt x="108" y="324"/>
                    <a:pt x="79" y="256"/>
                  </a:cubicBezTo>
                  <a:cubicBezTo>
                    <a:pt x="51" y="187"/>
                    <a:pt x="84" y="108"/>
                    <a:pt x="152" y="8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26" name="Freeform 261"/>
            <p:cNvSpPr>
              <a:spLocks noEditPoints="1"/>
            </p:cNvSpPr>
            <p:nvPr/>
          </p:nvSpPr>
          <p:spPr bwMode="auto">
            <a:xfrm>
              <a:off x="5541981" y="4145537"/>
              <a:ext cx="282456" cy="351785"/>
            </a:xfrm>
            <a:custGeom>
              <a:avLst/>
              <a:gdLst>
                <a:gd name="T0" fmla="*/ 158 w 220"/>
                <a:gd name="T1" fmla="*/ 78 h 274"/>
                <a:gd name="T2" fmla="*/ 38 w 220"/>
                <a:gd name="T3" fmla="*/ 78 h 274"/>
                <a:gd name="T4" fmla="*/ 38 w 220"/>
                <a:gd name="T5" fmla="*/ 96 h 274"/>
                <a:gd name="T6" fmla="*/ 158 w 220"/>
                <a:gd name="T7" fmla="*/ 96 h 274"/>
                <a:gd name="T8" fmla="*/ 158 w 220"/>
                <a:gd name="T9" fmla="*/ 78 h 274"/>
                <a:gd name="T10" fmla="*/ 158 w 220"/>
                <a:gd name="T11" fmla="*/ 44 h 274"/>
                <a:gd name="T12" fmla="*/ 38 w 220"/>
                <a:gd name="T13" fmla="*/ 44 h 274"/>
                <a:gd name="T14" fmla="*/ 38 w 220"/>
                <a:gd name="T15" fmla="*/ 62 h 274"/>
                <a:gd name="T16" fmla="*/ 158 w 220"/>
                <a:gd name="T17" fmla="*/ 62 h 274"/>
                <a:gd name="T18" fmla="*/ 158 w 220"/>
                <a:gd name="T19" fmla="*/ 44 h 274"/>
                <a:gd name="T20" fmla="*/ 158 w 220"/>
                <a:gd name="T21" fmla="*/ 112 h 274"/>
                <a:gd name="T22" fmla="*/ 38 w 220"/>
                <a:gd name="T23" fmla="*/ 112 h 274"/>
                <a:gd name="T24" fmla="*/ 38 w 220"/>
                <a:gd name="T25" fmla="*/ 130 h 274"/>
                <a:gd name="T26" fmla="*/ 158 w 220"/>
                <a:gd name="T27" fmla="*/ 130 h 274"/>
                <a:gd name="T28" fmla="*/ 158 w 220"/>
                <a:gd name="T29" fmla="*/ 112 h 274"/>
                <a:gd name="T30" fmla="*/ 194 w 220"/>
                <a:gd name="T31" fmla="*/ 24 h 274"/>
                <a:gd name="T32" fmla="*/ 194 w 220"/>
                <a:gd name="T33" fmla="*/ 0 h 274"/>
                <a:gd name="T34" fmla="*/ 0 w 220"/>
                <a:gd name="T35" fmla="*/ 0 h 274"/>
                <a:gd name="T36" fmla="*/ 0 w 220"/>
                <a:gd name="T37" fmla="*/ 250 h 274"/>
                <a:gd name="T38" fmla="*/ 26 w 220"/>
                <a:gd name="T39" fmla="*/ 250 h 274"/>
                <a:gd name="T40" fmla="*/ 26 w 220"/>
                <a:gd name="T41" fmla="*/ 274 h 274"/>
                <a:gd name="T42" fmla="*/ 220 w 220"/>
                <a:gd name="T43" fmla="*/ 274 h 274"/>
                <a:gd name="T44" fmla="*/ 220 w 220"/>
                <a:gd name="T45" fmla="*/ 24 h 274"/>
                <a:gd name="T46" fmla="*/ 194 w 220"/>
                <a:gd name="T47" fmla="*/ 24 h 274"/>
                <a:gd name="T48" fmla="*/ 14 w 220"/>
                <a:gd name="T49" fmla="*/ 236 h 274"/>
                <a:gd name="T50" fmla="*/ 14 w 220"/>
                <a:gd name="T51" fmla="*/ 12 h 274"/>
                <a:gd name="T52" fmla="*/ 182 w 220"/>
                <a:gd name="T53" fmla="*/ 12 h 274"/>
                <a:gd name="T54" fmla="*/ 182 w 220"/>
                <a:gd name="T55" fmla="*/ 180 h 274"/>
                <a:gd name="T56" fmla="*/ 124 w 220"/>
                <a:gd name="T57" fmla="*/ 180 h 274"/>
                <a:gd name="T58" fmla="*/ 124 w 220"/>
                <a:gd name="T59" fmla="*/ 236 h 274"/>
                <a:gd name="T60" fmla="*/ 14 w 220"/>
                <a:gd name="T61" fmla="*/ 236 h 274"/>
                <a:gd name="T62" fmla="*/ 206 w 220"/>
                <a:gd name="T63" fmla="*/ 262 h 274"/>
                <a:gd name="T64" fmla="*/ 38 w 220"/>
                <a:gd name="T65" fmla="*/ 262 h 274"/>
                <a:gd name="T66" fmla="*/ 38 w 220"/>
                <a:gd name="T67" fmla="*/ 250 h 274"/>
                <a:gd name="T68" fmla="*/ 130 w 220"/>
                <a:gd name="T69" fmla="*/ 250 h 274"/>
                <a:gd name="T70" fmla="*/ 194 w 220"/>
                <a:gd name="T71" fmla="*/ 186 h 274"/>
                <a:gd name="T72" fmla="*/ 194 w 220"/>
                <a:gd name="T73" fmla="*/ 38 h 274"/>
                <a:gd name="T74" fmla="*/ 206 w 220"/>
                <a:gd name="T75" fmla="*/ 38 h 274"/>
                <a:gd name="T76" fmla="*/ 206 w 220"/>
                <a:gd name="T77" fmla="*/ 262 h 274"/>
                <a:gd name="T78" fmla="*/ 38 w 220"/>
                <a:gd name="T79" fmla="*/ 162 h 274"/>
                <a:gd name="T80" fmla="*/ 98 w 220"/>
                <a:gd name="T81" fmla="*/ 162 h 274"/>
                <a:gd name="T82" fmla="*/ 98 w 220"/>
                <a:gd name="T83" fmla="*/ 146 h 274"/>
                <a:gd name="T84" fmla="*/ 38 w 220"/>
                <a:gd name="T85" fmla="*/ 146 h 274"/>
                <a:gd name="T86" fmla="*/ 38 w 220"/>
                <a:gd name="T87" fmla="*/ 16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74">
                  <a:moveTo>
                    <a:pt x="158" y="78"/>
                  </a:moveTo>
                  <a:lnTo>
                    <a:pt x="38" y="78"/>
                  </a:lnTo>
                  <a:lnTo>
                    <a:pt x="38" y="96"/>
                  </a:lnTo>
                  <a:lnTo>
                    <a:pt x="158" y="96"/>
                  </a:lnTo>
                  <a:lnTo>
                    <a:pt x="158" y="78"/>
                  </a:lnTo>
                  <a:close/>
                  <a:moveTo>
                    <a:pt x="158" y="44"/>
                  </a:moveTo>
                  <a:lnTo>
                    <a:pt x="38" y="44"/>
                  </a:lnTo>
                  <a:lnTo>
                    <a:pt x="38" y="62"/>
                  </a:lnTo>
                  <a:lnTo>
                    <a:pt x="158" y="62"/>
                  </a:lnTo>
                  <a:lnTo>
                    <a:pt x="158" y="44"/>
                  </a:lnTo>
                  <a:close/>
                  <a:moveTo>
                    <a:pt x="158" y="112"/>
                  </a:moveTo>
                  <a:lnTo>
                    <a:pt x="38" y="112"/>
                  </a:lnTo>
                  <a:lnTo>
                    <a:pt x="38" y="130"/>
                  </a:lnTo>
                  <a:lnTo>
                    <a:pt x="158" y="130"/>
                  </a:lnTo>
                  <a:lnTo>
                    <a:pt x="158" y="112"/>
                  </a:lnTo>
                  <a:close/>
                  <a:moveTo>
                    <a:pt x="194" y="24"/>
                  </a:moveTo>
                  <a:lnTo>
                    <a:pt x="194" y="0"/>
                  </a:lnTo>
                  <a:lnTo>
                    <a:pt x="0" y="0"/>
                  </a:lnTo>
                  <a:lnTo>
                    <a:pt x="0" y="250"/>
                  </a:lnTo>
                  <a:lnTo>
                    <a:pt x="26" y="250"/>
                  </a:lnTo>
                  <a:lnTo>
                    <a:pt x="26" y="274"/>
                  </a:lnTo>
                  <a:lnTo>
                    <a:pt x="220" y="274"/>
                  </a:lnTo>
                  <a:lnTo>
                    <a:pt x="220" y="24"/>
                  </a:lnTo>
                  <a:lnTo>
                    <a:pt x="194" y="24"/>
                  </a:lnTo>
                  <a:close/>
                  <a:moveTo>
                    <a:pt x="14" y="236"/>
                  </a:moveTo>
                  <a:lnTo>
                    <a:pt x="14" y="12"/>
                  </a:lnTo>
                  <a:lnTo>
                    <a:pt x="182" y="12"/>
                  </a:lnTo>
                  <a:lnTo>
                    <a:pt x="182" y="180"/>
                  </a:lnTo>
                  <a:lnTo>
                    <a:pt x="124" y="180"/>
                  </a:lnTo>
                  <a:lnTo>
                    <a:pt x="124" y="236"/>
                  </a:lnTo>
                  <a:lnTo>
                    <a:pt x="14" y="236"/>
                  </a:lnTo>
                  <a:close/>
                  <a:moveTo>
                    <a:pt x="206" y="262"/>
                  </a:moveTo>
                  <a:lnTo>
                    <a:pt x="38" y="262"/>
                  </a:lnTo>
                  <a:lnTo>
                    <a:pt x="38" y="250"/>
                  </a:lnTo>
                  <a:lnTo>
                    <a:pt x="130" y="250"/>
                  </a:lnTo>
                  <a:lnTo>
                    <a:pt x="194" y="186"/>
                  </a:lnTo>
                  <a:lnTo>
                    <a:pt x="194" y="38"/>
                  </a:lnTo>
                  <a:lnTo>
                    <a:pt x="206" y="38"/>
                  </a:lnTo>
                  <a:lnTo>
                    <a:pt x="206" y="262"/>
                  </a:lnTo>
                  <a:close/>
                  <a:moveTo>
                    <a:pt x="38" y="162"/>
                  </a:moveTo>
                  <a:lnTo>
                    <a:pt x="98" y="162"/>
                  </a:lnTo>
                  <a:lnTo>
                    <a:pt x="98" y="146"/>
                  </a:lnTo>
                  <a:lnTo>
                    <a:pt x="38" y="146"/>
                  </a:lnTo>
                  <a:lnTo>
                    <a:pt x="38" y="162"/>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27" name="Freeform 262"/>
            <p:cNvSpPr>
              <a:spLocks noEditPoints="1"/>
            </p:cNvSpPr>
            <p:nvPr/>
          </p:nvSpPr>
          <p:spPr bwMode="auto">
            <a:xfrm>
              <a:off x="5161950" y="1742098"/>
              <a:ext cx="1047653" cy="1047652"/>
            </a:xfrm>
            <a:custGeom>
              <a:avLst/>
              <a:gdLst>
                <a:gd name="T0" fmla="*/ 363 w 408"/>
                <a:gd name="T1" fmla="*/ 138 h 408"/>
                <a:gd name="T2" fmla="*/ 357 w 408"/>
                <a:gd name="T3" fmla="*/ 127 h 408"/>
                <a:gd name="T4" fmla="*/ 368 w 408"/>
                <a:gd name="T5" fmla="*/ 80 h 408"/>
                <a:gd name="T6" fmla="*/ 316 w 408"/>
                <a:gd name="T7" fmla="*/ 74 h 408"/>
                <a:gd name="T8" fmla="*/ 308 w 408"/>
                <a:gd name="T9" fmla="*/ 26 h 408"/>
                <a:gd name="T10" fmla="*/ 258 w 408"/>
                <a:gd name="T11" fmla="*/ 41 h 408"/>
                <a:gd name="T12" fmla="*/ 256 w 408"/>
                <a:gd name="T13" fmla="*/ 5 h 408"/>
                <a:gd name="T14" fmla="*/ 217 w 408"/>
                <a:gd name="T15" fmla="*/ 33 h 408"/>
                <a:gd name="T16" fmla="*/ 191 w 408"/>
                <a:gd name="T17" fmla="*/ 33 h 408"/>
                <a:gd name="T18" fmla="*/ 152 w 408"/>
                <a:gd name="T19" fmla="*/ 5 h 408"/>
                <a:gd name="T20" fmla="*/ 138 w 408"/>
                <a:gd name="T21" fmla="*/ 45 h 408"/>
                <a:gd name="T22" fmla="*/ 100 w 408"/>
                <a:gd name="T23" fmla="*/ 26 h 408"/>
                <a:gd name="T24" fmla="*/ 92 w 408"/>
                <a:gd name="T25" fmla="*/ 74 h 408"/>
                <a:gd name="T26" fmla="*/ 74 w 408"/>
                <a:gd name="T27" fmla="*/ 92 h 408"/>
                <a:gd name="T28" fmla="*/ 26 w 408"/>
                <a:gd name="T29" fmla="*/ 100 h 408"/>
                <a:gd name="T30" fmla="*/ 51 w 408"/>
                <a:gd name="T31" fmla="*/ 127 h 408"/>
                <a:gd name="T32" fmla="*/ 5 w 408"/>
                <a:gd name="T33" fmla="*/ 152 h 408"/>
                <a:gd name="T34" fmla="*/ 33 w 408"/>
                <a:gd name="T35" fmla="*/ 191 h 408"/>
                <a:gd name="T36" fmla="*/ 0 w 408"/>
                <a:gd name="T37" fmla="*/ 232 h 408"/>
                <a:gd name="T38" fmla="*/ 41 w 408"/>
                <a:gd name="T39" fmla="*/ 258 h 408"/>
                <a:gd name="T40" fmla="*/ 45 w 408"/>
                <a:gd name="T41" fmla="*/ 270 h 408"/>
                <a:gd name="T42" fmla="*/ 51 w 408"/>
                <a:gd name="T43" fmla="*/ 281 h 408"/>
                <a:gd name="T44" fmla="*/ 40 w 408"/>
                <a:gd name="T45" fmla="*/ 328 h 408"/>
                <a:gd name="T46" fmla="*/ 92 w 408"/>
                <a:gd name="T47" fmla="*/ 334 h 408"/>
                <a:gd name="T48" fmla="*/ 100 w 408"/>
                <a:gd name="T49" fmla="*/ 382 h 408"/>
                <a:gd name="T50" fmla="*/ 150 w 408"/>
                <a:gd name="T51" fmla="*/ 367 h 408"/>
                <a:gd name="T52" fmla="*/ 152 w 408"/>
                <a:gd name="T53" fmla="*/ 403 h 408"/>
                <a:gd name="T54" fmla="*/ 191 w 408"/>
                <a:gd name="T55" fmla="*/ 375 h 408"/>
                <a:gd name="T56" fmla="*/ 217 w 408"/>
                <a:gd name="T57" fmla="*/ 375 h 408"/>
                <a:gd name="T58" fmla="*/ 256 w 408"/>
                <a:gd name="T59" fmla="*/ 403 h 408"/>
                <a:gd name="T60" fmla="*/ 270 w 408"/>
                <a:gd name="T61" fmla="*/ 363 h 408"/>
                <a:gd name="T62" fmla="*/ 308 w 408"/>
                <a:gd name="T63" fmla="*/ 382 h 408"/>
                <a:gd name="T64" fmla="*/ 316 w 408"/>
                <a:gd name="T65" fmla="*/ 334 h 408"/>
                <a:gd name="T66" fmla="*/ 334 w 408"/>
                <a:gd name="T67" fmla="*/ 316 h 408"/>
                <a:gd name="T68" fmla="*/ 382 w 408"/>
                <a:gd name="T69" fmla="*/ 308 h 408"/>
                <a:gd name="T70" fmla="*/ 357 w 408"/>
                <a:gd name="T71" fmla="*/ 281 h 408"/>
                <a:gd name="T72" fmla="*/ 403 w 408"/>
                <a:gd name="T73" fmla="*/ 256 h 408"/>
                <a:gd name="T74" fmla="*/ 375 w 408"/>
                <a:gd name="T75" fmla="*/ 217 h 408"/>
                <a:gd name="T76" fmla="*/ 408 w 408"/>
                <a:gd name="T77" fmla="*/ 176 h 408"/>
                <a:gd name="T78" fmla="*/ 367 w 408"/>
                <a:gd name="T79" fmla="*/ 150 h 408"/>
                <a:gd name="T80" fmla="*/ 256 w 408"/>
                <a:gd name="T81" fmla="*/ 329 h 408"/>
                <a:gd name="T82" fmla="*/ 152 w 408"/>
                <a:gd name="T83" fmla="*/ 80 h 408"/>
                <a:gd name="T84" fmla="*/ 256 w 408"/>
                <a:gd name="T85" fmla="*/ 32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367" y="150"/>
                  </a:moveTo>
                  <a:cubicBezTo>
                    <a:pt x="366" y="146"/>
                    <a:pt x="364" y="142"/>
                    <a:pt x="363" y="138"/>
                  </a:cubicBezTo>
                  <a:cubicBezTo>
                    <a:pt x="361" y="134"/>
                    <a:pt x="359" y="131"/>
                    <a:pt x="357" y="127"/>
                  </a:cubicBezTo>
                  <a:cubicBezTo>
                    <a:pt x="357" y="127"/>
                    <a:pt x="357" y="127"/>
                    <a:pt x="357" y="127"/>
                  </a:cubicBezTo>
                  <a:cubicBezTo>
                    <a:pt x="382" y="100"/>
                    <a:pt x="382" y="100"/>
                    <a:pt x="382" y="100"/>
                  </a:cubicBezTo>
                  <a:cubicBezTo>
                    <a:pt x="378" y="93"/>
                    <a:pt x="373" y="86"/>
                    <a:pt x="368" y="80"/>
                  </a:cubicBezTo>
                  <a:cubicBezTo>
                    <a:pt x="334" y="92"/>
                    <a:pt x="334" y="92"/>
                    <a:pt x="334" y="92"/>
                  </a:cubicBezTo>
                  <a:cubicBezTo>
                    <a:pt x="329" y="86"/>
                    <a:pt x="322" y="80"/>
                    <a:pt x="316" y="74"/>
                  </a:cubicBezTo>
                  <a:cubicBezTo>
                    <a:pt x="328" y="40"/>
                    <a:pt x="328" y="40"/>
                    <a:pt x="328" y="40"/>
                  </a:cubicBezTo>
                  <a:cubicBezTo>
                    <a:pt x="322" y="35"/>
                    <a:pt x="315" y="30"/>
                    <a:pt x="308" y="26"/>
                  </a:cubicBezTo>
                  <a:cubicBezTo>
                    <a:pt x="281" y="51"/>
                    <a:pt x="281" y="51"/>
                    <a:pt x="281" y="51"/>
                  </a:cubicBezTo>
                  <a:cubicBezTo>
                    <a:pt x="274" y="47"/>
                    <a:pt x="266" y="44"/>
                    <a:pt x="258" y="41"/>
                  </a:cubicBezTo>
                  <a:cubicBezTo>
                    <a:pt x="258" y="41"/>
                    <a:pt x="258" y="41"/>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91" y="33"/>
                    <a:pt x="191" y="33"/>
                    <a:pt x="191" y="33"/>
                  </a:cubicBezTo>
                  <a:cubicBezTo>
                    <a:pt x="176" y="0"/>
                    <a:pt x="176" y="0"/>
                    <a:pt x="176" y="0"/>
                  </a:cubicBezTo>
                  <a:cubicBezTo>
                    <a:pt x="168" y="1"/>
                    <a:pt x="160" y="3"/>
                    <a:pt x="152" y="5"/>
                  </a:cubicBezTo>
                  <a:cubicBezTo>
                    <a:pt x="150" y="41"/>
                    <a:pt x="150" y="41"/>
                    <a:pt x="150" y="41"/>
                  </a:cubicBezTo>
                  <a:cubicBezTo>
                    <a:pt x="146" y="42"/>
                    <a:pt x="142" y="44"/>
                    <a:pt x="138" y="45"/>
                  </a:cubicBezTo>
                  <a:cubicBezTo>
                    <a:pt x="134" y="47"/>
                    <a:pt x="130" y="49"/>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74" y="92"/>
                    <a:pt x="74" y="92"/>
                    <a:pt x="74" y="92"/>
                  </a:cubicBezTo>
                  <a:cubicBezTo>
                    <a:pt x="40" y="80"/>
                    <a:pt x="40" y="80"/>
                    <a:pt x="40" y="80"/>
                  </a:cubicBezTo>
                  <a:cubicBezTo>
                    <a:pt x="35" y="86"/>
                    <a:pt x="30" y="93"/>
                    <a:pt x="26" y="100"/>
                  </a:cubicBezTo>
                  <a:cubicBezTo>
                    <a:pt x="51" y="127"/>
                    <a:pt x="51" y="127"/>
                    <a:pt x="51" y="127"/>
                  </a:cubicBezTo>
                  <a:cubicBezTo>
                    <a:pt x="51" y="127"/>
                    <a:pt x="51" y="127"/>
                    <a:pt x="51" y="127"/>
                  </a:cubicBezTo>
                  <a:cubicBezTo>
                    <a:pt x="47" y="134"/>
                    <a:pt x="44" y="142"/>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0" y="232"/>
                    <a:pt x="0" y="232"/>
                    <a:pt x="0" y="232"/>
                  </a:cubicBezTo>
                  <a:cubicBezTo>
                    <a:pt x="1" y="240"/>
                    <a:pt x="3" y="248"/>
                    <a:pt x="5" y="256"/>
                  </a:cubicBezTo>
                  <a:cubicBezTo>
                    <a:pt x="41" y="258"/>
                    <a:pt x="41" y="258"/>
                    <a:pt x="41" y="258"/>
                  </a:cubicBezTo>
                  <a:cubicBezTo>
                    <a:pt x="41" y="258"/>
                    <a:pt x="41" y="258"/>
                    <a:pt x="41" y="258"/>
                  </a:cubicBezTo>
                  <a:cubicBezTo>
                    <a:pt x="42" y="262"/>
                    <a:pt x="44" y="266"/>
                    <a:pt x="45" y="270"/>
                  </a:cubicBezTo>
                  <a:cubicBezTo>
                    <a:pt x="47" y="274"/>
                    <a:pt x="49" y="278"/>
                    <a:pt x="51" y="281"/>
                  </a:cubicBezTo>
                  <a:cubicBezTo>
                    <a:pt x="51" y="281"/>
                    <a:pt x="51" y="281"/>
                    <a:pt x="51" y="281"/>
                  </a:cubicBezTo>
                  <a:cubicBezTo>
                    <a:pt x="26" y="308"/>
                    <a:pt x="26" y="308"/>
                    <a:pt x="26" y="308"/>
                  </a:cubicBezTo>
                  <a:cubicBezTo>
                    <a:pt x="30" y="315"/>
                    <a:pt x="35" y="322"/>
                    <a:pt x="40" y="328"/>
                  </a:cubicBezTo>
                  <a:cubicBezTo>
                    <a:pt x="74" y="316"/>
                    <a:pt x="74" y="316"/>
                    <a:pt x="74" y="316"/>
                  </a:cubicBezTo>
                  <a:cubicBezTo>
                    <a:pt x="79" y="323"/>
                    <a:pt x="86" y="329"/>
                    <a:pt x="92" y="334"/>
                  </a:cubicBezTo>
                  <a:cubicBezTo>
                    <a:pt x="80" y="368"/>
                    <a:pt x="80" y="368"/>
                    <a:pt x="80" y="368"/>
                  </a:cubicBezTo>
                  <a:cubicBezTo>
                    <a:pt x="86" y="373"/>
                    <a:pt x="93" y="378"/>
                    <a:pt x="100" y="382"/>
                  </a:cubicBezTo>
                  <a:cubicBezTo>
                    <a:pt x="127" y="357"/>
                    <a:pt x="127" y="357"/>
                    <a:pt x="127" y="357"/>
                  </a:cubicBezTo>
                  <a:cubicBezTo>
                    <a:pt x="134" y="361"/>
                    <a:pt x="142" y="364"/>
                    <a:pt x="150" y="367"/>
                  </a:cubicBezTo>
                  <a:cubicBezTo>
                    <a:pt x="150" y="367"/>
                    <a:pt x="150" y="367"/>
                    <a:pt x="150" y="367"/>
                  </a:cubicBezTo>
                  <a:cubicBezTo>
                    <a:pt x="152" y="403"/>
                    <a:pt x="152" y="403"/>
                    <a:pt x="152" y="403"/>
                  </a:cubicBezTo>
                  <a:cubicBezTo>
                    <a:pt x="160" y="406"/>
                    <a:pt x="168" y="407"/>
                    <a:pt x="176" y="408"/>
                  </a:cubicBezTo>
                  <a:cubicBezTo>
                    <a:pt x="191" y="375"/>
                    <a:pt x="191" y="375"/>
                    <a:pt x="191" y="375"/>
                  </a:cubicBezTo>
                  <a:cubicBezTo>
                    <a:pt x="200" y="376"/>
                    <a:pt x="208" y="376"/>
                    <a:pt x="217" y="375"/>
                  </a:cubicBezTo>
                  <a:cubicBezTo>
                    <a:pt x="217" y="375"/>
                    <a:pt x="217" y="375"/>
                    <a:pt x="217" y="375"/>
                  </a:cubicBezTo>
                  <a:cubicBezTo>
                    <a:pt x="232" y="408"/>
                    <a:pt x="232" y="408"/>
                    <a:pt x="232" y="408"/>
                  </a:cubicBezTo>
                  <a:cubicBezTo>
                    <a:pt x="240" y="407"/>
                    <a:pt x="248" y="406"/>
                    <a:pt x="256" y="403"/>
                  </a:cubicBezTo>
                  <a:cubicBezTo>
                    <a:pt x="258" y="367"/>
                    <a:pt x="258" y="367"/>
                    <a:pt x="258" y="367"/>
                  </a:cubicBezTo>
                  <a:cubicBezTo>
                    <a:pt x="262" y="366"/>
                    <a:pt x="266" y="364"/>
                    <a:pt x="270" y="363"/>
                  </a:cubicBezTo>
                  <a:cubicBezTo>
                    <a:pt x="274" y="361"/>
                    <a:pt x="278" y="359"/>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34" y="316"/>
                    <a:pt x="334" y="316"/>
                    <a:pt x="334" y="316"/>
                  </a:cubicBezTo>
                  <a:cubicBezTo>
                    <a:pt x="368" y="328"/>
                    <a:pt x="368" y="328"/>
                    <a:pt x="368" y="328"/>
                  </a:cubicBezTo>
                  <a:cubicBezTo>
                    <a:pt x="373" y="322"/>
                    <a:pt x="378" y="315"/>
                    <a:pt x="382" y="308"/>
                  </a:cubicBezTo>
                  <a:cubicBezTo>
                    <a:pt x="357" y="281"/>
                    <a:pt x="357" y="281"/>
                    <a:pt x="357" y="281"/>
                  </a:cubicBezTo>
                  <a:cubicBezTo>
                    <a:pt x="357" y="281"/>
                    <a:pt x="357" y="281"/>
                    <a:pt x="357" y="281"/>
                  </a:cubicBezTo>
                  <a:cubicBezTo>
                    <a:pt x="361" y="274"/>
                    <a:pt x="364" y="266"/>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408" y="176"/>
                    <a:pt x="408" y="176"/>
                    <a:pt x="408" y="176"/>
                  </a:cubicBezTo>
                  <a:cubicBezTo>
                    <a:pt x="407" y="168"/>
                    <a:pt x="405" y="160"/>
                    <a:pt x="403" y="152"/>
                  </a:cubicBezTo>
                  <a:cubicBezTo>
                    <a:pt x="367" y="150"/>
                    <a:pt x="367" y="150"/>
                    <a:pt x="367" y="150"/>
                  </a:cubicBezTo>
                  <a:cubicBezTo>
                    <a:pt x="367" y="150"/>
                    <a:pt x="367" y="150"/>
                    <a:pt x="367" y="150"/>
                  </a:cubicBezTo>
                  <a:close/>
                  <a:moveTo>
                    <a:pt x="256" y="329"/>
                  </a:moveTo>
                  <a:cubicBezTo>
                    <a:pt x="187" y="357"/>
                    <a:pt x="108" y="324"/>
                    <a:pt x="79" y="256"/>
                  </a:cubicBezTo>
                  <a:cubicBezTo>
                    <a:pt x="51" y="187"/>
                    <a:pt x="84" y="108"/>
                    <a:pt x="152" y="80"/>
                  </a:cubicBezTo>
                  <a:cubicBezTo>
                    <a:pt x="221" y="51"/>
                    <a:pt x="300" y="84"/>
                    <a:pt x="329" y="153"/>
                  </a:cubicBezTo>
                  <a:cubicBezTo>
                    <a:pt x="357" y="221"/>
                    <a:pt x="324" y="300"/>
                    <a:pt x="256" y="329"/>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28" name="Freeform 264"/>
            <p:cNvSpPr>
              <a:spLocks noEditPoints="1"/>
            </p:cNvSpPr>
            <p:nvPr/>
          </p:nvSpPr>
          <p:spPr bwMode="auto">
            <a:xfrm>
              <a:off x="5521440" y="2068206"/>
              <a:ext cx="326107" cy="410844"/>
            </a:xfrm>
            <a:custGeom>
              <a:avLst/>
              <a:gdLst>
                <a:gd name="T0" fmla="*/ 69 w 127"/>
                <a:gd name="T1" fmla="*/ 95 h 160"/>
                <a:gd name="T2" fmla="*/ 64 w 127"/>
                <a:gd name="T3" fmla="*/ 95 h 160"/>
                <a:gd name="T4" fmla="*/ 53 w 127"/>
                <a:gd name="T5" fmla="*/ 101 h 160"/>
                <a:gd name="T6" fmla="*/ 53 w 127"/>
                <a:gd name="T7" fmla="*/ 106 h 160"/>
                <a:gd name="T8" fmla="*/ 61 w 127"/>
                <a:gd name="T9" fmla="*/ 106 h 160"/>
                <a:gd name="T10" fmla="*/ 61 w 127"/>
                <a:gd name="T11" fmla="*/ 129 h 160"/>
                <a:gd name="T12" fmla="*/ 57 w 127"/>
                <a:gd name="T13" fmla="*/ 129 h 160"/>
                <a:gd name="T14" fmla="*/ 57 w 127"/>
                <a:gd name="T15" fmla="*/ 134 h 160"/>
                <a:gd name="T16" fmla="*/ 73 w 127"/>
                <a:gd name="T17" fmla="*/ 134 h 160"/>
                <a:gd name="T18" fmla="*/ 73 w 127"/>
                <a:gd name="T19" fmla="*/ 129 h 160"/>
                <a:gd name="T20" fmla="*/ 69 w 127"/>
                <a:gd name="T21" fmla="*/ 129 h 160"/>
                <a:gd name="T22" fmla="*/ 69 w 127"/>
                <a:gd name="T23" fmla="*/ 95 h 160"/>
                <a:gd name="T24" fmla="*/ 64 w 127"/>
                <a:gd name="T25" fmla="*/ 81 h 160"/>
                <a:gd name="T26" fmla="*/ 31 w 127"/>
                <a:gd name="T27" fmla="*/ 114 h 160"/>
                <a:gd name="T28" fmla="*/ 64 w 127"/>
                <a:gd name="T29" fmla="*/ 147 h 160"/>
                <a:gd name="T30" fmla="*/ 96 w 127"/>
                <a:gd name="T31" fmla="*/ 114 h 160"/>
                <a:gd name="T32" fmla="*/ 64 w 127"/>
                <a:gd name="T33" fmla="*/ 81 h 160"/>
                <a:gd name="T34" fmla="*/ 64 w 127"/>
                <a:gd name="T35" fmla="*/ 143 h 160"/>
                <a:gd name="T36" fmla="*/ 34 w 127"/>
                <a:gd name="T37" fmla="*/ 114 h 160"/>
                <a:gd name="T38" fmla="*/ 64 w 127"/>
                <a:gd name="T39" fmla="*/ 85 h 160"/>
                <a:gd name="T40" fmla="*/ 93 w 127"/>
                <a:gd name="T41" fmla="*/ 114 h 160"/>
                <a:gd name="T42" fmla="*/ 64 w 127"/>
                <a:gd name="T43" fmla="*/ 143 h 160"/>
                <a:gd name="T44" fmla="*/ 127 w 127"/>
                <a:gd name="T45" fmla="*/ 25 h 160"/>
                <a:gd name="T46" fmla="*/ 119 w 127"/>
                <a:gd name="T47" fmla="*/ 17 h 160"/>
                <a:gd name="T48" fmla="*/ 90 w 127"/>
                <a:gd name="T49" fmla="*/ 77 h 160"/>
                <a:gd name="T50" fmla="*/ 80 w 127"/>
                <a:gd name="T51" fmla="*/ 72 h 160"/>
                <a:gd name="T52" fmla="*/ 111 w 127"/>
                <a:gd name="T53" fmla="*/ 8 h 160"/>
                <a:gd name="T54" fmla="*/ 102 w 127"/>
                <a:gd name="T55" fmla="*/ 0 h 160"/>
                <a:gd name="T56" fmla="*/ 25 w 127"/>
                <a:gd name="T57" fmla="*/ 0 h 160"/>
                <a:gd name="T58" fmla="*/ 17 w 127"/>
                <a:gd name="T59" fmla="*/ 8 h 160"/>
                <a:gd name="T60" fmla="*/ 48 w 127"/>
                <a:gd name="T61" fmla="*/ 72 h 160"/>
                <a:gd name="T62" fmla="*/ 38 w 127"/>
                <a:gd name="T63" fmla="*/ 77 h 160"/>
                <a:gd name="T64" fmla="*/ 9 w 127"/>
                <a:gd name="T65" fmla="*/ 17 h 160"/>
                <a:gd name="T66" fmla="*/ 0 w 127"/>
                <a:gd name="T67" fmla="*/ 25 h 160"/>
                <a:gd name="T68" fmla="*/ 29 w 127"/>
                <a:gd name="T69" fmla="*/ 84 h 160"/>
                <a:gd name="T70" fmla="*/ 18 w 127"/>
                <a:gd name="T71" fmla="*/ 114 h 160"/>
                <a:gd name="T72" fmla="*/ 64 w 127"/>
                <a:gd name="T73" fmla="*/ 160 h 160"/>
                <a:gd name="T74" fmla="*/ 109 w 127"/>
                <a:gd name="T75" fmla="*/ 114 h 160"/>
                <a:gd name="T76" fmla="*/ 98 w 127"/>
                <a:gd name="T77" fmla="*/ 84 h 160"/>
                <a:gd name="T78" fmla="*/ 127 w 127"/>
                <a:gd name="T79" fmla="*/ 25 h 160"/>
                <a:gd name="T80" fmla="*/ 31 w 127"/>
                <a:gd name="T81" fmla="*/ 12 h 160"/>
                <a:gd name="T82" fmla="*/ 97 w 127"/>
                <a:gd name="T83" fmla="*/ 12 h 160"/>
                <a:gd name="T84" fmla="*/ 91 w 127"/>
                <a:gd name="T85" fmla="*/ 23 h 160"/>
                <a:gd name="T86" fmla="*/ 36 w 127"/>
                <a:gd name="T87" fmla="*/ 23 h 160"/>
                <a:gd name="T88" fmla="*/ 31 w 127"/>
                <a:gd name="T89" fmla="*/ 12 h 160"/>
                <a:gd name="T90" fmla="*/ 42 w 127"/>
                <a:gd name="T91" fmla="*/ 35 h 160"/>
                <a:gd name="T92" fmla="*/ 86 w 127"/>
                <a:gd name="T93" fmla="*/ 35 h 160"/>
                <a:gd name="T94" fmla="*/ 69 w 127"/>
                <a:gd name="T95" fmla="*/ 69 h 160"/>
                <a:gd name="T96" fmla="*/ 64 w 127"/>
                <a:gd name="T97" fmla="*/ 69 h 160"/>
                <a:gd name="T98" fmla="*/ 59 w 127"/>
                <a:gd name="T99" fmla="*/ 69 h 160"/>
                <a:gd name="T100" fmla="*/ 42 w 127"/>
                <a:gd name="T101" fmla="*/ 35 h 160"/>
                <a:gd name="T102" fmla="*/ 99 w 127"/>
                <a:gd name="T103" fmla="*/ 114 h 160"/>
                <a:gd name="T104" fmla="*/ 64 w 127"/>
                <a:gd name="T105" fmla="*/ 150 h 160"/>
                <a:gd name="T106" fmla="*/ 28 w 127"/>
                <a:gd name="T107" fmla="*/ 114 h 160"/>
                <a:gd name="T108" fmla="*/ 64 w 127"/>
                <a:gd name="T109" fmla="*/ 79 h 160"/>
                <a:gd name="T110" fmla="*/ 99 w 127"/>
                <a:gd name="T111" fmla="*/ 11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7" h="160">
                  <a:moveTo>
                    <a:pt x="69" y="95"/>
                  </a:moveTo>
                  <a:cubicBezTo>
                    <a:pt x="64" y="95"/>
                    <a:pt x="64" y="95"/>
                    <a:pt x="64" y="95"/>
                  </a:cubicBezTo>
                  <a:cubicBezTo>
                    <a:pt x="64" y="95"/>
                    <a:pt x="61" y="101"/>
                    <a:pt x="53" y="101"/>
                  </a:cubicBezTo>
                  <a:cubicBezTo>
                    <a:pt x="53" y="106"/>
                    <a:pt x="53" y="106"/>
                    <a:pt x="53" y="106"/>
                  </a:cubicBezTo>
                  <a:cubicBezTo>
                    <a:pt x="61" y="106"/>
                    <a:pt x="61" y="106"/>
                    <a:pt x="61" y="106"/>
                  </a:cubicBezTo>
                  <a:cubicBezTo>
                    <a:pt x="61" y="129"/>
                    <a:pt x="61" y="129"/>
                    <a:pt x="61" y="129"/>
                  </a:cubicBezTo>
                  <a:cubicBezTo>
                    <a:pt x="57" y="129"/>
                    <a:pt x="57" y="129"/>
                    <a:pt x="57" y="129"/>
                  </a:cubicBezTo>
                  <a:cubicBezTo>
                    <a:pt x="57" y="134"/>
                    <a:pt x="57" y="134"/>
                    <a:pt x="57" y="134"/>
                  </a:cubicBezTo>
                  <a:cubicBezTo>
                    <a:pt x="73" y="134"/>
                    <a:pt x="73" y="134"/>
                    <a:pt x="73" y="134"/>
                  </a:cubicBezTo>
                  <a:cubicBezTo>
                    <a:pt x="73" y="129"/>
                    <a:pt x="73" y="129"/>
                    <a:pt x="73" y="129"/>
                  </a:cubicBezTo>
                  <a:cubicBezTo>
                    <a:pt x="69" y="129"/>
                    <a:pt x="69" y="129"/>
                    <a:pt x="69" y="129"/>
                  </a:cubicBezTo>
                  <a:lnTo>
                    <a:pt x="69" y="95"/>
                  </a:lnTo>
                  <a:close/>
                  <a:moveTo>
                    <a:pt x="64" y="81"/>
                  </a:moveTo>
                  <a:cubicBezTo>
                    <a:pt x="46" y="81"/>
                    <a:pt x="31" y="96"/>
                    <a:pt x="31" y="114"/>
                  </a:cubicBezTo>
                  <a:cubicBezTo>
                    <a:pt x="31" y="132"/>
                    <a:pt x="46" y="147"/>
                    <a:pt x="64" y="147"/>
                  </a:cubicBezTo>
                  <a:cubicBezTo>
                    <a:pt x="82" y="147"/>
                    <a:pt x="96" y="132"/>
                    <a:pt x="96" y="114"/>
                  </a:cubicBezTo>
                  <a:cubicBezTo>
                    <a:pt x="96" y="96"/>
                    <a:pt x="82" y="81"/>
                    <a:pt x="64" y="81"/>
                  </a:cubicBezTo>
                  <a:close/>
                  <a:moveTo>
                    <a:pt x="64" y="143"/>
                  </a:moveTo>
                  <a:cubicBezTo>
                    <a:pt x="48" y="143"/>
                    <a:pt x="34" y="130"/>
                    <a:pt x="34" y="114"/>
                  </a:cubicBezTo>
                  <a:cubicBezTo>
                    <a:pt x="34" y="98"/>
                    <a:pt x="48" y="85"/>
                    <a:pt x="64" y="85"/>
                  </a:cubicBezTo>
                  <a:cubicBezTo>
                    <a:pt x="80" y="85"/>
                    <a:pt x="93" y="98"/>
                    <a:pt x="93" y="114"/>
                  </a:cubicBezTo>
                  <a:cubicBezTo>
                    <a:pt x="93" y="130"/>
                    <a:pt x="80" y="143"/>
                    <a:pt x="64" y="143"/>
                  </a:cubicBezTo>
                  <a:close/>
                  <a:moveTo>
                    <a:pt x="127" y="25"/>
                  </a:moveTo>
                  <a:cubicBezTo>
                    <a:pt x="119" y="17"/>
                    <a:pt x="119" y="17"/>
                    <a:pt x="119" y="17"/>
                  </a:cubicBezTo>
                  <a:cubicBezTo>
                    <a:pt x="90" y="77"/>
                    <a:pt x="90" y="77"/>
                    <a:pt x="90" y="77"/>
                  </a:cubicBezTo>
                  <a:cubicBezTo>
                    <a:pt x="87" y="75"/>
                    <a:pt x="83" y="73"/>
                    <a:pt x="80" y="72"/>
                  </a:cubicBezTo>
                  <a:cubicBezTo>
                    <a:pt x="111" y="8"/>
                    <a:pt x="111" y="8"/>
                    <a:pt x="111" y="8"/>
                  </a:cubicBezTo>
                  <a:cubicBezTo>
                    <a:pt x="102" y="0"/>
                    <a:pt x="102" y="0"/>
                    <a:pt x="102" y="0"/>
                  </a:cubicBezTo>
                  <a:cubicBezTo>
                    <a:pt x="25" y="0"/>
                    <a:pt x="25" y="0"/>
                    <a:pt x="25" y="0"/>
                  </a:cubicBezTo>
                  <a:cubicBezTo>
                    <a:pt x="17" y="8"/>
                    <a:pt x="17" y="8"/>
                    <a:pt x="17" y="8"/>
                  </a:cubicBezTo>
                  <a:cubicBezTo>
                    <a:pt x="48" y="72"/>
                    <a:pt x="48" y="72"/>
                    <a:pt x="48" y="72"/>
                  </a:cubicBezTo>
                  <a:cubicBezTo>
                    <a:pt x="44" y="73"/>
                    <a:pt x="41" y="75"/>
                    <a:pt x="38" y="77"/>
                  </a:cubicBezTo>
                  <a:cubicBezTo>
                    <a:pt x="9" y="17"/>
                    <a:pt x="9" y="17"/>
                    <a:pt x="9" y="17"/>
                  </a:cubicBezTo>
                  <a:cubicBezTo>
                    <a:pt x="0" y="25"/>
                    <a:pt x="0" y="25"/>
                    <a:pt x="0" y="25"/>
                  </a:cubicBezTo>
                  <a:cubicBezTo>
                    <a:pt x="29" y="84"/>
                    <a:pt x="29" y="84"/>
                    <a:pt x="29" y="84"/>
                  </a:cubicBezTo>
                  <a:cubicBezTo>
                    <a:pt x="23" y="92"/>
                    <a:pt x="18" y="103"/>
                    <a:pt x="18" y="114"/>
                  </a:cubicBezTo>
                  <a:cubicBezTo>
                    <a:pt x="18" y="139"/>
                    <a:pt x="39" y="160"/>
                    <a:pt x="64" y="160"/>
                  </a:cubicBezTo>
                  <a:cubicBezTo>
                    <a:pt x="89" y="160"/>
                    <a:pt x="109" y="139"/>
                    <a:pt x="109" y="114"/>
                  </a:cubicBezTo>
                  <a:cubicBezTo>
                    <a:pt x="109" y="103"/>
                    <a:pt x="105" y="92"/>
                    <a:pt x="98" y="84"/>
                  </a:cubicBezTo>
                  <a:lnTo>
                    <a:pt x="127" y="25"/>
                  </a:lnTo>
                  <a:close/>
                  <a:moveTo>
                    <a:pt x="31" y="12"/>
                  </a:moveTo>
                  <a:cubicBezTo>
                    <a:pt x="97" y="12"/>
                    <a:pt x="97" y="12"/>
                    <a:pt x="97" y="12"/>
                  </a:cubicBezTo>
                  <a:cubicBezTo>
                    <a:pt x="91" y="23"/>
                    <a:pt x="91" y="23"/>
                    <a:pt x="91" y="23"/>
                  </a:cubicBezTo>
                  <a:cubicBezTo>
                    <a:pt x="36" y="23"/>
                    <a:pt x="36" y="23"/>
                    <a:pt x="36" y="23"/>
                  </a:cubicBezTo>
                  <a:lnTo>
                    <a:pt x="31" y="12"/>
                  </a:lnTo>
                  <a:close/>
                  <a:moveTo>
                    <a:pt x="42" y="35"/>
                  </a:moveTo>
                  <a:cubicBezTo>
                    <a:pt x="86" y="35"/>
                    <a:pt x="86" y="35"/>
                    <a:pt x="86" y="35"/>
                  </a:cubicBezTo>
                  <a:cubicBezTo>
                    <a:pt x="69" y="69"/>
                    <a:pt x="69" y="69"/>
                    <a:pt x="69" y="69"/>
                  </a:cubicBezTo>
                  <a:cubicBezTo>
                    <a:pt x="67" y="69"/>
                    <a:pt x="65" y="69"/>
                    <a:pt x="64" y="69"/>
                  </a:cubicBezTo>
                  <a:cubicBezTo>
                    <a:pt x="62" y="69"/>
                    <a:pt x="60" y="69"/>
                    <a:pt x="59" y="69"/>
                  </a:cubicBezTo>
                  <a:lnTo>
                    <a:pt x="42" y="35"/>
                  </a:lnTo>
                  <a:close/>
                  <a:moveTo>
                    <a:pt x="99" y="114"/>
                  </a:moveTo>
                  <a:cubicBezTo>
                    <a:pt x="99" y="134"/>
                    <a:pt x="83" y="150"/>
                    <a:pt x="64" y="150"/>
                  </a:cubicBezTo>
                  <a:cubicBezTo>
                    <a:pt x="44" y="150"/>
                    <a:pt x="28" y="134"/>
                    <a:pt x="28" y="114"/>
                  </a:cubicBezTo>
                  <a:cubicBezTo>
                    <a:pt x="28" y="95"/>
                    <a:pt x="44" y="79"/>
                    <a:pt x="64" y="79"/>
                  </a:cubicBezTo>
                  <a:cubicBezTo>
                    <a:pt x="83" y="79"/>
                    <a:pt x="99" y="95"/>
                    <a:pt x="99" y="11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29" name="Freeform 265"/>
            <p:cNvSpPr>
              <a:spLocks noEditPoints="1"/>
            </p:cNvSpPr>
            <p:nvPr/>
          </p:nvSpPr>
          <p:spPr bwMode="auto">
            <a:xfrm>
              <a:off x="6186494" y="2766641"/>
              <a:ext cx="1047653" cy="1047652"/>
            </a:xfrm>
            <a:custGeom>
              <a:avLst/>
              <a:gdLst>
                <a:gd name="T0" fmla="*/ 270 w 408"/>
                <a:gd name="T1" fmla="*/ 363 h 408"/>
                <a:gd name="T2" fmla="*/ 281 w 408"/>
                <a:gd name="T3" fmla="*/ 357 h 408"/>
                <a:gd name="T4" fmla="*/ 328 w 408"/>
                <a:gd name="T5" fmla="*/ 368 h 408"/>
                <a:gd name="T6" fmla="*/ 334 w 408"/>
                <a:gd name="T7" fmla="*/ 316 h 408"/>
                <a:gd name="T8" fmla="*/ 382 w 408"/>
                <a:gd name="T9" fmla="*/ 308 h 408"/>
                <a:gd name="T10" fmla="*/ 367 w 408"/>
                <a:gd name="T11" fmla="*/ 258 h 408"/>
                <a:gd name="T12" fmla="*/ 403 w 408"/>
                <a:gd name="T13" fmla="*/ 256 h 408"/>
                <a:gd name="T14" fmla="*/ 375 w 408"/>
                <a:gd name="T15" fmla="*/ 217 h 408"/>
                <a:gd name="T16" fmla="*/ 375 w 408"/>
                <a:gd name="T17" fmla="*/ 191 h 408"/>
                <a:gd name="T18" fmla="*/ 403 w 408"/>
                <a:gd name="T19" fmla="*/ 152 h 408"/>
                <a:gd name="T20" fmla="*/ 363 w 408"/>
                <a:gd name="T21" fmla="*/ 138 h 408"/>
                <a:gd name="T22" fmla="*/ 382 w 408"/>
                <a:gd name="T23" fmla="*/ 100 h 408"/>
                <a:gd name="T24" fmla="*/ 334 w 408"/>
                <a:gd name="T25" fmla="*/ 92 h 408"/>
                <a:gd name="T26" fmla="*/ 316 w 408"/>
                <a:gd name="T27" fmla="*/ 74 h 408"/>
                <a:gd name="T28" fmla="*/ 308 w 408"/>
                <a:gd name="T29" fmla="*/ 26 h 408"/>
                <a:gd name="T30" fmla="*/ 281 w 408"/>
                <a:gd name="T31" fmla="*/ 51 h 408"/>
                <a:gd name="T32" fmla="*/ 256 w 408"/>
                <a:gd name="T33" fmla="*/ 5 h 408"/>
                <a:gd name="T34" fmla="*/ 217 w 408"/>
                <a:gd name="T35" fmla="*/ 33 h 408"/>
                <a:gd name="T36" fmla="*/ 176 w 408"/>
                <a:gd name="T37" fmla="*/ 0 h 408"/>
                <a:gd name="T38" fmla="*/ 150 w 408"/>
                <a:gd name="T39" fmla="*/ 41 h 408"/>
                <a:gd name="T40" fmla="*/ 138 w 408"/>
                <a:gd name="T41" fmla="*/ 45 h 408"/>
                <a:gd name="T42" fmla="*/ 127 w 408"/>
                <a:gd name="T43" fmla="*/ 51 h 408"/>
                <a:gd name="T44" fmla="*/ 80 w 408"/>
                <a:gd name="T45" fmla="*/ 40 h 408"/>
                <a:gd name="T46" fmla="*/ 74 w 408"/>
                <a:gd name="T47" fmla="*/ 92 h 408"/>
                <a:gd name="T48" fmla="*/ 26 w 408"/>
                <a:gd name="T49" fmla="*/ 100 h 408"/>
                <a:gd name="T50" fmla="*/ 41 w 408"/>
                <a:gd name="T51" fmla="*/ 150 h 408"/>
                <a:gd name="T52" fmla="*/ 5 w 408"/>
                <a:gd name="T53" fmla="*/ 152 h 408"/>
                <a:gd name="T54" fmla="*/ 33 w 408"/>
                <a:gd name="T55" fmla="*/ 191 h 408"/>
                <a:gd name="T56" fmla="*/ 33 w 408"/>
                <a:gd name="T57" fmla="*/ 217 h 408"/>
                <a:gd name="T58" fmla="*/ 5 w 408"/>
                <a:gd name="T59" fmla="*/ 256 h 408"/>
                <a:gd name="T60" fmla="*/ 45 w 408"/>
                <a:gd name="T61" fmla="*/ 270 h 408"/>
                <a:gd name="T62" fmla="*/ 26 w 408"/>
                <a:gd name="T63" fmla="*/ 308 h 408"/>
                <a:gd name="T64" fmla="*/ 74 w 408"/>
                <a:gd name="T65" fmla="*/ 316 h 408"/>
                <a:gd name="T66" fmla="*/ 92 w 408"/>
                <a:gd name="T67" fmla="*/ 334 h 408"/>
                <a:gd name="T68" fmla="*/ 100 w 408"/>
                <a:gd name="T69" fmla="*/ 382 h 408"/>
                <a:gd name="T70" fmla="*/ 127 w 408"/>
                <a:gd name="T71" fmla="*/ 357 h 408"/>
                <a:gd name="T72" fmla="*/ 152 w 408"/>
                <a:gd name="T73" fmla="*/ 403 h 408"/>
                <a:gd name="T74" fmla="*/ 191 w 408"/>
                <a:gd name="T75" fmla="*/ 375 h 408"/>
                <a:gd name="T76" fmla="*/ 232 w 408"/>
                <a:gd name="T77" fmla="*/ 408 h 408"/>
                <a:gd name="T78" fmla="*/ 258 w 408"/>
                <a:gd name="T79" fmla="*/ 367 h 408"/>
                <a:gd name="T80" fmla="*/ 79 w 408"/>
                <a:gd name="T81" fmla="*/ 256 h 408"/>
                <a:gd name="T82" fmla="*/ 329 w 408"/>
                <a:gd name="T83" fmla="*/ 152 h 408"/>
                <a:gd name="T84" fmla="*/ 79 w 408"/>
                <a:gd name="T85" fmla="*/ 256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258" y="367"/>
                  </a:moveTo>
                  <a:cubicBezTo>
                    <a:pt x="262" y="366"/>
                    <a:pt x="266" y="364"/>
                    <a:pt x="270" y="363"/>
                  </a:cubicBezTo>
                  <a:cubicBezTo>
                    <a:pt x="274" y="361"/>
                    <a:pt x="278" y="359"/>
                    <a:pt x="281" y="357"/>
                  </a:cubicBezTo>
                  <a:cubicBezTo>
                    <a:pt x="281" y="357"/>
                    <a:pt x="281" y="357"/>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68" y="328"/>
                    <a:pt x="368" y="328"/>
                    <a:pt x="368" y="328"/>
                  </a:cubicBezTo>
                  <a:cubicBezTo>
                    <a:pt x="373" y="322"/>
                    <a:pt x="378" y="315"/>
                    <a:pt x="382" y="308"/>
                  </a:cubicBezTo>
                  <a:cubicBezTo>
                    <a:pt x="357" y="281"/>
                    <a:pt x="357" y="281"/>
                    <a:pt x="357" y="281"/>
                  </a:cubicBezTo>
                  <a:cubicBezTo>
                    <a:pt x="361" y="274"/>
                    <a:pt x="364" y="266"/>
                    <a:pt x="367" y="258"/>
                  </a:cubicBezTo>
                  <a:cubicBezTo>
                    <a:pt x="367" y="258"/>
                    <a:pt x="367" y="258"/>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375" y="191"/>
                    <a:pt x="375" y="191"/>
                    <a:pt x="375" y="191"/>
                  </a:cubicBezTo>
                  <a:cubicBezTo>
                    <a:pt x="408" y="176"/>
                    <a:pt x="408" y="176"/>
                    <a:pt x="408" y="176"/>
                  </a:cubicBezTo>
                  <a:cubicBezTo>
                    <a:pt x="407" y="168"/>
                    <a:pt x="405" y="160"/>
                    <a:pt x="403" y="152"/>
                  </a:cubicBezTo>
                  <a:cubicBezTo>
                    <a:pt x="367" y="150"/>
                    <a:pt x="367" y="150"/>
                    <a:pt x="367" y="150"/>
                  </a:cubicBezTo>
                  <a:cubicBezTo>
                    <a:pt x="366" y="146"/>
                    <a:pt x="364" y="142"/>
                    <a:pt x="363" y="138"/>
                  </a:cubicBezTo>
                  <a:cubicBezTo>
                    <a:pt x="361" y="134"/>
                    <a:pt x="359" y="131"/>
                    <a:pt x="357" y="127"/>
                  </a:cubicBezTo>
                  <a:cubicBezTo>
                    <a:pt x="382" y="100"/>
                    <a:pt x="382" y="100"/>
                    <a:pt x="382" y="100"/>
                  </a:cubicBezTo>
                  <a:cubicBezTo>
                    <a:pt x="378" y="93"/>
                    <a:pt x="373" y="86"/>
                    <a:pt x="368" y="80"/>
                  </a:cubicBezTo>
                  <a:cubicBezTo>
                    <a:pt x="334" y="92"/>
                    <a:pt x="334" y="92"/>
                    <a:pt x="334" y="92"/>
                  </a:cubicBezTo>
                  <a:cubicBezTo>
                    <a:pt x="328" y="86"/>
                    <a:pt x="322" y="79"/>
                    <a:pt x="316" y="74"/>
                  </a:cubicBezTo>
                  <a:cubicBezTo>
                    <a:pt x="316" y="74"/>
                    <a:pt x="316" y="74"/>
                    <a:pt x="316" y="74"/>
                  </a:cubicBezTo>
                  <a:cubicBezTo>
                    <a:pt x="328" y="40"/>
                    <a:pt x="328" y="40"/>
                    <a:pt x="328" y="40"/>
                  </a:cubicBezTo>
                  <a:cubicBezTo>
                    <a:pt x="322" y="35"/>
                    <a:pt x="315" y="30"/>
                    <a:pt x="308" y="26"/>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ubicBezTo>
                    <a:pt x="146" y="42"/>
                    <a:pt x="142" y="44"/>
                    <a:pt x="138" y="45"/>
                  </a:cubicBezTo>
                  <a:cubicBezTo>
                    <a:pt x="134" y="47"/>
                    <a:pt x="130" y="49"/>
                    <a:pt x="127" y="51"/>
                  </a:cubicBezTo>
                  <a:cubicBezTo>
                    <a:pt x="127" y="51"/>
                    <a:pt x="127" y="51"/>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4"/>
                    <a:pt x="44" y="142"/>
                    <a:pt x="41" y="150"/>
                  </a:cubicBezTo>
                  <a:cubicBezTo>
                    <a:pt x="41" y="150"/>
                    <a:pt x="41" y="150"/>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33" y="217"/>
                    <a:pt x="33" y="217"/>
                    <a:pt x="33" y="217"/>
                  </a:cubicBezTo>
                  <a:cubicBezTo>
                    <a:pt x="0" y="232"/>
                    <a:pt x="0" y="232"/>
                    <a:pt x="0" y="232"/>
                  </a:cubicBezTo>
                  <a:cubicBezTo>
                    <a:pt x="1" y="240"/>
                    <a:pt x="3" y="248"/>
                    <a:pt x="5" y="256"/>
                  </a:cubicBezTo>
                  <a:cubicBezTo>
                    <a:pt x="41" y="258"/>
                    <a:pt x="41" y="258"/>
                    <a:pt x="41" y="258"/>
                  </a:cubicBezTo>
                  <a:cubicBezTo>
                    <a:pt x="42" y="262"/>
                    <a:pt x="44" y="266"/>
                    <a:pt x="45" y="270"/>
                  </a:cubicBezTo>
                  <a:cubicBezTo>
                    <a:pt x="47" y="274"/>
                    <a:pt x="49" y="278"/>
                    <a:pt x="51" y="281"/>
                  </a:cubicBezTo>
                  <a:cubicBezTo>
                    <a:pt x="26" y="308"/>
                    <a:pt x="26" y="308"/>
                    <a:pt x="26" y="308"/>
                  </a:cubicBezTo>
                  <a:cubicBezTo>
                    <a:pt x="30" y="315"/>
                    <a:pt x="35" y="322"/>
                    <a:pt x="40" y="328"/>
                  </a:cubicBezTo>
                  <a:cubicBezTo>
                    <a:pt x="74" y="316"/>
                    <a:pt x="74" y="316"/>
                    <a:pt x="74" y="316"/>
                  </a:cubicBezTo>
                  <a:cubicBezTo>
                    <a:pt x="79" y="323"/>
                    <a:pt x="86" y="329"/>
                    <a:pt x="92" y="334"/>
                  </a:cubicBezTo>
                  <a:cubicBezTo>
                    <a:pt x="92" y="334"/>
                    <a:pt x="92" y="334"/>
                    <a:pt x="92" y="334"/>
                  </a:cubicBezTo>
                  <a:cubicBezTo>
                    <a:pt x="80" y="368"/>
                    <a:pt x="80" y="368"/>
                    <a:pt x="80" y="368"/>
                  </a:cubicBezTo>
                  <a:cubicBezTo>
                    <a:pt x="86" y="373"/>
                    <a:pt x="93" y="378"/>
                    <a:pt x="100" y="382"/>
                  </a:cubicBezTo>
                  <a:cubicBezTo>
                    <a:pt x="127" y="357"/>
                    <a:pt x="127" y="357"/>
                    <a:pt x="127" y="357"/>
                  </a:cubicBezTo>
                  <a:cubicBezTo>
                    <a:pt x="127" y="357"/>
                    <a:pt x="127" y="357"/>
                    <a:pt x="127" y="357"/>
                  </a:cubicBezTo>
                  <a:cubicBezTo>
                    <a:pt x="134" y="361"/>
                    <a:pt x="142" y="364"/>
                    <a:pt x="150" y="367"/>
                  </a:cubicBezTo>
                  <a:cubicBezTo>
                    <a:pt x="152" y="403"/>
                    <a:pt x="152" y="403"/>
                    <a:pt x="152" y="403"/>
                  </a:cubicBezTo>
                  <a:cubicBezTo>
                    <a:pt x="160" y="406"/>
                    <a:pt x="168" y="407"/>
                    <a:pt x="176" y="408"/>
                  </a:cubicBezTo>
                  <a:cubicBezTo>
                    <a:pt x="191" y="375"/>
                    <a:pt x="191" y="375"/>
                    <a:pt x="191" y="375"/>
                  </a:cubicBezTo>
                  <a:cubicBezTo>
                    <a:pt x="200" y="376"/>
                    <a:pt x="208" y="376"/>
                    <a:pt x="217" y="375"/>
                  </a:cubicBezTo>
                  <a:cubicBezTo>
                    <a:pt x="232" y="408"/>
                    <a:pt x="232" y="408"/>
                    <a:pt x="232" y="408"/>
                  </a:cubicBezTo>
                  <a:cubicBezTo>
                    <a:pt x="240" y="407"/>
                    <a:pt x="248" y="406"/>
                    <a:pt x="256" y="403"/>
                  </a:cubicBezTo>
                  <a:cubicBezTo>
                    <a:pt x="258" y="367"/>
                    <a:pt x="258" y="367"/>
                    <a:pt x="258" y="367"/>
                  </a:cubicBezTo>
                  <a:cubicBezTo>
                    <a:pt x="258" y="367"/>
                    <a:pt x="258" y="367"/>
                    <a:pt x="258" y="367"/>
                  </a:cubicBezTo>
                  <a:close/>
                  <a:moveTo>
                    <a:pt x="79" y="256"/>
                  </a:moveTo>
                  <a:cubicBezTo>
                    <a:pt x="51" y="187"/>
                    <a:pt x="84" y="108"/>
                    <a:pt x="152" y="80"/>
                  </a:cubicBezTo>
                  <a:cubicBezTo>
                    <a:pt x="221" y="51"/>
                    <a:pt x="300" y="84"/>
                    <a:pt x="329" y="152"/>
                  </a:cubicBezTo>
                  <a:cubicBezTo>
                    <a:pt x="357" y="221"/>
                    <a:pt x="324" y="300"/>
                    <a:pt x="256" y="329"/>
                  </a:cubicBezTo>
                  <a:cubicBezTo>
                    <a:pt x="187" y="357"/>
                    <a:pt x="108" y="324"/>
                    <a:pt x="79" y="25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30" name="Freeform 267"/>
            <p:cNvSpPr>
              <a:spLocks noEditPoints="1"/>
            </p:cNvSpPr>
            <p:nvPr/>
          </p:nvSpPr>
          <p:spPr bwMode="auto">
            <a:xfrm>
              <a:off x="6545982" y="3110722"/>
              <a:ext cx="338946" cy="336379"/>
            </a:xfrm>
            <a:custGeom>
              <a:avLst/>
              <a:gdLst>
                <a:gd name="T0" fmla="*/ 46 w 132"/>
                <a:gd name="T1" fmla="*/ 78 h 131"/>
                <a:gd name="T2" fmla="*/ 85 w 132"/>
                <a:gd name="T3" fmla="*/ 78 h 131"/>
                <a:gd name="T4" fmla="*/ 94 w 132"/>
                <a:gd name="T5" fmla="*/ 72 h 131"/>
                <a:gd name="T6" fmla="*/ 37 w 132"/>
                <a:gd name="T7" fmla="*/ 72 h 131"/>
                <a:gd name="T8" fmla="*/ 46 w 132"/>
                <a:gd name="T9" fmla="*/ 78 h 131"/>
                <a:gd name="T10" fmla="*/ 64 w 132"/>
                <a:gd name="T11" fmla="*/ 91 h 131"/>
                <a:gd name="T12" fmla="*/ 67 w 132"/>
                <a:gd name="T13" fmla="*/ 91 h 131"/>
                <a:gd name="T14" fmla="*/ 76 w 132"/>
                <a:gd name="T15" fmla="*/ 85 h 131"/>
                <a:gd name="T16" fmla="*/ 55 w 132"/>
                <a:gd name="T17" fmla="*/ 85 h 131"/>
                <a:gd name="T18" fmla="*/ 64 w 132"/>
                <a:gd name="T19" fmla="*/ 91 h 131"/>
                <a:gd name="T20" fmla="*/ 26 w 132"/>
                <a:gd name="T21" fmla="*/ 65 h 131"/>
                <a:gd name="T22" fmla="*/ 28 w 132"/>
                <a:gd name="T23" fmla="*/ 66 h 131"/>
                <a:gd name="T24" fmla="*/ 104 w 132"/>
                <a:gd name="T25" fmla="*/ 66 h 131"/>
                <a:gd name="T26" fmla="*/ 105 w 132"/>
                <a:gd name="T27" fmla="*/ 65 h 131"/>
                <a:gd name="T28" fmla="*/ 105 w 132"/>
                <a:gd name="T29" fmla="*/ 60 h 131"/>
                <a:gd name="T30" fmla="*/ 26 w 132"/>
                <a:gd name="T31" fmla="*/ 60 h 131"/>
                <a:gd name="T32" fmla="*/ 26 w 132"/>
                <a:gd name="T33" fmla="*/ 65 h 131"/>
                <a:gd name="T34" fmla="*/ 128 w 132"/>
                <a:gd name="T35" fmla="*/ 41 h 131"/>
                <a:gd name="T36" fmla="*/ 70 w 132"/>
                <a:gd name="T37" fmla="*/ 2 h 131"/>
                <a:gd name="T38" fmla="*/ 61 w 132"/>
                <a:gd name="T39" fmla="*/ 2 h 131"/>
                <a:gd name="T40" fmla="*/ 3 w 132"/>
                <a:gd name="T41" fmla="*/ 41 h 131"/>
                <a:gd name="T42" fmla="*/ 0 w 132"/>
                <a:gd name="T43" fmla="*/ 48 h 131"/>
                <a:gd name="T44" fmla="*/ 0 w 132"/>
                <a:gd name="T45" fmla="*/ 123 h 131"/>
                <a:gd name="T46" fmla="*/ 8 w 132"/>
                <a:gd name="T47" fmla="*/ 131 h 131"/>
                <a:gd name="T48" fmla="*/ 123 w 132"/>
                <a:gd name="T49" fmla="*/ 131 h 131"/>
                <a:gd name="T50" fmla="*/ 132 w 132"/>
                <a:gd name="T51" fmla="*/ 123 h 131"/>
                <a:gd name="T52" fmla="*/ 132 w 132"/>
                <a:gd name="T53" fmla="*/ 48 h 131"/>
                <a:gd name="T54" fmla="*/ 128 w 132"/>
                <a:gd name="T55" fmla="*/ 41 h 131"/>
                <a:gd name="T56" fmla="*/ 123 w 132"/>
                <a:gd name="T57" fmla="*/ 60 h 131"/>
                <a:gd name="T58" fmla="*/ 66 w 132"/>
                <a:gd name="T59" fmla="*/ 99 h 131"/>
                <a:gd name="T60" fmla="*/ 8 w 132"/>
                <a:gd name="T61" fmla="*/ 60 h 131"/>
                <a:gd name="T62" fmla="*/ 8 w 132"/>
                <a:gd name="T63" fmla="*/ 52 h 131"/>
                <a:gd name="T64" fmla="*/ 12 w 132"/>
                <a:gd name="T65" fmla="*/ 48 h 131"/>
                <a:gd name="T66" fmla="*/ 119 w 132"/>
                <a:gd name="T67" fmla="*/ 48 h 131"/>
                <a:gd name="T68" fmla="*/ 123 w 132"/>
                <a:gd name="T69" fmla="*/ 52 h 131"/>
                <a:gd name="T70" fmla="*/ 123 w 132"/>
                <a:gd name="T71" fmla="*/ 6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2" h="131">
                  <a:moveTo>
                    <a:pt x="46" y="78"/>
                  </a:moveTo>
                  <a:cubicBezTo>
                    <a:pt x="85" y="78"/>
                    <a:pt x="85" y="78"/>
                    <a:pt x="85" y="78"/>
                  </a:cubicBezTo>
                  <a:cubicBezTo>
                    <a:pt x="94" y="72"/>
                    <a:pt x="94" y="72"/>
                    <a:pt x="94" y="72"/>
                  </a:cubicBezTo>
                  <a:cubicBezTo>
                    <a:pt x="37" y="72"/>
                    <a:pt x="37" y="72"/>
                    <a:pt x="37" y="72"/>
                  </a:cubicBezTo>
                  <a:lnTo>
                    <a:pt x="46" y="78"/>
                  </a:lnTo>
                  <a:close/>
                  <a:moveTo>
                    <a:pt x="64" y="91"/>
                  </a:moveTo>
                  <a:cubicBezTo>
                    <a:pt x="67" y="91"/>
                    <a:pt x="67" y="91"/>
                    <a:pt x="67" y="91"/>
                  </a:cubicBezTo>
                  <a:cubicBezTo>
                    <a:pt x="76" y="85"/>
                    <a:pt x="76" y="85"/>
                    <a:pt x="76" y="85"/>
                  </a:cubicBezTo>
                  <a:cubicBezTo>
                    <a:pt x="55" y="85"/>
                    <a:pt x="55" y="85"/>
                    <a:pt x="55" y="85"/>
                  </a:cubicBezTo>
                  <a:lnTo>
                    <a:pt x="64" y="91"/>
                  </a:lnTo>
                  <a:close/>
                  <a:moveTo>
                    <a:pt x="26" y="65"/>
                  </a:moveTo>
                  <a:cubicBezTo>
                    <a:pt x="28" y="66"/>
                    <a:pt x="28" y="66"/>
                    <a:pt x="28" y="66"/>
                  </a:cubicBezTo>
                  <a:cubicBezTo>
                    <a:pt x="104" y="66"/>
                    <a:pt x="104" y="66"/>
                    <a:pt x="104" y="66"/>
                  </a:cubicBezTo>
                  <a:cubicBezTo>
                    <a:pt x="105" y="65"/>
                    <a:pt x="105" y="65"/>
                    <a:pt x="105" y="65"/>
                  </a:cubicBezTo>
                  <a:cubicBezTo>
                    <a:pt x="105" y="60"/>
                    <a:pt x="105" y="60"/>
                    <a:pt x="105" y="60"/>
                  </a:cubicBezTo>
                  <a:cubicBezTo>
                    <a:pt x="26" y="60"/>
                    <a:pt x="26" y="60"/>
                    <a:pt x="26" y="60"/>
                  </a:cubicBezTo>
                  <a:lnTo>
                    <a:pt x="26" y="65"/>
                  </a:lnTo>
                  <a:close/>
                  <a:moveTo>
                    <a:pt x="128" y="41"/>
                  </a:moveTo>
                  <a:cubicBezTo>
                    <a:pt x="70" y="2"/>
                    <a:pt x="70" y="2"/>
                    <a:pt x="70" y="2"/>
                  </a:cubicBezTo>
                  <a:cubicBezTo>
                    <a:pt x="67" y="0"/>
                    <a:pt x="64" y="0"/>
                    <a:pt x="61" y="2"/>
                  </a:cubicBezTo>
                  <a:cubicBezTo>
                    <a:pt x="3" y="41"/>
                    <a:pt x="3" y="41"/>
                    <a:pt x="3" y="41"/>
                  </a:cubicBezTo>
                  <a:cubicBezTo>
                    <a:pt x="1" y="43"/>
                    <a:pt x="0" y="45"/>
                    <a:pt x="0" y="48"/>
                  </a:cubicBezTo>
                  <a:cubicBezTo>
                    <a:pt x="0" y="123"/>
                    <a:pt x="0" y="123"/>
                    <a:pt x="0" y="123"/>
                  </a:cubicBezTo>
                  <a:cubicBezTo>
                    <a:pt x="0" y="127"/>
                    <a:pt x="3" y="131"/>
                    <a:pt x="8" y="131"/>
                  </a:cubicBezTo>
                  <a:cubicBezTo>
                    <a:pt x="123" y="131"/>
                    <a:pt x="123" y="131"/>
                    <a:pt x="123" y="131"/>
                  </a:cubicBezTo>
                  <a:cubicBezTo>
                    <a:pt x="128" y="131"/>
                    <a:pt x="132" y="127"/>
                    <a:pt x="132" y="123"/>
                  </a:cubicBezTo>
                  <a:cubicBezTo>
                    <a:pt x="132" y="48"/>
                    <a:pt x="132" y="48"/>
                    <a:pt x="132" y="48"/>
                  </a:cubicBezTo>
                  <a:cubicBezTo>
                    <a:pt x="132" y="45"/>
                    <a:pt x="130" y="43"/>
                    <a:pt x="128" y="41"/>
                  </a:cubicBezTo>
                  <a:close/>
                  <a:moveTo>
                    <a:pt x="123" y="60"/>
                  </a:moveTo>
                  <a:cubicBezTo>
                    <a:pt x="66" y="99"/>
                    <a:pt x="66" y="99"/>
                    <a:pt x="66" y="99"/>
                  </a:cubicBezTo>
                  <a:cubicBezTo>
                    <a:pt x="8" y="60"/>
                    <a:pt x="8" y="60"/>
                    <a:pt x="8" y="60"/>
                  </a:cubicBezTo>
                  <a:cubicBezTo>
                    <a:pt x="8" y="52"/>
                    <a:pt x="8" y="52"/>
                    <a:pt x="8" y="52"/>
                  </a:cubicBezTo>
                  <a:cubicBezTo>
                    <a:pt x="8" y="49"/>
                    <a:pt x="10" y="48"/>
                    <a:pt x="12" y="48"/>
                  </a:cubicBezTo>
                  <a:cubicBezTo>
                    <a:pt x="119" y="48"/>
                    <a:pt x="119" y="48"/>
                    <a:pt x="119" y="48"/>
                  </a:cubicBezTo>
                  <a:cubicBezTo>
                    <a:pt x="121" y="48"/>
                    <a:pt x="123" y="49"/>
                    <a:pt x="123" y="52"/>
                  </a:cubicBezTo>
                  <a:lnTo>
                    <a:pt x="123" y="6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31" name="Freeform 251"/>
            <p:cNvSpPr/>
            <p:nvPr/>
          </p:nvSpPr>
          <p:spPr bwMode="auto">
            <a:xfrm>
              <a:off x="4671505" y="2404584"/>
              <a:ext cx="439090" cy="526394"/>
            </a:xfrm>
            <a:custGeom>
              <a:avLst/>
              <a:gdLst>
                <a:gd name="T0" fmla="*/ 171 w 171"/>
                <a:gd name="T1" fmla="*/ 0 h 205"/>
                <a:gd name="T2" fmla="*/ 152 w 171"/>
                <a:gd name="T3" fmla="*/ 71 h 205"/>
                <a:gd name="T4" fmla="*/ 136 w 171"/>
                <a:gd name="T5" fmla="*/ 53 h 205"/>
                <a:gd name="T6" fmla="*/ 30 w 171"/>
                <a:gd name="T7" fmla="*/ 205 h 205"/>
                <a:gd name="T8" fmla="*/ 0 w 171"/>
                <a:gd name="T9" fmla="*/ 194 h 205"/>
                <a:gd name="T10" fmla="*/ 114 w 171"/>
                <a:gd name="T11" fmla="*/ 28 h 205"/>
                <a:gd name="T12" fmla="*/ 98 w 171"/>
                <a:gd name="T13" fmla="*/ 10 h 205"/>
                <a:gd name="T14" fmla="*/ 171 w 171"/>
                <a:gd name="T15" fmla="*/ 0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205">
                  <a:moveTo>
                    <a:pt x="171" y="0"/>
                  </a:moveTo>
                  <a:cubicBezTo>
                    <a:pt x="152" y="71"/>
                    <a:pt x="152" y="71"/>
                    <a:pt x="152" y="71"/>
                  </a:cubicBezTo>
                  <a:cubicBezTo>
                    <a:pt x="136" y="53"/>
                    <a:pt x="136" y="53"/>
                    <a:pt x="136" y="53"/>
                  </a:cubicBezTo>
                  <a:cubicBezTo>
                    <a:pt x="89" y="94"/>
                    <a:pt x="53" y="147"/>
                    <a:pt x="30" y="205"/>
                  </a:cubicBezTo>
                  <a:cubicBezTo>
                    <a:pt x="0" y="194"/>
                    <a:pt x="0" y="194"/>
                    <a:pt x="0" y="194"/>
                  </a:cubicBezTo>
                  <a:cubicBezTo>
                    <a:pt x="24" y="130"/>
                    <a:pt x="63" y="73"/>
                    <a:pt x="114" y="28"/>
                  </a:cubicBezTo>
                  <a:cubicBezTo>
                    <a:pt x="98" y="10"/>
                    <a:pt x="98" y="10"/>
                    <a:pt x="98" y="10"/>
                  </a:cubicBezTo>
                  <a:lnTo>
                    <a:pt x="171"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32" name="Freeform 268"/>
            <p:cNvSpPr>
              <a:spLocks noEditPoints="1"/>
            </p:cNvSpPr>
            <p:nvPr/>
          </p:nvSpPr>
          <p:spPr bwMode="auto">
            <a:xfrm>
              <a:off x="4137408" y="2766641"/>
              <a:ext cx="1047653" cy="1047652"/>
            </a:xfrm>
            <a:custGeom>
              <a:avLst/>
              <a:gdLst>
                <a:gd name="T0" fmla="*/ 138 w 408"/>
                <a:gd name="T1" fmla="*/ 45 h 408"/>
                <a:gd name="T2" fmla="*/ 127 w 408"/>
                <a:gd name="T3" fmla="*/ 51 h 408"/>
                <a:gd name="T4" fmla="*/ 80 w 408"/>
                <a:gd name="T5" fmla="*/ 40 h 408"/>
                <a:gd name="T6" fmla="*/ 74 w 408"/>
                <a:gd name="T7" fmla="*/ 92 h 408"/>
                <a:gd name="T8" fmla="*/ 26 w 408"/>
                <a:gd name="T9" fmla="*/ 100 h 408"/>
                <a:gd name="T10" fmla="*/ 41 w 408"/>
                <a:gd name="T11" fmla="*/ 150 h 408"/>
                <a:gd name="T12" fmla="*/ 5 w 408"/>
                <a:gd name="T13" fmla="*/ 152 h 408"/>
                <a:gd name="T14" fmla="*/ 33 w 408"/>
                <a:gd name="T15" fmla="*/ 191 h 408"/>
                <a:gd name="T16" fmla="*/ 33 w 408"/>
                <a:gd name="T17" fmla="*/ 217 h 408"/>
                <a:gd name="T18" fmla="*/ 5 w 408"/>
                <a:gd name="T19" fmla="*/ 256 h 408"/>
                <a:gd name="T20" fmla="*/ 45 w 408"/>
                <a:gd name="T21" fmla="*/ 270 h 408"/>
                <a:gd name="T22" fmla="*/ 26 w 408"/>
                <a:gd name="T23" fmla="*/ 308 h 408"/>
                <a:gd name="T24" fmla="*/ 74 w 408"/>
                <a:gd name="T25" fmla="*/ 316 h 408"/>
                <a:gd name="T26" fmla="*/ 92 w 408"/>
                <a:gd name="T27" fmla="*/ 334 h 408"/>
                <a:gd name="T28" fmla="*/ 100 w 408"/>
                <a:gd name="T29" fmla="*/ 382 h 408"/>
                <a:gd name="T30" fmla="*/ 127 w 408"/>
                <a:gd name="T31" fmla="*/ 357 h 408"/>
                <a:gd name="T32" fmla="*/ 152 w 408"/>
                <a:gd name="T33" fmla="*/ 403 h 408"/>
                <a:gd name="T34" fmla="*/ 191 w 408"/>
                <a:gd name="T35" fmla="*/ 375 h 408"/>
                <a:gd name="T36" fmla="*/ 232 w 408"/>
                <a:gd name="T37" fmla="*/ 408 h 408"/>
                <a:gd name="T38" fmla="*/ 258 w 408"/>
                <a:gd name="T39" fmla="*/ 367 h 408"/>
                <a:gd name="T40" fmla="*/ 270 w 408"/>
                <a:gd name="T41" fmla="*/ 363 h 408"/>
                <a:gd name="T42" fmla="*/ 281 w 408"/>
                <a:gd name="T43" fmla="*/ 357 h 408"/>
                <a:gd name="T44" fmla="*/ 328 w 408"/>
                <a:gd name="T45" fmla="*/ 368 h 408"/>
                <a:gd name="T46" fmla="*/ 334 w 408"/>
                <a:gd name="T47" fmla="*/ 316 h 408"/>
                <a:gd name="T48" fmla="*/ 382 w 408"/>
                <a:gd name="T49" fmla="*/ 308 h 408"/>
                <a:gd name="T50" fmla="*/ 367 w 408"/>
                <a:gd name="T51" fmla="*/ 258 h 408"/>
                <a:gd name="T52" fmla="*/ 403 w 408"/>
                <a:gd name="T53" fmla="*/ 256 h 408"/>
                <a:gd name="T54" fmla="*/ 375 w 408"/>
                <a:gd name="T55" fmla="*/ 217 h 408"/>
                <a:gd name="T56" fmla="*/ 375 w 408"/>
                <a:gd name="T57" fmla="*/ 191 h 408"/>
                <a:gd name="T58" fmla="*/ 403 w 408"/>
                <a:gd name="T59" fmla="*/ 152 h 408"/>
                <a:gd name="T60" fmla="*/ 363 w 408"/>
                <a:gd name="T61" fmla="*/ 138 h 408"/>
                <a:gd name="T62" fmla="*/ 382 w 408"/>
                <a:gd name="T63" fmla="*/ 100 h 408"/>
                <a:gd name="T64" fmla="*/ 334 w 408"/>
                <a:gd name="T65" fmla="*/ 92 h 408"/>
                <a:gd name="T66" fmla="*/ 316 w 408"/>
                <a:gd name="T67" fmla="*/ 74 h 408"/>
                <a:gd name="T68" fmla="*/ 308 w 408"/>
                <a:gd name="T69" fmla="*/ 26 h 408"/>
                <a:gd name="T70" fmla="*/ 281 w 408"/>
                <a:gd name="T71" fmla="*/ 51 h 408"/>
                <a:gd name="T72" fmla="*/ 256 w 408"/>
                <a:gd name="T73" fmla="*/ 5 h 408"/>
                <a:gd name="T74" fmla="*/ 217 w 408"/>
                <a:gd name="T75" fmla="*/ 33 h 408"/>
                <a:gd name="T76" fmla="*/ 176 w 408"/>
                <a:gd name="T77" fmla="*/ 0 h 408"/>
                <a:gd name="T78" fmla="*/ 150 w 408"/>
                <a:gd name="T79" fmla="*/ 41 h 408"/>
                <a:gd name="T80" fmla="*/ 329 w 408"/>
                <a:gd name="T81" fmla="*/ 152 h 408"/>
                <a:gd name="T82" fmla="*/ 79 w 408"/>
                <a:gd name="T83" fmla="*/ 256 h 408"/>
                <a:gd name="T84" fmla="*/ 329 w 408"/>
                <a:gd name="T85" fmla="*/ 15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8" h="408">
                  <a:moveTo>
                    <a:pt x="150" y="41"/>
                  </a:moveTo>
                  <a:cubicBezTo>
                    <a:pt x="146" y="42"/>
                    <a:pt x="142" y="44"/>
                    <a:pt x="138" y="45"/>
                  </a:cubicBezTo>
                  <a:cubicBezTo>
                    <a:pt x="134" y="47"/>
                    <a:pt x="131" y="49"/>
                    <a:pt x="127" y="51"/>
                  </a:cubicBezTo>
                  <a:cubicBezTo>
                    <a:pt x="127" y="51"/>
                    <a:pt x="127" y="51"/>
                    <a:pt x="127" y="51"/>
                  </a:cubicBezTo>
                  <a:cubicBezTo>
                    <a:pt x="100" y="26"/>
                    <a:pt x="100" y="26"/>
                    <a:pt x="100" y="26"/>
                  </a:cubicBezTo>
                  <a:cubicBezTo>
                    <a:pt x="93" y="30"/>
                    <a:pt x="86" y="35"/>
                    <a:pt x="80" y="40"/>
                  </a:cubicBezTo>
                  <a:cubicBezTo>
                    <a:pt x="92" y="74"/>
                    <a:pt x="92" y="74"/>
                    <a:pt x="92" y="74"/>
                  </a:cubicBezTo>
                  <a:cubicBezTo>
                    <a:pt x="85" y="80"/>
                    <a:pt x="79" y="86"/>
                    <a:pt x="74" y="92"/>
                  </a:cubicBezTo>
                  <a:cubicBezTo>
                    <a:pt x="40" y="80"/>
                    <a:pt x="40" y="80"/>
                    <a:pt x="40" y="80"/>
                  </a:cubicBezTo>
                  <a:cubicBezTo>
                    <a:pt x="35" y="86"/>
                    <a:pt x="30" y="93"/>
                    <a:pt x="26" y="100"/>
                  </a:cubicBezTo>
                  <a:cubicBezTo>
                    <a:pt x="51" y="127"/>
                    <a:pt x="51" y="127"/>
                    <a:pt x="51" y="127"/>
                  </a:cubicBezTo>
                  <a:cubicBezTo>
                    <a:pt x="47" y="134"/>
                    <a:pt x="44" y="142"/>
                    <a:pt x="41" y="150"/>
                  </a:cubicBezTo>
                  <a:cubicBezTo>
                    <a:pt x="41" y="150"/>
                    <a:pt x="41" y="150"/>
                    <a:pt x="41" y="150"/>
                  </a:cubicBezTo>
                  <a:cubicBezTo>
                    <a:pt x="5" y="152"/>
                    <a:pt x="5" y="152"/>
                    <a:pt x="5" y="152"/>
                  </a:cubicBezTo>
                  <a:cubicBezTo>
                    <a:pt x="3" y="160"/>
                    <a:pt x="1" y="168"/>
                    <a:pt x="0" y="176"/>
                  </a:cubicBezTo>
                  <a:cubicBezTo>
                    <a:pt x="33" y="191"/>
                    <a:pt x="33" y="191"/>
                    <a:pt x="33" y="191"/>
                  </a:cubicBezTo>
                  <a:cubicBezTo>
                    <a:pt x="32" y="200"/>
                    <a:pt x="32" y="208"/>
                    <a:pt x="33" y="217"/>
                  </a:cubicBezTo>
                  <a:cubicBezTo>
                    <a:pt x="33" y="217"/>
                    <a:pt x="33" y="217"/>
                    <a:pt x="33" y="217"/>
                  </a:cubicBezTo>
                  <a:cubicBezTo>
                    <a:pt x="0" y="232"/>
                    <a:pt x="0" y="232"/>
                    <a:pt x="0" y="232"/>
                  </a:cubicBezTo>
                  <a:cubicBezTo>
                    <a:pt x="1" y="240"/>
                    <a:pt x="3" y="248"/>
                    <a:pt x="5" y="256"/>
                  </a:cubicBezTo>
                  <a:cubicBezTo>
                    <a:pt x="41" y="258"/>
                    <a:pt x="41" y="258"/>
                    <a:pt x="41" y="258"/>
                  </a:cubicBezTo>
                  <a:cubicBezTo>
                    <a:pt x="42" y="262"/>
                    <a:pt x="44" y="266"/>
                    <a:pt x="45" y="270"/>
                  </a:cubicBezTo>
                  <a:cubicBezTo>
                    <a:pt x="47" y="274"/>
                    <a:pt x="49" y="278"/>
                    <a:pt x="51" y="281"/>
                  </a:cubicBezTo>
                  <a:cubicBezTo>
                    <a:pt x="26" y="308"/>
                    <a:pt x="26" y="308"/>
                    <a:pt x="26" y="308"/>
                  </a:cubicBezTo>
                  <a:cubicBezTo>
                    <a:pt x="30" y="315"/>
                    <a:pt x="35" y="322"/>
                    <a:pt x="40" y="328"/>
                  </a:cubicBezTo>
                  <a:cubicBezTo>
                    <a:pt x="74" y="316"/>
                    <a:pt x="74" y="316"/>
                    <a:pt x="74" y="316"/>
                  </a:cubicBezTo>
                  <a:cubicBezTo>
                    <a:pt x="80" y="323"/>
                    <a:pt x="86" y="329"/>
                    <a:pt x="92" y="334"/>
                  </a:cubicBezTo>
                  <a:cubicBezTo>
                    <a:pt x="92" y="334"/>
                    <a:pt x="92" y="334"/>
                    <a:pt x="92" y="334"/>
                  </a:cubicBezTo>
                  <a:cubicBezTo>
                    <a:pt x="80" y="368"/>
                    <a:pt x="80" y="368"/>
                    <a:pt x="80" y="368"/>
                  </a:cubicBezTo>
                  <a:cubicBezTo>
                    <a:pt x="86" y="373"/>
                    <a:pt x="93" y="378"/>
                    <a:pt x="100" y="382"/>
                  </a:cubicBezTo>
                  <a:cubicBezTo>
                    <a:pt x="127" y="357"/>
                    <a:pt x="127" y="357"/>
                    <a:pt x="127" y="357"/>
                  </a:cubicBezTo>
                  <a:cubicBezTo>
                    <a:pt x="127" y="357"/>
                    <a:pt x="127" y="357"/>
                    <a:pt x="127" y="357"/>
                  </a:cubicBezTo>
                  <a:cubicBezTo>
                    <a:pt x="134" y="361"/>
                    <a:pt x="142" y="364"/>
                    <a:pt x="150" y="367"/>
                  </a:cubicBezTo>
                  <a:cubicBezTo>
                    <a:pt x="152" y="403"/>
                    <a:pt x="152" y="403"/>
                    <a:pt x="152" y="403"/>
                  </a:cubicBezTo>
                  <a:cubicBezTo>
                    <a:pt x="160" y="406"/>
                    <a:pt x="168" y="407"/>
                    <a:pt x="176" y="408"/>
                  </a:cubicBezTo>
                  <a:cubicBezTo>
                    <a:pt x="191" y="375"/>
                    <a:pt x="191" y="375"/>
                    <a:pt x="191" y="375"/>
                  </a:cubicBezTo>
                  <a:cubicBezTo>
                    <a:pt x="200" y="376"/>
                    <a:pt x="208" y="376"/>
                    <a:pt x="217" y="375"/>
                  </a:cubicBezTo>
                  <a:cubicBezTo>
                    <a:pt x="232" y="408"/>
                    <a:pt x="232" y="408"/>
                    <a:pt x="232" y="408"/>
                  </a:cubicBezTo>
                  <a:cubicBezTo>
                    <a:pt x="240" y="407"/>
                    <a:pt x="248" y="406"/>
                    <a:pt x="256" y="403"/>
                  </a:cubicBezTo>
                  <a:cubicBezTo>
                    <a:pt x="258" y="367"/>
                    <a:pt x="258" y="367"/>
                    <a:pt x="258" y="367"/>
                  </a:cubicBezTo>
                  <a:cubicBezTo>
                    <a:pt x="258" y="367"/>
                    <a:pt x="258" y="367"/>
                    <a:pt x="258" y="367"/>
                  </a:cubicBezTo>
                  <a:cubicBezTo>
                    <a:pt x="262" y="366"/>
                    <a:pt x="266" y="364"/>
                    <a:pt x="270" y="363"/>
                  </a:cubicBezTo>
                  <a:cubicBezTo>
                    <a:pt x="274" y="361"/>
                    <a:pt x="278" y="359"/>
                    <a:pt x="281" y="357"/>
                  </a:cubicBezTo>
                  <a:cubicBezTo>
                    <a:pt x="281" y="357"/>
                    <a:pt x="281" y="357"/>
                    <a:pt x="281" y="357"/>
                  </a:cubicBezTo>
                  <a:cubicBezTo>
                    <a:pt x="308" y="382"/>
                    <a:pt x="308" y="382"/>
                    <a:pt x="308" y="382"/>
                  </a:cubicBezTo>
                  <a:cubicBezTo>
                    <a:pt x="315" y="378"/>
                    <a:pt x="322" y="373"/>
                    <a:pt x="328" y="368"/>
                  </a:cubicBezTo>
                  <a:cubicBezTo>
                    <a:pt x="316" y="334"/>
                    <a:pt x="316" y="334"/>
                    <a:pt x="316" y="334"/>
                  </a:cubicBezTo>
                  <a:cubicBezTo>
                    <a:pt x="323" y="329"/>
                    <a:pt x="329" y="323"/>
                    <a:pt x="334" y="316"/>
                  </a:cubicBezTo>
                  <a:cubicBezTo>
                    <a:pt x="368" y="328"/>
                    <a:pt x="368" y="328"/>
                    <a:pt x="368" y="328"/>
                  </a:cubicBezTo>
                  <a:cubicBezTo>
                    <a:pt x="373" y="322"/>
                    <a:pt x="378" y="315"/>
                    <a:pt x="382" y="308"/>
                  </a:cubicBezTo>
                  <a:cubicBezTo>
                    <a:pt x="357" y="281"/>
                    <a:pt x="357" y="281"/>
                    <a:pt x="357" y="281"/>
                  </a:cubicBezTo>
                  <a:cubicBezTo>
                    <a:pt x="361" y="274"/>
                    <a:pt x="364" y="266"/>
                    <a:pt x="367" y="258"/>
                  </a:cubicBezTo>
                  <a:cubicBezTo>
                    <a:pt x="367" y="258"/>
                    <a:pt x="367" y="258"/>
                    <a:pt x="367" y="258"/>
                  </a:cubicBezTo>
                  <a:cubicBezTo>
                    <a:pt x="403" y="256"/>
                    <a:pt x="403" y="256"/>
                    <a:pt x="403" y="256"/>
                  </a:cubicBezTo>
                  <a:cubicBezTo>
                    <a:pt x="405" y="248"/>
                    <a:pt x="407" y="240"/>
                    <a:pt x="408" y="232"/>
                  </a:cubicBezTo>
                  <a:cubicBezTo>
                    <a:pt x="375" y="217"/>
                    <a:pt x="375" y="217"/>
                    <a:pt x="375" y="217"/>
                  </a:cubicBezTo>
                  <a:cubicBezTo>
                    <a:pt x="376" y="208"/>
                    <a:pt x="376" y="200"/>
                    <a:pt x="375" y="191"/>
                  </a:cubicBezTo>
                  <a:cubicBezTo>
                    <a:pt x="375" y="191"/>
                    <a:pt x="375" y="191"/>
                    <a:pt x="375" y="191"/>
                  </a:cubicBezTo>
                  <a:cubicBezTo>
                    <a:pt x="408" y="176"/>
                    <a:pt x="408" y="176"/>
                    <a:pt x="408" y="176"/>
                  </a:cubicBezTo>
                  <a:cubicBezTo>
                    <a:pt x="407" y="168"/>
                    <a:pt x="405" y="160"/>
                    <a:pt x="403" y="152"/>
                  </a:cubicBezTo>
                  <a:cubicBezTo>
                    <a:pt x="367" y="150"/>
                    <a:pt x="367" y="150"/>
                    <a:pt x="367" y="150"/>
                  </a:cubicBezTo>
                  <a:cubicBezTo>
                    <a:pt x="366" y="146"/>
                    <a:pt x="364" y="142"/>
                    <a:pt x="363" y="138"/>
                  </a:cubicBezTo>
                  <a:cubicBezTo>
                    <a:pt x="361" y="134"/>
                    <a:pt x="359" y="131"/>
                    <a:pt x="357" y="127"/>
                  </a:cubicBezTo>
                  <a:cubicBezTo>
                    <a:pt x="382" y="100"/>
                    <a:pt x="382" y="100"/>
                    <a:pt x="382" y="100"/>
                  </a:cubicBezTo>
                  <a:cubicBezTo>
                    <a:pt x="378" y="93"/>
                    <a:pt x="373" y="86"/>
                    <a:pt x="368" y="80"/>
                  </a:cubicBezTo>
                  <a:cubicBezTo>
                    <a:pt x="334" y="92"/>
                    <a:pt x="334" y="92"/>
                    <a:pt x="334" y="92"/>
                  </a:cubicBezTo>
                  <a:cubicBezTo>
                    <a:pt x="329" y="86"/>
                    <a:pt x="322" y="79"/>
                    <a:pt x="316" y="74"/>
                  </a:cubicBezTo>
                  <a:cubicBezTo>
                    <a:pt x="316" y="74"/>
                    <a:pt x="316" y="74"/>
                    <a:pt x="316" y="74"/>
                  </a:cubicBezTo>
                  <a:cubicBezTo>
                    <a:pt x="328" y="40"/>
                    <a:pt x="328" y="40"/>
                    <a:pt x="328" y="40"/>
                  </a:cubicBezTo>
                  <a:cubicBezTo>
                    <a:pt x="322" y="35"/>
                    <a:pt x="315" y="30"/>
                    <a:pt x="308" y="26"/>
                  </a:cubicBezTo>
                  <a:cubicBezTo>
                    <a:pt x="281" y="51"/>
                    <a:pt x="281" y="51"/>
                    <a:pt x="281" y="51"/>
                  </a:cubicBezTo>
                  <a:cubicBezTo>
                    <a:pt x="281" y="51"/>
                    <a:pt x="281" y="51"/>
                    <a:pt x="281" y="51"/>
                  </a:cubicBezTo>
                  <a:cubicBezTo>
                    <a:pt x="274" y="47"/>
                    <a:pt x="266" y="44"/>
                    <a:pt x="258" y="41"/>
                  </a:cubicBezTo>
                  <a:cubicBezTo>
                    <a:pt x="256" y="5"/>
                    <a:pt x="256" y="5"/>
                    <a:pt x="256" y="5"/>
                  </a:cubicBezTo>
                  <a:cubicBezTo>
                    <a:pt x="248" y="3"/>
                    <a:pt x="240" y="1"/>
                    <a:pt x="232" y="0"/>
                  </a:cubicBezTo>
                  <a:cubicBezTo>
                    <a:pt x="217" y="33"/>
                    <a:pt x="217" y="33"/>
                    <a:pt x="217" y="33"/>
                  </a:cubicBezTo>
                  <a:cubicBezTo>
                    <a:pt x="208" y="32"/>
                    <a:pt x="200" y="32"/>
                    <a:pt x="191" y="33"/>
                  </a:cubicBezTo>
                  <a:cubicBezTo>
                    <a:pt x="176" y="0"/>
                    <a:pt x="176" y="0"/>
                    <a:pt x="176" y="0"/>
                  </a:cubicBezTo>
                  <a:cubicBezTo>
                    <a:pt x="168" y="1"/>
                    <a:pt x="160" y="3"/>
                    <a:pt x="152" y="5"/>
                  </a:cubicBezTo>
                  <a:cubicBezTo>
                    <a:pt x="150" y="41"/>
                    <a:pt x="150" y="41"/>
                    <a:pt x="150" y="41"/>
                  </a:cubicBezTo>
                  <a:cubicBezTo>
                    <a:pt x="150" y="41"/>
                    <a:pt x="150" y="41"/>
                    <a:pt x="150" y="41"/>
                  </a:cubicBezTo>
                  <a:close/>
                  <a:moveTo>
                    <a:pt x="329" y="152"/>
                  </a:moveTo>
                  <a:cubicBezTo>
                    <a:pt x="357" y="221"/>
                    <a:pt x="324" y="300"/>
                    <a:pt x="256" y="329"/>
                  </a:cubicBezTo>
                  <a:cubicBezTo>
                    <a:pt x="187" y="357"/>
                    <a:pt x="108" y="324"/>
                    <a:pt x="79" y="256"/>
                  </a:cubicBezTo>
                  <a:cubicBezTo>
                    <a:pt x="51" y="187"/>
                    <a:pt x="84" y="108"/>
                    <a:pt x="152" y="80"/>
                  </a:cubicBezTo>
                  <a:cubicBezTo>
                    <a:pt x="221" y="51"/>
                    <a:pt x="300" y="84"/>
                    <a:pt x="329" y="15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33" name="Freeform 270"/>
            <p:cNvSpPr>
              <a:spLocks noEditPoints="1"/>
            </p:cNvSpPr>
            <p:nvPr/>
          </p:nvSpPr>
          <p:spPr bwMode="auto">
            <a:xfrm>
              <a:off x="4458380" y="3126129"/>
              <a:ext cx="380031" cy="320972"/>
            </a:xfrm>
            <a:custGeom>
              <a:avLst/>
              <a:gdLst>
                <a:gd name="T0" fmla="*/ 7 w 148"/>
                <a:gd name="T1" fmla="*/ 120 h 125"/>
                <a:gd name="T2" fmla="*/ 12 w 148"/>
                <a:gd name="T3" fmla="*/ 125 h 125"/>
                <a:gd name="T4" fmla="*/ 40 w 148"/>
                <a:gd name="T5" fmla="*/ 125 h 125"/>
                <a:gd name="T6" fmla="*/ 40 w 148"/>
                <a:gd name="T7" fmla="*/ 68 h 125"/>
                <a:gd name="T8" fmla="*/ 7 w 148"/>
                <a:gd name="T9" fmla="*/ 101 h 125"/>
                <a:gd name="T10" fmla="*/ 7 w 148"/>
                <a:gd name="T11" fmla="*/ 120 h 125"/>
                <a:gd name="T12" fmla="*/ 53 w 148"/>
                <a:gd name="T13" fmla="*/ 81 h 125"/>
                <a:gd name="T14" fmla="*/ 53 w 148"/>
                <a:gd name="T15" fmla="*/ 125 h 125"/>
                <a:gd name="T16" fmla="*/ 86 w 148"/>
                <a:gd name="T17" fmla="*/ 125 h 125"/>
                <a:gd name="T18" fmla="*/ 86 w 148"/>
                <a:gd name="T19" fmla="*/ 86 h 125"/>
                <a:gd name="T20" fmla="*/ 72 w 148"/>
                <a:gd name="T21" fmla="*/ 100 h 125"/>
                <a:gd name="T22" fmla="*/ 53 w 148"/>
                <a:gd name="T23" fmla="*/ 81 h 125"/>
                <a:gd name="T24" fmla="*/ 119 w 148"/>
                <a:gd name="T25" fmla="*/ 2 h 125"/>
                <a:gd name="T26" fmla="*/ 113 w 148"/>
                <a:gd name="T27" fmla="*/ 9 h 125"/>
                <a:gd name="T28" fmla="*/ 120 w 148"/>
                <a:gd name="T29" fmla="*/ 14 h 125"/>
                <a:gd name="T30" fmla="*/ 126 w 148"/>
                <a:gd name="T31" fmla="*/ 14 h 125"/>
                <a:gd name="T32" fmla="*/ 72 w 148"/>
                <a:gd name="T33" fmla="*/ 68 h 125"/>
                <a:gd name="T34" fmla="*/ 40 w 148"/>
                <a:gd name="T35" fmla="*/ 36 h 125"/>
                <a:gd name="T36" fmla="*/ 3 w 148"/>
                <a:gd name="T37" fmla="*/ 73 h 125"/>
                <a:gd name="T38" fmla="*/ 3 w 148"/>
                <a:gd name="T39" fmla="*/ 82 h 125"/>
                <a:gd name="T40" fmla="*/ 11 w 148"/>
                <a:gd name="T41" fmla="*/ 82 h 125"/>
                <a:gd name="T42" fmla="*/ 40 w 148"/>
                <a:gd name="T43" fmla="*/ 53 h 125"/>
                <a:gd name="T44" fmla="*/ 72 w 148"/>
                <a:gd name="T45" fmla="*/ 85 h 125"/>
                <a:gd name="T46" fmla="*/ 134 w 148"/>
                <a:gd name="T47" fmla="*/ 22 h 125"/>
                <a:gd name="T48" fmla="*/ 134 w 148"/>
                <a:gd name="T49" fmla="*/ 28 h 125"/>
                <a:gd name="T50" fmla="*/ 139 w 148"/>
                <a:gd name="T51" fmla="*/ 35 h 125"/>
                <a:gd name="T52" fmla="*/ 140 w 148"/>
                <a:gd name="T53" fmla="*/ 35 h 125"/>
                <a:gd name="T54" fmla="*/ 146 w 148"/>
                <a:gd name="T55" fmla="*/ 29 h 125"/>
                <a:gd name="T56" fmla="*/ 148 w 148"/>
                <a:gd name="T57" fmla="*/ 0 h 125"/>
                <a:gd name="T58" fmla="*/ 119 w 148"/>
                <a:gd name="T59" fmla="*/ 2 h 125"/>
                <a:gd name="T60" fmla="*/ 99 w 148"/>
                <a:gd name="T61" fmla="*/ 73 h 125"/>
                <a:gd name="T62" fmla="*/ 99 w 148"/>
                <a:gd name="T63" fmla="*/ 125 h 125"/>
                <a:gd name="T64" fmla="*/ 126 w 148"/>
                <a:gd name="T65" fmla="*/ 125 h 125"/>
                <a:gd name="T66" fmla="*/ 132 w 148"/>
                <a:gd name="T67" fmla="*/ 120 h 125"/>
                <a:gd name="T68" fmla="*/ 132 w 148"/>
                <a:gd name="T69" fmla="*/ 68 h 125"/>
                <a:gd name="T70" fmla="*/ 132 w 148"/>
                <a:gd name="T71" fmla="*/ 40 h 125"/>
                <a:gd name="T72" fmla="*/ 103 w 148"/>
                <a:gd name="T73" fmla="*/ 68 h 125"/>
                <a:gd name="T74" fmla="*/ 99 w 148"/>
                <a:gd name="T75" fmla="*/ 7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25">
                  <a:moveTo>
                    <a:pt x="7" y="120"/>
                  </a:moveTo>
                  <a:cubicBezTo>
                    <a:pt x="7" y="123"/>
                    <a:pt x="9" y="125"/>
                    <a:pt x="12" y="125"/>
                  </a:cubicBezTo>
                  <a:cubicBezTo>
                    <a:pt x="40" y="125"/>
                    <a:pt x="40" y="125"/>
                    <a:pt x="40" y="125"/>
                  </a:cubicBezTo>
                  <a:cubicBezTo>
                    <a:pt x="40" y="68"/>
                    <a:pt x="40" y="68"/>
                    <a:pt x="40" y="68"/>
                  </a:cubicBezTo>
                  <a:cubicBezTo>
                    <a:pt x="7" y="101"/>
                    <a:pt x="7" y="101"/>
                    <a:pt x="7" y="101"/>
                  </a:cubicBezTo>
                  <a:lnTo>
                    <a:pt x="7" y="120"/>
                  </a:lnTo>
                  <a:close/>
                  <a:moveTo>
                    <a:pt x="53" y="81"/>
                  </a:moveTo>
                  <a:cubicBezTo>
                    <a:pt x="53" y="125"/>
                    <a:pt x="53" y="125"/>
                    <a:pt x="53" y="125"/>
                  </a:cubicBezTo>
                  <a:cubicBezTo>
                    <a:pt x="86" y="125"/>
                    <a:pt x="86" y="125"/>
                    <a:pt x="86" y="125"/>
                  </a:cubicBezTo>
                  <a:cubicBezTo>
                    <a:pt x="86" y="86"/>
                    <a:pt x="86" y="86"/>
                    <a:pt x="86" y="86"/>
                  </a:cubicBezTo>
                  <a:cubicBezTo>
                    <a:pt x="72" y="100"/>
                    <a:pt x="72" y="100"/>
                    <a:pt x="72" y="100"/>
                  </a:cubicBezTo>
                  <a:lnTo>
                    <a:pt x="53" y="81"/>
                  </a:lnTo>
                  <a:close/>
                  <a:moveTo>
                    <a:pt x="119" y="2"/>
                  </a:moveTo>
                  <a:cubicBezTo>
                    <a:pt x="115" y="3"/>
                    <a:pt x="113" y="6"/>
                    <a:pt x="113" y="9"/>
                  </a:cubicBezTo>
                  <a:cubicBezTo>
                    <a:pt x="114" y="12"/>
                    <a:pt x="116" y="14"/>
                    <a:pt x="120" y="14"/>
                  </a:cubicBezTo>
                  <a:cubicBezTo>
                    <a:pt x="126" y="14"/>
                    <a:pt x="126" y="14"/>
                    <a:pt x="126" y="14"/>
                  </a:cubicBezTo>
                  <a:cubicBezTo>
                    <a:pt x="72" y="68"/>
                    <a:pt x="72" y="68"/>
                    <a:pt x="72" y="68"/>
                  </a:cubicBezTo>
                  <a:cubicBezTo>
                    <a:pt x="40" y="36"/>
                    <a:pt x="40" y="36"/>
                    <a:pt x="40" y="36"/>
                  </a:cubicBezTo>
                  <a:cubicBezTo>
                    <a:pt x="3" y="73"/>
                    <a:pt x="3" y="73"/>
                    <a:pt x="3" y="73"/>
                  </a:cubicBezTo>
                  <a:cubicBezTo>
                    <a:pt x="0" y="76"/>
                    <a:pt x="0" y="79"/>
                    <a:pt x="3" y="82"/>
                  </a:cubicBezTo>
                  <a:cubicBezTo>
                    <a:pt x="5" y="84"/>
                    <a:pt x="9" y="84"/>
                    <a:pt x="11" y="82"/>
                  </a:cubicBezTo>
                  <a:cubicBezTo>
                    <a:pt x="40" y="53"/>
                    <a:pt x="40" y="53"/>
                    <a:pt x="40" y="53"/>
                  </a:cubicBezTo>
                  <a:cubicBezTo>
                    <a:pt x="72" y="85"/>
                    <a:pt x="72" y="85"/>
                    <a:pt x="72" y="85"/>
                  </a:cubicBezTo>
                  <a:cubicBezTo>
                    <a:pt x="134" y="22"/>
                    <a:pt x="134" y="22"/>
                    <a:pt x="134" y="22"/>
                  </a:cubicBezTo>
                  <a:cubicBezTo>
                    <a:pt x="134" y="28"/>
                    <a:pt x="134" y="28"/>
                    <a:pt x="134" y="28"/>
                  </a:cubicBezTo>
                  <a:cubicBezTo>
                    <a:pt x="134" y="31"/>
                    <a:pt x="136" y="34"/>
                    <a:pt x="139" y="35"/>
                  </a:cubicBezTo>
                  <a:cubicBezTo>
                    <a:pt x="139" y="35"/>
                    <a:pt x="140" y="35"/>
                    <a:pt x="140" y="35"/>
                  </a:cubicBezTo>
                  <a:cubicBezTo>
                    <a:pt x="143" y="35"/>
                    <a:pt x="145" y="32"/>
                    <a:pt x="146" y="29"/>
                  </a:cubicBezTo>
                  <a:cubicBezTo>
                    <a:pt x="148" y="0"/>
                    <a:pt x="148" y="0"/>
                    <a:pt x="148" y="0"/>
                  </a:cubicBezTo>
                  <a:lnTo>
                    <a:pt x="119" y="2"/>
                  </a:lnTo>
                  <a:close/>
                  <a:moveTo>
                    <a:pt x="99" y="73"/>
                  </a:moveTo>
                  <a:cubicBezTo>
                    <a:pt x="99" y="125"/>
                    <a:pt x="99" y="125"/>
                    <a:pt x="99" y="125"/>
                  </a:cubicBezTo>
                  <a:cubicBezTo>
                    <a:pt x="126" y="125"/>
                    <a:pt x="126" y="125"/>
                    <a:pt x="126" y="125"/>
                  </a:cubicBezTo>
                  <a:cubicBezTo>
                    <a:pt x="129" y="125"/>
                    <a:pt x="132" y="123"/>
                    <a:pt x="132" y="120"/>
                  </a:cubicBezTo>
                  <a:cubicBezTo>
                    <a:pt x="132" y="68"/>
                    <a:pt x="132" y="68"/>
                    <a:pt x="132" y="68"/>
                  </a:cubicBezTo>
                  <a:cubicBezTo>
                    <a:pt x="132" y="40"/>
                    <a:pt x="132" y="40"/>
                    <a:pt x="132" y="40"/>
                  </a:cubicBezTo>
                  <a:cubicBezTo>
                    <a:pt x="103" y="68"/>
                    <a:pt x="103" y="68"/>
                    <a:pt x="103" y="68"/>
                  </a:cubicBezTo>
                  <a:lnTo>
                    <a:pt x="99" y="73"/>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34" name="Line 425"/>
            <p:cNvSpPr>
              <a:spLocks noChangeShapeType="1"/>
            </p:cNvSpPr>
            <p:nvPr/>
          </p:nvSpPr>
          <p:spPr bwMode="auto">
            <a:xfrm flipH="1">
              <a:off x="3066251" y="3447101"/>
              <a:ext cx="1071156" cy="0"/>
            </a:xfrm>
            <a:prstGeom prst="line">
              <a:avLst/>
            </a:prstGeom>
            <a:noFill/>
            <a:ln w="3175" cap="flat">
              <a:solidFill>
                <a:schemeClr val="tx1">
                  <a:lumMod val="75000"/>
                  <a:lumOff val="2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p>
          </p:txBody>
        </p:sp>
      </p:grpSp>
      <p:sp>
        <p:nvSpPr>
          <p:cNvPr id="35" name="文本框 34"/>
          <p:cNvSpPr txBox="1"/>
          <p:nvPr/>
        </p:nvSpPr>
        <p:spPr>
          <a:xfrm>
            <a:off x="7878171" y="5355578"/>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6" name="文本框 35"/>
          <p:cNvSpPr txBox="1"/>
          <p:nvPr/>
        </p:nvSpPr>
        <p:spPr>
          <a:xfrm>
            <a:off x="8092885" y="4990585"/>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7" name="文本框 36"/>
          <p:cNvSpPr txBox="1"/>
          <p:nvPr/>
        </p:nvSpPr>
        <p:spPr>
          <a:xfrm>
            <a:off x="8021961" y="3265920"/>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8" name="文本框 37"/>
          <p:cNvSpPr txBox="1"/>
          <p:nvPr/>
        </p:nvSpPr>
        <p:spPr>
          <a:xfrm>
            <a:off x="8236675" y="2900927"/>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9" name="文本框 38"/>
          <p:cNvSpPr txBox="1"/>
          <p:nvPr/>
        </p:nvSpPr>
        <p:spPr>
          <a:xfrm>
            <a:off x="2736768" y="2163187"/>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40" name="文本框 39"/>
          <p:cNvSpPr txBox="1"/>
          <p:nvPr/>
        </p:nvSpPr>
        <p:spPr>
          <a:xfrm>
            <a:off x="2951482" y="1798194"/>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41" name="文本框 40"/>
          <p:cNvSpPr txBox="1"/>
          <p:nvPr/>
        </p:nvSpPr>
        <p:spPr>
          <a:xfrm>
            <a:off x="2346235" y="3990068"/>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42" name="文本框 41"/>
          <p:cNvSpPr txBox="1"/>
          <p:nvPr/>
        </p:nvSpPr>
        <p:spPr>
          <a:xfrm>
            <a:off x="2560949" y="3625075"/>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flipH="1">
            <a:off x="256160" y="723900"/>
            <a:ext cx="2373150" cy="6134100"/>
          </a:xfrm>
          <a:prstGeom prst="rect">
            <a:avLst/>
          </a:prstGeom>
        </p:spPr>
      </p:pic>
      <p:pic>
        <p:nvPicPr>
          <p:cNvPr id="6" name="图片 5"/>
          <p:cNvPicPr>
            <a:picLocks noChangeAspect="1"/>
          </p:cNvPicPr>
          <p:nvPr/>
        </p:nvPicPr>
        <p:blipFill rotWithShape="1">
          <a:blip r:embed="rId3"/>
          <a:srcRect l="20781" t="83110" r="69219" b="2521"/>
          <a:stretch>
            <a:fillRect/>
          </a:stretch>
        </p:blipFill>
        <p:spPr>
          <a:xfrm>
            <a:off x="4330916" y="5337515"/>
            <a:ext cx="1961322" cy="1409700"/>
          </a:xfrm>
          <a:prstGeom prst="rect">
            <a:avLst/>
          </a:prstGeom>
        </p:spPr>
      </p:pic>
      <p:pic>
        <p:nvPicPr>
          <p:cNvPr id="7" name="图片 6"/>
          <p:cNvPicPr>
            <a:picLocks noChangeAspect="1"/>
          </p:cNvPicPr>
          <p:nvPr/>
        </p:nvPicPr>
        <p:blipFill rotWithShape="1">
          <a:blip r:embed="rId4"/>
          <a:srcRect l="57031" t="77198" r="34688" b="7809"/>
          <a:stretch>
            <a:fillRect/>
          </a:stretch>
        </p:blipFill>
        <p:spPr>
          <a:xfrm>
            <a:off x="6470344" y="5124449"/>
            <a:ext cx="1745854" cy="1581151"/>
          </a:xfrm>
          <a:prstGeom prst="rect">
            <a:avLst/>
          </a:prstGeom>
        </p:spPr>
      </p:pic>
      <p:pic>
        <p:nvPicPr>
          <p:cNvPr id="8" name="图片 7"/>
          <p:cNvPicPr>
            <a:picLocks noChangeAspect="1"/>
          </p:cNvPicPr>
          <p:nvPr/>
        </p:nvPicPr>
        <p:blipFill rotWithShape="1">
          <a:blip r:embed="rId5"/>
          <a:srcRect l="37343" t="41665"/>
          <a:stretch>
            <a:fillRect/>
          </a:stretch>
        </p:blipFill>
        <p:spPr>
          <a:xfrm flipH="1">
            <a:off x="-2052844" y="2228850"/>
            <a:ext cx="6096000" cy="4629150"/>
          </a:xfrm>
          <a:prstGeom prst="rect">
            <a:avLst/>
          </a:prstGeom>
        </p:spPr>
      </p:pic>
      <p:pic>
        <p:nvPicPr>
          <p:cNvPr id="13" name="图片 12"/>
          <p:cNvPicPr>
            <a:picLocks noChangeAspect="1"/>
          </p:cNvPicPr>
          <p:nvPr/>
        </p:nvPicPr>
        <p:blipFill>
          <a:blip r:embed="rId2"/>
          <a:stretch>
            <a:fillRect/>
          </a:stretch>
        </p:blipFill>
        <p:spPr>
          <a:xfrm>
            <a:off x="9590161" y="723900"/>
            <a:ext cx="2373150" cy="6134100"/>
          </a:xfrm>
          <a:prstGeom prst="rect">
            <a:avLst/>
          </a:prstGeom>
        </p:spPr>
      </p:pic>
      <p:pic>
        <p:nvPicPr>
          <p:cNvPr id="4" name="图片 3"/>
          <p:cNvPicPr>
            <a:picLocks noChangeAspect="1"/>
          </p:cNvPicPr>
          <p:nvPr/>
        </p:nvPicPr>
        <p:blipFill rotWithShape="1">
          <a:blip r:embed="rId5"/>
          <a:srcRect l="37343" t="41665"/>
          <a:stretch>
            <a:fillRect/>
          </a:stretch>
        </p:blipFill>
        <p:spPr>
          <a:xfrm>
            <a:off x="8394304" y="2228850"/>
            <a:ext cx="6096000" cy="4629150"/>
          </a:xfrm>
          <a:prstGeom prst="rect">
            <a:avLst/>
          </a:prstGeom>
        </p:spPr>
      </p:pic>
      <p:sp>
        <p:nvSpPr>
          <p:cNvPr id="12" name="椭圆 6"/>
          <p:cNvSpPr/>
          <p:nvPr/>
        </p:nvSpPr>
        <p:spPr>
          <a:xfrm>
            <a:off x="5514847" y="1856995"/>
            <a:ext cx="1149597" cy="1200474"/>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15" name="文本框 14"/>
          <p:cNvSpPr txBox="1"/>
          <p:nvPr/>
        </p:nvSpPr>
        <p:spPr>
          <a:xfrm>
            <a:off x="5519057" y="20725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03</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16" name="文本框 15"/>
          <p:cNvSpPr txBox="1"/>
          <p:nvPr/>
        </p:nvSpPr>
        <p:spPr>
          <a:xfrm>
            <a:off x="3616036" y="3119400"/>
            <a:ext cx="4959929" cy="616644"/>
          </a:xfrm>
          <a:prstGeom prst="rect">
            <a:avLst/>
          </a:prstGeom>
          <a:noFill/>
        </p:spPr>
        <p:txBody>
          <a:bodyPr wrap="square" rtlCol="0">
            <a:spAutoFit/>
          </a:bodyPr>
          <a:lstStyle/>
          <a:p>
            <a:pPr algn="ctr">
              <a:lnSpc>
                <a:spcPct val="175000"/>
              </a:lnSpc>
            </a:pPr>
            <a:r>
              <a:rPr lang="zh-CN" altLang="en-US" sz="2400" b="1" dirty="0">
                <a:solidFill>
                  <a:schemeClr val="tx1">
                    <a:lumMod val="95000"/>
                    <a:lumOff val="5000"/>
                  </a:schemeClr>
                </a:solidFill>
                <a:latin typeface="情书体" pitchFamily="2" charset="-122"/>
                <a:ea typeface="情书体" pitchFamily="2" charset="-122"/>
              </a:rPr>
              <a:t>Success Story Showcase</a:t>
            </a:r>
            <a:endParaRPr lang="en-US" altLang="zh-CN" sz="1200" b="1" dirty="0">
              <a:solidFill>
                <a:schemeClr val="tx1">
                  <a:lumMod val="95000"/>
                  <a:lumOff val="5000"/>
                </a:schemeClr>
              </a:solidFill>
              <a:latin typeface="情书体" pitchFamily="2" charset="-122"/>
              <a:ea typeface="情书体" pitchFamily="2" charset="-122"/>
            </a:endParaRPr>
          </a:p>
        </p:txBody>
      </p:sp>
      <p:sp>
        <p:nvSpPr>
          <p:cNvPr id="21" name="文本框 20"/>
          <p:cNvSpPr txBox="1"/>
          <p:nvPr/>
        </p:nvSpPr>
        <p:spPr>
          <a:xfrm>
            <a:off x="4123764" y="3792781"/>
            <a:ext cx="3944472" cy="584775"/>
          </a:xfrm>
          <a:prstGeom prst="snip1Rect">
            <a:avLst>
              <a:gd name="adj" fmla="val 0"/>
            </a:avLst>
          </a:prstGeom>
          <a:noFill/>
          <a:ln w="28575">
            <a:noFill/>
          </a:ln>
        </p:spPr>
        <p:txBody>
          <a:bodyPr wrap="square" rtlCol="0">
            <a:spAutoFit/>
          </a:bodyPr>
          <a:lstStyle/>
          <a:p>
            <a:pPr algn="ctr"/>
            <a:r>
              <a:rPr lang="en-US" altLang="zh-CN" sz="1600" b="1" dirty="0">
                <a:solidFill>
                  <a:schemeClr val="tx1">
                    <a:lumMod val="95000"/>
                    <a:lumOff val="5000"/>
                  </a:schemeClr>
                </a:solidFill>
                <a:latin typeface="情书体" pitchFamily="2" charset="-122"/>
                <a:ea typeface="情书体" pitchFamily="2" charset="-122"/>
                <a:cs typeface="Arial" panose="020B0604020202020204" pitchFamily="34" charset="0"/>
              </a:rPr>
              <a:t>SUCCESSFUL CASE </a:t>
            </a:r>
          </a:p>
          <a:p>
            <a:pPr algn="ctr"/>
            <a:r>
              <a:rPr lang="en-US" altLang="zh-CN" sz="1600" b="1" dirty="0">
                <a:solidFill>
                  <a:schemeClr val="tx1">
                    <a:lumMod val="95000"/>
                    <a:lumOff val="5000"/>
                  </a:schemeClr>
                </a:solidFill>
                <a:latin typeface="情书体" pitchFamily="2" charset="-122"/>
                <a:ea typeface="情书体" pitchFamily="2" charset="-122"/>
                <a:cs typeface="Arial" panose="020B0604020202020204" pitchFamily="34" charset="0"/>
              </a:rPr>
              <a:t>PRESENTATION</a:t>
            </a:r>
            <a:endParaRPr lang="zh-CN" altLang="en-US" sz="1600" b="1"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0" name="椭圆 6"/>
          <p:cNvSpPr/>
          <p:nvPr/>
        </p:nvSpPr>
        <p:spPr>
          <a:xfrm>
            <a:off x="615829" y="421511"/>
            <a:ext cx="736834" cy="769442"/>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11" name="文本框 10"/>
          <p:cNvSpPr txBox="1"/>
          <p:nvPr/>
        </p:nvSpPr>
        <p:spPr>
          <a:xfrm>
            <a:off x="407303" y="3834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03</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12" name="文本框 11"/>
          <p:cNvSpPr txBox="1"/>
          <p:nvPr/>
        </p:nvSpPr>
        <p:spPr>
          <a:xfrm>
            <a:off x="1469736" y="179018"/>
            <a:ext cx="4959929" cy="616644"/>
          </a:xfrm>
          <a:prstGeom prst="rect">
            <a:avLst/>
          </a:prstGeom>
          <a:noFill/>
        </p:spPr>
        <p:txBody>
          <a:bodyPr wrap="square" rtlCol="0">
            <a:spAutoFit/>
          </a:bodyPr>
          <a:lstStyle/>
          <a:p>
            <a:pPr>
              <a:lnSpc>
                <a:spcPct val="175000"/>
              </a:lnSpc>
            </a:pPr>
            <a:r>
              <a:rPr lang="zh-CN" altLang="en-US" sz="2400" b="1" dirty="0">
                <a:solidFill>
                  <a:schemeClr val="tx1">
                    <a:lumMod val="95000"/>
                    <a:lumOff val="5000"/>
                  </a:schemeClr>
                </a:solidFill>
                <a:latin typeface="情书体" pitchFamily="2" charset="-122"/>
                <a:ea typeface="情书体" pitchFamily="2" charset="-122"/>
              </a:rPr>
              <a:t>Success Story Showcase</a:t>
            </a:r>
            <a:endParaRPr lang="en-US" altLang="zh-CN" sz="1200" b="1" dirty="0">
              <a:solidFill>
                <a:schemeClr val="tx1">
                  <a:lumMod val="95000"/>
                  <a:lumOff val="5000"/>
                </a:schemeClr>
              </a:solidFill>
              <a:latin typeface="情书体" pitchFamily="2" charset="-122"/>
              <a:ea typeface="情书体" pitchFamily="2" charset="-122"/>
            </a:endParaRPr>
          </a:p>
        </p:txBody>
      </p:sp>
      <p:sp>
        <p:nvSpPr>
          <p:cNvPr id="13" name="文本框 12"/>
          <p:cNvSpPr txBox="1"/>
          <p:nvPr/>
        </p:nvSpPr>
        <p:spPr>
          <a:xfrm>
            <a:off x="1469736" y="852399"/>
            <a:ext cx="3944472" cy="338554"/>
          </a:xfrm>
          <a:prstGeom prst="snip1Rect">
            <a:avLst>
              <a:gd name="adj" fmla="val 0"/>
            </a:avLst>
          </a:prstGeom>
          <a:noFill/>
          <a:ln w="28575">
            <a:noFill/>
          </a:ln>
        </p:spPr>
        <p:txBody>
          <a:bodyPr wrap="square" rtlCol="0">
            <a:spAutoFit/>
          </a:bodyPr>
          <a:lstStyle/>
          <a:p>
            <a:r>
              <a:rPr lang="en-US" altLang="zh-CN" sz="1600" b="1" dirty="0">
                <a:solidFill>
                  <a:schemeClr val="tx1">
                    <a:lumMod val="95000"/>
                    <a:lumOff val="5000"/>
                  </a:schemeClr>
                </a:solidFill>
                <a:latin typeface="情书体" pitchFamily="2" charset="-122"/>
                <a:ea typeface="情书体" pitchFamily="2" charset="-122"/>
                <a:cs typeface="Arial" panose="020B0604020202020204" pitchFamily="34" charset="0"/>
              </a:rPr>
              <a:t>SUCCESSFUL CASE PRESENTATION</a:t>
            </a:r>
            <a:endParaRPr lang="zh-CN" altLang="en-US" sz="1600" b="1"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
        <p:nvSpPr>
          <p:cNvPr id="6" name="Freeform 79"/>
          <p:cNvSpPr>
            <a:spLocks noEditPoints="1"/>
          </p:cNvSpPr>
          <p:nvPr/>
        </p:nvSpPr>
        <p:spPr bwMode="auto">
          <a:xfrm>
            <a:off x="3550866" y="4096401"/>
            <a:ext cx="56262" cy="281312"/>
          </a:xfrm>
          <a:custGeom>
            <a:avLst/>
            <a:gdLst>
              <a:gd name="T0" fmla="*/ 10 w 19"/>
              <a:gd name="T1" fmla="*/ 23 h 95"/>
              <a:gd name="T2" fmla="*/ 14 w 19"/>
              <a:gd name="T3" fmla="*/ 19 h 95"/>
              <a:gd name="T4" fmla="*/ 10 w 19"/>
              <a:gd name="T5" fmla="*/ 15 h 95"/>
              <a:gd name="T6" fmla="*/ 6 w 19"/>
              <a:gd name="T7" fmla="*/ 19 h 95"/>
              <a:gd name="T8" fmla="*/ 10 w 19"/>
              <a:gd name="T9" fmla="*/ 23 h 95"/>
              <a:gd name="T10" fmla="*/ 10 w 19"/>
              <a:gd name="T11" fmla="*/ 38 h 95"/>
              <a:gd name="T12" fmla="*/ 14 w 19"/>
              <a:gd name="T13" fmla="*/ 34 h 95"/>
              <a:gd name="T14" fmla="*/ 10 w 19"/>
              <a:gd name="T15" fmla="*/ 30 h 95"/>
              <a:gd name="T16" fmla="*/ 6 w 19"/>
              <a:gd name="T17" fmla="*/ 34 h 95"/>
              <a:gd name="T18" fmla="*/ 10 w 19"/>
              <a:gd name="T19" fmla="*/ 38 h 95"/>
              <a:gd name="T20" fmla="*/ 10 w 19"/>
              <a:gd name="T21" fmla="*/ 9 h 95"/>
              <a:gd name="T22" fmla="*/ 12 w 19"/>
              <a:gd name="T23" fmla="*/ 7 h 95"/>
              <a:gd name="T24" fmla="*/ 14 w 19"/>
              <a:gd name="T25" fmla="*/ 5 h 95"/>
              <a:gd name="T26" fmla="*/ 12 w 19"/>
              <a:gd name="T27" fmla="*/ 2 h 95"/>
              <a:gd name="T28" fmla="*/ 7 w 19"/>
              <a:gd name="T29" fmla="*/ 2 h 95"/>
              <a:gd name="T30" fmla="*/ 6 w 19"/>
              <a:gd name="T31" fmla="*/ 5 h 95"/>
              <a:gd name="T32" fmla="*/ 7 w 19"/>
              <a:gd name="T33" fmla="*/ 7 h 95"/>
              <a:gd name="T34" fmla="*/ 10 w 19"/>
              <a:gd name="T35" fmla="*/ 9 h 95"/>
              <a:gd name="T36" fmla="*/ 10 w 19"/>
              <a:gd name="T37" fmla="*/ 75 h 95"/>
              <a:gd name="T38" fmla="*/ 0 w 19"/>
              <a:gd name="T39" fmla="*/ 85 h 95"/>
              <a:gd name="T40" fmla="*/ 10 w 19"/>
              <a:gd name="T41" fmla="*/ 95 h 95"/>
              <a:gd name="T42" fmla="*/ 19 w 19"/>
              <a:gd name="T43" fmla="*/ 85 h 95"/>
              <a:gd name="T44" fmla="*/ 10 w 19"/>
              <a:gd name="T45" fmla="*/ 75 h 95"/>
              <a:gd name="T46" fmla="*/ 10 w 19"/>
              <a:gd name="T47" fmla="*/ 68 h 95"/>
              <a:gd name="T48" fmla="*/ 14 w 19"/>
              <a:gd name="T49" fmla="*/ 64 h 95"/>
              <a:gd name="T50" fmla="*/ 10 w 19"/>
              <a:gd name="T51" fmla="*/ 60 h 95"/>
              <a:gd name="T52" fmla="*/ 6 w 19"/>
              <a:gd name="T53" fmla="*/ 64 h 95"/>
              <a:gd name="T54" fmla="*/ 10 w 19"/>
              <a:gd name="T55" fmla="*/ 68 h 95"/>
              <a:gd name="T56" fmla="*/ 10 w 19"/>
              <a:gd name="T57" fmla="*/ 53 h 95"/>
              <a:gd name="T58" fmla="*/ 14 w 19"/>
              <a:gd name="T59" fmla="*/ 49 h 95"/>
              <a:gd name="T60" fmla="*/ 10 w 19"/>
              <a:gd name="T61" fmla="*/ 45 h 95"/>
              <a:gd name="T62" fmla="*/ 6 w 19"/>
              <a:gd name="T63" fmla="*/ 49 h 95"/>
              <a:gd name="T64" fmla="*/ 10 w 19"/>
              <a:gd name="T65" fmla="*/ 5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10" y="23"/>
                </a:moveTo>
                <a:cubicBezTo>
                  <a:pt x="12" y="23"/>
                  <a:pt x="14" y="22"/>
                  <a:pt x="14" y="19"/>
                </a:cubicBezTo>
                <a:cubicBezTo>
                  <a:pt x="14" y="17"/>
                  <a:pt x="12" y="15"/>
                  <a:pt x="10" y="15"/>
                </a:cubicBezTo>
                <a:cubicBezTo>
                  <a:pt x="7" y="15"/>
                  <a:pt x="6" y="17"/>
                  <a:pt x="6" y="19"/>
                </a:cubicBezTo>
                <a:cubicBezTo>
                  <a:pt x="6" y="22"/>
                  <a:pt x="7" y="23"/>
                  <a:pt x="10" y="23"/>
                </a:cubicBezTo>
                <a:close/>
                <a:moveTo>
                  <a:pt x="10" y="38"/>
                </a:moveTo>
                <a:cubicBezTo>
                  <a:pt x="12" y="38"/>
                  <a:pt x="14" y="37"/>
                  <a:pt x="14" y="34"/>
                </a:cubicBezTo>
                <a:cubicBezTo>
                  <a:pt x="14" y="32"/>
                  <a:pt x="12" y="30"/>
                  <a:pt x="10" y="30"/>
                </a:cubicBezTo>
                <a:cubicBezTo>
                  <a:pt x="7" y="30"/>
                  <a:pt x="6" y="32"/>
                  <a:pt x="6" y="34"/>
                </a:cubicBezTo>
                <a:cubicBezTo>
                  <a:pt x="6" y="37"/>
                  <a:pt x="7" y="38"/>
                  <a:pt x="10" y="38"/>
                </a:cubicBezTo>
                <a:close/>
                <a:moveTo>
                  <a:pt x="10" y="9"/>
                </a:moveTo>
                <a:cubicBezTo>
                  <a:pt x="11" y="9"/>
                  <a:pt x="12" y="8"/>
                  <a:pt x="12" y="7"/>
                </a:cubicBezTo>
                <a:cubicBezTo>
                  <a:pt x="13" y="7"/>
                  <a:pt x="14" y="6"/>
                  <a:pt x="14" y="5"/>
                </a:cubicBezTo>
                <a:cubicBezTo>
                  <a:pt x="14" y="4"/>
                  <a:pt x="13" y="2"/>
                  <a:pt x="12" y="2"/>
                </a:cubicBezTo>
                <a:cubicBezTo>
                  <a:pt x="11" y="0"/>
                  <a:pt x="8" y="0"/>
                  <a:pt x="7" y="2"/>
                </a:cubicBezTo>
                <a:cubicBezTo>
                  <a:pt x="6" y="2"/>
                  <a:pt x="6" y="4"/>
                  <a:pt x="6" y="5"/>
                </a:cubicBezTo>
                <a:cubicBezTo>
                  <a:pt x="6" y="6"/>
                  <a:pt x="6" y="7"/>
                  <a:pt x="7" y="7"/>
                </a:cubicBezTo>
                <a:cubicBezTo>
                  <a:pt x="8" y="8"/>
                  <a:pt x="9" y="9"/>
                  <a:pt x="10" y="9"/>
                </a:cubicBezTo>
                <a:close/>
                <a:moveTo>
                  <a:pt x="10" y="75"/>
                </a:moveTo>
                <a:cubicBezTo>
                  <a:pt x="4" y="75"/>
                  <a:pt x="0" y="79"/>
                  <a:pt x="0" y="85"/>
                </a:cubicBezTo>
                <a:cubicBezTo>
                  <a:pt x="0" y="90"/>
                  <a:pt x="4" y="95"/>
                  <a:pt x="10" y="95"/>
                </a:cubicBezTo>
                <a:cubicBezTo>
                  <a:pt x="15" y="95"/>
                  <a:pt x="19" y="90"/>
                  <a:pt x="19" y="85"/>
                </a:cubicBezTo>
                <a:cubicBezTo>
                  <a:pt x="19" y="79"/>
                  <a:pt x="15" y="75"/>
                  <a:pt x="10" y="75"/>
                </a:cubicBezTo>
                <a:close/>
                <a:moveTo>
                  <a:pt x="10" y="68"/>
                </a:moveTo>
                <a:cubicBezTo>
                  <a:pt x="12" y="68"/>
                  <a:pt x="14" y="66"/>
                  <a:pt x="14" y="64"/>
                </a:cubicBezTo>
                <a:cubicBezTo>
                  <a:pt x="14" y="62"/>
                  <a:pt x="12" y="60"/>
                  <a:pt x="10" y="60"/>
                </a:cubicBezTo>
                <a:cubicBezTo>
                  <a:pt x="7" y="60"/>
                  <a:pt x="6" y="62"/>
                  <a:pt x="6" y="64"/>
                </a:cubicBezTo>
                <a:cubicBezTo>
                  <a:pt x="6" y="66"/>
                  <a:pt x="7" y="68"/>
                  <a:pt x="10" y="68"/>
                </a:cubicBezTo>
                <a:close/>
                <a:moveTo>
                  <a:pt x="10" y="53"/>
                </a:moveTo>
                <a:cubicBezTo>
                  <a:pt x="12" y="53"/>
                  <a:pt x="14" y="52"/>
                  <a:pt x="14" y="49"/>
                </a:cubicBezTo>
                <a:cubicBezTo>
                  <a:pt x="14" y="47"/>
                  <a:pt x="12" y="45"/>
                  <a:pt x="10" y="45"/>
                </a:cubicBezTo>
                <a:cubicBezTo>
                  <a:pt x="7" y="45"/>
                  <a:pt x="6" y="47"/>
                  <a:pt x="6" y="49"/>
                </a:cubicBezTo>
                <a:cubicBezTo>
                  <a:pt x="6" y="52"/>
                  <a:pt x="7" y="53"/>
                  <a:pt x="10" y="53"/>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 name="Freeform 80"/>
          <p:cNvSpPr>
            <a:spLocks noEditPoints="1"/>
          </p:cNvSpPr>
          <p:nvPr/>
        </p:nvSpPr>
        <p:spPr bwMode="auto">
          <a:xfrm>
            <a:off x="6066388" y="3779555"/>
            <a:ext cx="59224" cy="598158"/>
          </a:xfrm>
          <a:custGeom>
            <a:avLst/>
            <a:gdLst>
              <a:gd name="T0" fmla="*/ 10 w 20"/>
              <a:gd name="T1" fmla="*/ 58 h 202"/>
              <a:gd name="T2" fmla="*/ 14 w 20"/>
              <a:gd name="T3" fmla="*/ 54 h 202"/>
              <a:gd name="T4" fmla="*/ 10 w 20"/>
              <a:gd name="T5" fmla="*/ 50 h 202"/>
              <a:gd name="T6" fmla="*/ 6 w 20"/>
              <a:gd name="T7" fmla="*/ 54 h 202"/>
              <a:gd name="T8" fmla="*/ 10 w 20"/>
              <a:gd name="T9" fmla="*/ 58 h 202"/>
              <a:gd name="T10" fmla="*/ 10 w 20"/>
              <a:gd name="T11" fmla="*/ 74 h 202"/>
              <a:gd name="T12" fmla="*/ 14 w 20"/>
              <a:gd name="T13" fmla="*/ 70 h 202"/>
              <a:gd name="T14" fmla="*/ 10 w 20"/>
              <a:gd name="T15" fmla="*/ 66 h 202"/>
              <a:gd name="T16" fmla="*/ 6 w 20"/>
              <a:gd name="T17" fmla="*/ 70 h 202"/>
              <a:gd name="T18" fmla="*/ 10 w 20"/>
              <a:gd name="T19" fmla="*/ 74 h 202"/>
              <a:gd name="T20" fmla="*/ 10 w 20"/>
              <a:gd name="T21" fmla="*/ 41 h 202"/>
              <a:gd name="T22" fmla="*/ 14 w 20"/>
              <a:gd name="T23" fmla="*/ 37 h 202"/>
              <a:gd name="T24" fmla="*/ 10 w 20"/>
              <a:gd name="T25" fmla="*/ 33 h 202"/>
              <a:gd name="T26" fmla="*/ 6 w 20"/>
              <a:gd name="T27" fmla="*/ 37 h 202"/>
              <a:gd name="T28" fmla="*/ 10 w 20"/>
              <a:gd name="T29" fmla="*/ 41 h 202"/>
              <a:gd name="T30" fmla="*/ 10 w 20"/>
              <a:gd name="T31" fmla="*/ 91 h 202"/>
              <a:gd name="T32" fmla="*/ 14 w 20"/>
              <a:gd name="T33" fmla="*/ 87 h 202"/>
              <a:gd name="T34" fmla="*/ 10 w 20"/>
              <a:gd name="T35" fmla="*/ 83 h 202"/>
              <a:gd name="T36" fmla="*/ 6 w 20"/>
              <a:gd name="T37" fmla="*/ 87 h 202"/>
              <a:gd name="T38" fmla="*/ 10 w 20"/>
              <a:gd name="T39" fmla="*/ 91 h 202"/>
              <a:gd name="T40" fmla="*/ 10 w 20"/>
              <a:gd name="T41" fmla="*/ 8 h 202"/>
              <a:gd name="T42" fmla="*/ 13 w 20"/>
              <a:gd name="T43" fmla="*/ 7 h 202"/>
              <a:gd name="T44" fmla="*/ 14 w 20"/>
              <a:gd name="T45" fmla="*/ 4 h 202"/>
              <a:gd name="T46" fmla="*/ 13 w 20"/>
              <a:gd name="T47" fmla="*/ 2 h 202"/>
              <a:gd name="T48" fmla="*/ 7 w 20"/>
              <a:gd name="T49" fmla="*/ 2 h 202"/>
              <a:gd name="T50" fmla="*/ 6 w 20"/>
              <a:gd name="T51" fmla="*/ 4 h 202"/>
              <a:gd name="T52" fmla="*/ 7 w 20"/>
              <a:gd name="T53" fmla="*/ 7 h 202"/>
              <a:gd name="T54" fmla="*/ 10 w 20"/>
              <a:gd name="T55" fmla="*/ 8 h 202"/>
              <a:gd name="T56" fmla="*/ 10 w 20"/>
              <a:gd name="T57" fmla="*/ 25 h 202"/>
              <a:gd name="T58" fmla="*/ 14 w 20"/>
              <a:gd name="T59" fmla="*/ 21 h 202"/>
              <a:gd name="T60" fmla="*/ 10 w 20"/>
              <a:gd name="T61" fmla="*/ 17 h 202"/>
              <a:gd name="T62" fmla="*/ 6 w 20"/>
              <a:gd name="T63" fmla="*/ 21 h 202"/>
              <a:gd name="T64" fmla="*/ 10 w 20"/>
              <a:gd name="T65" fmla="*/ 25 h 202"/>
              <a:gd name="T66" fmla="*/ 10 w 20"/>
              <a:gd name="T67" fmla="*/ 108 h 202"/>
              <a:gd name="T68" fmla="*/ 14 w 20"/>
              <a:gd name="T69" fmla="*/ 104 h 202"/>
              <a:gd name="T70" fmla="*/ 10 w 20"/>
              <a:gd name="T71" fmla="*/ 100 h 202"/>
              <a:gd name="T72" fmla="*/ 6 w 20"/>
              <a:gd name="T73" fmla="*/ 104 h 202"/>
              <a:gd name="T74" fmla="*/ 10 w 20"/>
              <a:gd name="T75" fmla="*/ 108 h 202"/>
              <a:gd name="T76" fmla="*/ 10 w 20"/>
              <a:gd name="T77" fmla="*/ 174 h 202"/>
              <a:gd name="T78" fmla="*/ 14 w 20"/>
              <a:gd name="T79" fmla="*/ 170 h 202"/>
              <a:gd name="T80" fmla="*/ 10 w 20"/>
              <a:gd name="T81" fmla="*/ 166 h 202"/>
              <a:gd name="T82" fmla="*/ 6 w 20"/>
              <a:gd name="T83" fmla="*/ 170 h 202"/>
              <a:gd name="T84" fmla="*/ 10 w 20"/>
              <a:gd name="T85" fmla="*/ 174 h 202"/>
              <a:gd name="T86" fmla="*/ 10 w 20"/>
              <a:gd name="T87" fmla="*/ 182 h 202"/>
              <a:gd name="T88" fmla="*/ 0 w 20"/>
              <a:gd name="T89" fmla="*/ 192 h 202"/>
              <a:gd name="T90" fmla="*/ 10 w 20"/>
              <a:gd name="T91" fmla="*/ 202 h 202"/>
              <a:gd name="T92" fmla="*/ 20 w 20"/>
              <a:gd name="T93" fmla="*/ 192 h 202"/>
              <a:gd name="T94" fmla="*/ 10 w 20"/>
              <a:gd name="T95" fmla="*/ 182 h 202"/>
              <a:gd name="T96" fmla="*/ 10 w 20"/>
              <a:gd name="T97" fmla="*/ 124 h 202"/>
              <a:gd name="T98" fmla="*/ 14 w 20"/>
              <a:gd name="T99" fmla="*/ 120 h 202"/>
              <a:gd name="T100" fmla="*/ 10 w 20"/>
              <a:gd name="T101" fmla="*/ 116 h 202"/>
              <a:gd name="T102" fmla="*/ 6 w 20"/>
              <a:gd name="T103" fmla="*/ 120 h 202"/>
              <a:gd name="T104" fmla="*/ 10 w 20"/>
              <a:gd name="T105" fmla="*/ 124 h 202"/>
              <a:gd name="T106" fmla="*/ 10 w 20"/>
              <a:gd name="T107" fmla="*/ 141 h 202"/>
              <a:gd name="T108" fmla="*/ 14 w 20"/>
              <a:gd name="T109" fmla="*/ 137 h 202"/>
              <a:gd name="T110" fmla="*/ 10 w 20"/>
              <a:gd name="T111" fmla="*/ 133 h 202"/>
              <a:gd name="T112" fmla="*/ 6 w 20"/>
              <a:gd name="T113" fmla="*/ 137 h 202"/>
              <a:gd name="T114" fmla="*/ 10 w 20"/>
              <a:gd name="T115" fmla="*/ 141 h 202"/>
              <a:gd name="T116" fmla="*/ 10 w 20"/>
              <a:gd name="T117" fmla="*/ 157 h 202"/>
              <a:gd name="T118" fmla="*/ 14 w 20"/>
              <a:gd name="T119" fmla="*/ 153 h 202"/>
              <a:gd name="T120" fmla="*/ 10 w 20"/>
              <a:gd name="T121" fmla="*/ 149 h 202"/>
              <a:gd name="T122" fmla="*/ 6 w 20"/>
              <a:gd name="T123" fmla="*/ 153 h 202"/>
              <a:gd name="T124" fmla="*/ 10 w 20"/>
              <a:gd name="T125" fmla="*/ 15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202">
                <a:moveTo>
                  <a:pt x="10" y="58"/>
                </a:moveTo>
                <a:cubicBezTo>
                  <a:pt x="12" y="58"/>
                  <a:pt x="14" y="56"/>
                  <a:pt x="14" y="54"/>
                </a:cubicBezTo>
                <a:cubicBezTo>
                  <a:pt x="14" y="52"/>
                  <a:pt x="12" y="50"/>
                  <a:pt x="10" y="50"/>
                </a:cubicBezTo>
                <a:cubicBezTo>
                  <a:pt x="8" y="50"/>
                  <a:pt x="6" y="52"/>
                  <a:pt x="6" y="54"/>
                </a:cubicBezTo>
                <a:cubicBezTo>
                  <a:pt x="6" y="56"/>
                  <a:pt x="8" y="58"/>
                  <a:pt x="10" y="58"/>
                </a:cubicBezTo>
                <a:close/>
                <a:moveTo>
                  <a:pt x="10" y="74"/>
                </a:moveTo>
                <a:cubicBezTo>
                  <a:pt x="12" y="74"/>
                  <a:pt x="14" y="73"/>
                  <a:pt x="14" y="70"/>
                </a:cubicBezTo>
                <a:cubicBezTo>
                  <a:pt x="14" y="68"/>
                  <a:pt x="12" y="66"/>
                  <a:pt x="10" y="66"/>
                </a:cubicBezTo>
                <a:cubicBezTo>
                  <a:pt x="8" y="66"/>
                  <a:pt x="6" y="68"/>
                  <a:pt x="6" y="70"/>
                </a:cubicBezTo>
                <a:cubicBezTo>
                  <a:pt x="6" y="73"/>
                  <a:pt x="8" y="74"/>
                  <a:pt x="10" y="74"/>
                </a:cubicBezTo>
                <a:close/>
                <a:moveTo>
                  <a:pt x="10" y="41"/>
                </a:moveTo>
                <a:cubicBezTo>
                  <a:pt x="12" y="41"/>
                  <a:pt x="14" y="40"/>
                  <a:pt x="14" y="37"/>
                </a:cubicBezTo>
                <a:cubicBezTo>
                  <a:pt x="14" y="35"/>
                  <a:pt x="12" y="33"/>
                  <a:pt x="10" y="33"/>
                </a:cubicBezTo>
                <a:cubicBezTo>
                  <a:pt x="8" y="33"/>
                  <a:pt x="6" y="35"/>
                  <a:pt x="6" y="37"/>
                </a:cubicBezTo>
                <a:cubicBezTo>
                  <a:pt x="6" y="40"/>
                  <a:pt x="8" y="41"/>
                  <a:pt x="10" y="41"/>
                </a:cubicBezTo>
                <a:close/>
                <a:moveTo>
                  <a:pt x="10" y="91"/>
                </a:moveTo>
                <a:cubicBezTo>
                  <a:pt x="12" y="91"/>
                  <a:pt x="14" y="89"/>
                  <a:pt x="14" y="87"/>
                </a:cubicBezTo>
                <a:cubicBezTo>
                  <a:pt x="14" y="85"/>
                  <a:pt x="12" y="83"/>
                  <a:pt x="10" y="83"/>
                </a:cubicBezTo>
                <a:cubicBezTo>
                  <a:pt x="8" y="83"/>
                  <a:pt x="6" y="85"/>
                  <a:pt x="6" y="87"/>
                </a:cubicBezTo>
                <a:cubicBezTo>
                  <a:pt x="6" y="89"/>
                  <a:pt x="8" y="91"/>
                  <a:pt x="10" y="91"/>
                </a:cubicBezTo>
                <a:close/>
                <a:moveTo>
                  <a:pt x="10" y="8"/>
                </a:moveTo>
                <a:cubicBezTo>
                  <a:pt x="11" y="8"/>
                  <a:pt x="12" y="8"/>
                  <a:pt x="13" y="7"/>
                </a:cubicBezTo>
                <a:cubicBezTo>
                  <a:pt x="14" y="6"/>
                  <a:pt x="14" y="5"/>
                  <a:pt x="14" y="4"/>
                </a:cubicBezTo>
                <a:cubicBezTo>
                  <a:pt x="14" y="3"/>
                  <a:pt x="14" y="2"/>
                  <a:pt x="13" y="2"/>
                </a:cubicBezTo>
                <a:cubicBezTo>
                  <a:pt x="11" y="0"/>
                  <a:pt x="9" y="0"/>
                  <a:pt x="7" y="2"/>
                </a:cubicBezTo>
                <a:cubicBezTo>
                  <a:pt x="6" y="2"/>
                  <a:pt x="6" y="3"/>
                  <a:pt x="6" y="4"/>
                </a:cubicBezTo>
                <a:cubicBezTo>
                  <a:pt x="6" y="5"/>
                  <a:pt x="6" y="6"/>
                  <a:pt x="7" y="7"/>
                </a:cubicBezTo>
                <a:cubicBezTo>
                  <a:pt x="8" y="8"/>
                  <a:pt x="9" y="8"/>
                  <a:pt x="10" y="8"/>
                </a:cubicBezTo>
                <a:close/>
                <a:moveTo>
                  <a:pt x="10" y="25"/>
                </a:moveTo>
                <a:cubicBezTo>
                  <a:pt x="12" y="25"/>
                  <a:pt x="14" y="23"/>
                  <a:pt x="14" y="21"/>
                </a:cubicBezTo>
                <a:cubicBezTo>
                  <a:pt x="14" y="19"/>
                  <a:pt x="12" y="17"/>
                  <a:pt x="10" y="17"/>
                </a:cubicBezTo>
                <a:cubicBezTo>
                  <a:pt x="8" y="17"/>
                  <a:pt x="6" y="19"/>
                  <a:pt x="6" y="21"/>
                </a:cubicBezTo>
                <a:cubicBezTo>
                  <a:pt x="6" y="23"/>
                  <a:pt x="8" y="25"/>
                  <a:pt x="10" y="25"/>
                </a:cubicBezTo>
                <a:close/>
                <a:moveTo>
                  <a:pt x="10" y="108"/>
                </a:moveTo>
                <a:cubicBezTo>
                  <a:pt x="12" y="108"/>
                  <a:pt x="14" y="106"/>
                  <a:pt x="14" y="104"/>
                </a:cubicBezTo>
                <a:cubicBezTo>
                  <a:pt x="14" y="101"/>
                  <a:pt x="12" y="100"/>
                  <a:pt x="10" y="100"/>
                </a:cubicBezTo>
                <a:cubicBezTo>
                  <a:pt x="8" y="100"/>
                  <a:pt x="6" y="101"/>
                  <a:pt x="6" y="104"/>
                </a:cubicBezTo>
                <a:cubicBezTo>
                  <a:pt x="6" y="106"/>
                  <a:pt x="8" y="108"/>
                  <a:pt x="10" y="108"/>
                </a:cubicBezTo>
                <a:close/>
                <a:moveTo>
                  <a:pt x="10" y="174"/>
                </a:moveTo>
                <a:cubicBezTo>
                  <a:pt x="12" y="174"/>
                  <a:pt x="14" y="172"/>
                  <a:pt x="14" y="170"/>
                </a:cubicBezTo>
                <a:cubicBezTo>
                  <a:pt x="14" y="167"/>
                  <a:pt x="12" y="166"/>
                  <a:pt x="10" y="166"/>
                </a:cubicBezTo>
                <a:cubicBezTo>
                  <a:pt x="8" y="166"/>
                  <a:pt x="6" y="167"/>
                  <a:pt x="6" y="170"/>
                </a:cubicBezTo>
                <a:cubicBezTo>
                  <a:pt x="6" y="172"/>
                  <a:pt x="8" y="174"/>
                  <a:pt x="10" y="174"/>
                </a:cubicBezTo>
                <a:close/>
                <a:moveTo>
                  <a:pt x="10" y="182"/>
                </a:moveTo>
                <a:cubicBezTo>
                  <a:pt x="5" y="182"/>
                  <a:pt x="0" y="186"/>
                  <a:pt x="0" y="192"/>
                </a:cubicBezTo>
                <a:cubicBezTo>
                  <a:pt x="0" y="197"/>
                  <a:pt x="5" y="202"/>
                  <a:pt x="10" y="202"/>
                </a:cubicBezTo>
                <a:cubicBezTo>
                  <a:pt x="15" y="202"/>
                  <a:pt x="20" y="197"/>
                  <a:pt x="20" y="192"/>
                </a:cubicBezTo>
                <a:cubicBezTo>
                  <a:pt x="20" y="186"/>
                  <a:pt x="15" y="182"/>
                  <a:pt x="10" y="182"/>
                </a:cubicBezTo>
                <a:close/>
                <a:moveTo>
                  <a:pt x="10" y="124"/>
                </a:moveTo>
                <a:cubicBezTo>
                  <a:pt x="12" y="124"/>
                  <a:pt x="14" y="122"/>
                  <a:pt x="14" y="120"/>
                </a:cubicBezTo>
                <a:cubicBezTo>
                  <a:pt x="14" y="118"/>
                  <a:pt x="12" y="116"/>
                  <a:pt x="10" y="116"/>
                </a:cubicBezTo>
                <a:cubicBezTo>
                  <a:pt x="8" y="116"/>
                  <a:pt x="6" y="118"/>
                  <a:pt x="6" y="120"/>
                </a:cubicBezTo>
                <a:cubicBezTo>
                  <a:pt x="6" y="122"/>
                  <a:pt x="8" y="124"/>
                  <a:pt x="10" y="124"/>
                </a:cubicBezTo>
                <a:close/>
                <a:moveTo>
                  <a:pt x="10" y="141"/>
                </a:moveTo>
                <a:cubicBezTo>
                  <a:pt x="12" y="141"/>
                  <a:pt x="14" y="139"/>
                  <a:pt x="14" y="137"/>
                </a:cubicBezTo>
                <a:cubicBezTo>
                  <a:pt x="14" y="134"/>
                  <a:pt x="12" y="133"/>
                  <a:pt x="10" y="133"/>
                </a:cubicBezTo>
                <a:cubicBezTo>
                  <a:pt x="8" y="133"/>
                  <a:pt x="6" y="134"/>
                  <a:pt x="6" y="137"/>
                </a:cubicBezTo>
                <a:cubicBezTo>
                  <a:pt x="6" y="139"/>
                  <a:pt x="8" y="141"/>
                  <a:pt x="10" y="141"/>
                </a:cubicBezTo>
                <a:close/>
                <a:moveTo>
                  <a:pt x="10" y="157"/>
                </a:moveTo>
                <a:cubicBezTo>
                  <a:pt x="12" y="157"/>
                  <a:pt x="14" y="155"/>
                  <a:pt x="14" y="153"/>
                </a:cubicBezTo>
                <a:cubicBezTo>
                  <a:pt x="14" y="151"/>
                  <a:pt x="12" y="149"/>
                  <a:pt x="10" y="149"/>
                </a:cubicBezTo>
                <a:cubicBezTo>
                  <a:pt x="8" y="149"/>
                  <a:pt x="6" y="151"/>
                  <a:pt x="6" y="153"/>
                </a:cubicBezTo>
                <a:cubicBezTo>
                  <a:pt x="6" y="155"/>
                  <a:pt x="8" y="157"/>
                  <a:pt x="10" y="15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 name="Freeform 81"/>
          <p:cNvSpPr>
            <a:spLocks noEditPoints="1"/>
          </p:cNvSpPr>
          <p:nvPr/>
        </p:nvSpPr>
        <p:spPr bwMode="auto">
          <a:xfrm>
            <a:off x="8584871" y="4096401"/>
            <a:ext cx="56262" cy="281312"/>
          </a:xfrm>
          <a:custGeom>
            <a:avLst/>
            <a:gdLst>
              <a:gd name="T0" fmla="*/ 9 w 19"/>
              <a:gd name="T1" fmla="*/ 9 h 95"/>
              <a:gd name="T2" fmla="*/ 12 w 19"/>
              <a:gd name="T3" fmla="*/ 7 h 95"/>
              <a:gd name="T4" fmla="*/ 13 w 19"/>
              <a:gd name="T5" fmla="*/ 5 h 95"/>
              <a:gd name="T6" fmla="*/ 12 w 19"/>
              <a:gd name="T7" fmla="*/ 2 h 95"/>
              <a:gd name="T8" fmla="*/ 7 w 19"/>
              <a:gd name="T9" fmla="*/ 2 h 95"/>
              <a:gd name="T10" fmla="*/ 5 w 19"/>
              <a:gd name="T11" fmla="*/ 5 h 95"/>
              <a:gd name="T12" fmla="*/ 7 w 19"/>
              <a:gd name="T13" fmla="*/ 7 h 95"/>
              <a:gd name="T14" fmla="*/ 9 w 19"/>
              <a:gd name="T15" fmla="*/ 9 h 95"/>
              <a:gd name="T16" fmla="*/ 9 w 19"/>
              <a:gd name="T17" fmla="*/ 38 h 95"/>
              <a:gd name="T18" fmla="*/ 13 w 19"/>
              <a:gd name="T19" fmla="*/ 34 h 95"/>
              <a:gd name="T20" fmla="*/ 9 w 19"/>
              <a:gd name="T21" fmla="*/ 30 h 95"/>
              <a:gd name="T22" fmla="*/ 5 w 19"/>
              <a:gd name="T23" fmla="*/ 34 h 95"/>
              <a:gd name="T24" fmla="*/ 9 w 19"/>
              <a:gd name="T25" fmla="*/ 38 h 95"/>
              <a:gd name="T26" fmla="*/ 9 w 19"/>
              <a:gd name="T27" fmla="*/ 23 h 95"/>
              <a:gd name="T28" fmla="*/ 13 w 19"/>
              <a:gd name="T29" fmla="*/ 19 h 95"/>
              <a:gd name="T30" fmla="*/ 9 w 19"/>
              <a:gd name="T31" fmla="*/ 15 h 95"/>
              <a:gd name="T32" fmla="*/ 5 w 19"/>
              <a:gd name="T33" fmla="*/ 19 h 95"/>
              <a:gd name="T34" fmla="*/ 9 w 19"/>
              <a:gd name="T35" fmla="*/ 23 h 95"/>
              <a:gd name="T36" fmla="*/ 9 w 19"/>
              <a:gd name="T37" fmla="*/ 53 h 95"/>
              <a:gd name="T38" fmla="*/ 13 w 19"/>
              <a:gd name="T39" fmla="*/ 49 h 95"/>
              <a:gd name="T40" fmla="*/ 9 w 19"/>
              <a:gd name="T41" fmla="*/ 45 h 95"/>
              <a:gd name="T42" fmla="*/ 5 w 19"/>
              <a:gd name="T43" fmla="*/ 49 h 95"/>
              <a:gd name="T44" fmla="*/ 9 w 19"/>
              <a:gd name="T45" fmla="*/ 53 h 95"/>
              <a:gd name="T46" fmla="*/ 9 w 19"/>
              <a:gd name="T47" fmla="*/ 75 h 95"/>
              <a:gd name="T48" fmla="*/ 0 w 19"/>
              <a:gd name="T49" fmla="*/ 85 h 95"/>
              <a:gd name="T50" fmla="*/ 9 w 19"/>
              <a:gd name="T51" fmla="*/ 95 h 95"/>
              <a:gd name="T52" fmla="*/ 19 w 19"/>
              <a:gd name="T53" fmla="*/ 85 h 95"/>
              <a:gd name="T54" fmla="*/ 9 w 19"/>
              <a:gd name="T55" fmla="*/ 75 h 95"/>
              <a:gd name="T56" fmla="*/ 9 w 19"/>
              <a:gd name="T57" fmla="*/ 68 h 95"/>
              <a:gd name="T58" fmla="*/ 13 w 19"/>
              <a:gd name="T59" fmla="*/ 64 h 95"/>
              <a:gd name="T60" fmla="*/ 9 w 19"/>
              <a:gd name="T61" fmla="*/ 60 h 95"/>
              <a:gd name="T62" fmla="*/ 5 w 19"/>
              <a:gd name="T63" fmla="*/ 64 h 95"/>
              <a:gd name="T64" fmla="*/ 9 w 19"/>
              <a:gd name="T65" fmla="*/ 6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9" y="9"/>
                </a:moveTo>
                <a:cubicBezTo>
                  <a:pt x="10" y="9"/>
                  <a:pt x="11" y="8"/>
                  <a:pt x="12" y="7"/>
                </a:cubicBezTo>
                <a:cubicBezTo>
                  <a:pt x="13" y="7"/>
                  <a:pt x="13" y="6"/>
                  <a:pt x="13" y="5"/>
                </a:cubicBezTo>
                <a:cubicBezTo>
                  <a:pt x="13" y="3"/>
                  <a:pt x="13" y="2"/>
                  <a:pt x="12" y="2"/>
                </a:cubicBezTo>
                <a:cubicBezTo>
                  <a:pt x="11" y="0"/>
                  <a:pt x="8" y="0"/>
                  <a:pt x="7" y="2"/>
                </a:cubicBezTo>
                <a:cubicBezTo>
                  <a:pt x="6" y="2"/>
                  <a:pt x="5" y="4"/>
                  <a:pt x="5" y="5"/>
                </a:cubicBezTo>
                <a:cubicBezTo>
                  <a:pt x="5" y="6"/>
                  <a:pt x="6" y="7"/>
                  <a:pt x="7" y="7"/>
                </a:cubicBezTo>
                <a:cubicBezTo>
                  <a:pt x="7" y="8"/>
                  <a:pt x="8" y="9"/>
                  <a:pt x="9" y="9"/>
                </a:cubicBezTo>
                <a:close/>
                <a:moveTo>
                  <a:pt x="9" y="38"/>
                </a:moveTo>
                <a:cubicBezTo>
                  <a:pt x="12" y="38"/>
                  <a:pt x="13" y="37"/>
                  <a:pt x="13" y="34"/>
                </a:cubicBezTo>
                <a:cubicBezTo>
                  <a:pt x="13" y="32"/>
                  <a:pt x="12" y="30"/>
                  <a:pt x="9" y="30"/>
                </a:cubicBezTo>
                <a:cubicBezTo>
                  <a:pt x="7" y="30"/>
                  <a:pt x="5" y="32"/>
                  <a:pt x="5" y="34"/>
                </a:cubicBezTo>
                <a:cubicBezTo>
                  <a:pt x="5" y="37"/>
                  <a:pt x="7" y="38"/>
                  <a:pt x="9" y="38"/>
                </a:cubicBezTo>
                <a:close/>
                <a:moveTo>
                  <a:pt x="9" y="23"/>
                </a:moveTo>
                <a:cubicBezTo>
                  <a:pt x="12" y="23"/>
                  <a:pt x="13" y="22"/>
                  <a:pt x="13" y="19"/>
                </a:cubicBezTo>
                <a:cubicBezTo>
                  <a:pt x="13" y="17"/>
                  <a:pt x="12" y="15"/>
                  <a:pt x="9" y="15"/>
                </a:cubicBezTo>
                <a:cubicBezTo>
                  <a:pt x="7" y="15"/>
                  <a:pt x="5" y="17"/>
                  <a:pt x="5" y="19"/>
                </a:cubicBezTo>
                <a:cubicBezTo>
                  <a:pt x="5" y="22"/>
                  <a:pt x="7" y="23"/>
                  <a:pt x="9" y="23"/>
                </a:cubicBezTo>
                <a:close/>
                <a:moveTo>
                  <a:pt x="9" y="53"/>
                </a:moveTo>
                <a:cubicBezTo>
                  <a:pt x="12" y="53"/>
                  <a:pt x="13" y="52"/>
                  <a:pt x="13" y="49"/>
                </a:cubicBezTo>
                <a:cubicBezTo>
                  <a:pt x="13" y="47"/>
                  <a:pt x="12" y="45"/>
                  <a:pt x="9" y="45"/>
                </a:cubicBezTo>
                <a:cubicBezTo>
                  <a:pt x="7" y="45"/>
                  <a:pt x="5" y="47"/>
                  <a:pt x="5" y="49"/>
                </a:cubicBezTo>
                <a:cubicBezTo>
                  <a:pt x="5" y="52"/>
                  <a:pt x="7" y="53"/>
                  <a:pt x="9" y="53"/>
                </a:cubicBezTo>
                <a:close/>
                <a:moveTo>
                  <a:pt x="9" y="75"/>
                </a:moveTo>
                <a:cubicBezTo>
                  <a:pt x="4" y="75"/>
                  <a:pt x="0" y="79"/>
                  <a:pt x="0" y="85"/>
                </a:cubicBezTo>
                <a:cubicBezTo>
                  <a:pt x="0" y="90"/>
                  <a:pt x="4" y="95"/>
                  <a:pt x="9" y="95"/>
                </a:cubicBezTo>
                <a:cubicBezTo>
                  <a:pt x="15" y="95"/>
                  <a:pt x="19" y="90"/>
                  <a:pt x="19" y="85"/>
                </a:cubicBezTo>
                <a:cubicBezTo>
                  <a:pt x="19" y="79"/>
                  <a:pt x="15" y="75"/>
                  <a:pt x="9" y="75"/>
                </a:cubicBezTo>
                <a:close/>
                <a:moveTo>
                  <a:pt x="9" y="68"/>
                </a:moveTo>
                <a:cubicBezTo>
                  <a:pt x="12" y="68"/>
                  <a:pt x="13" y="66"/>
                  <a:pt x="13" y="64"/>
                </a:cubicBezTo>
                <a:cubicBezTo>
                  <a:pt x="13" y="62"/>
                  <a:pt x="12" y="60"/>
                  <a:pt x="9" y="60"/>
                </a:cubicBezTo>
                <a:cubicBezTo>
                  <a:pt x="7" y="60"/>
                  <a:pt x="5" y="62"/>
                  <a:pt x="5" y="64"/>
                </a:cubicBezTo>
                <a:cubicBezTo>
                  <a:pt x="5" y="66"/>
                  <a:pt x="7" y="68"/>
                  <a:pt x="9" y="68"/>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 name="Freeform 83"/>
          <p:cNvSpPr/>
          <p:nvPr/>
        </p:nvSpPr>
        <p:spPr bwMode="auto">
          <a:xfrm>
            <a:off x="2437462" y="2488480"/>
            <a:ext cx="2281589" cy="1622727"/>
          </a:xfrm>
          <a:custGeom>
            <a:avLst/>
            <a:gdLst>
              <a:gd name="T0" fmla="*/ 771 w 771"/>
              <a:gd name="T1" fmla="*/ 35 h 548"/>
              <a:gd name="T2" fmla="*/ 736 w 771"/>
              <a:gd name="T3" fmla="*/ 0 h 548"/>
              <a:gd name="T4" fmla="*/ 373 w 771"/>
              <a:gd name="T5" fmla="*/ 41 h 548"/>
              <a:gd name="T6" fmla="*/ 35 w 771"/>
              <a:gd name="T7" fmla="*/ 1 h 548"/>
              <a:gd name="T8" fmla="*/ 0 w 771"/>
              <a:gd name="T9" fmla="*/ 35 h 548"/>
              <a:gd name="T10" fmla="*/ 0 w 771"/>
              <a:gd name="T11" fmla="*/ 35 h 548"/>
              <a:gd name="T12" fmla="*/ 0 w 771"/>
              <a:gd name="T13" fmla="*/ 498 h 548"/>
              <a:gd name="T14" fmla="*/ 373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6" y="0"/>
                  <a:pt x="736" y="0"/>
                  <a:pt x="736" y="0"/>
                </a:cubicBezTo>
                <a:cubicBezTo>
                  <a:pt x="672" y="14"/>
                  <a:pt x="531" y="41"/>
                  <a:pt x="373" y="41"/>
                </a:cubicBezTo>
                <a:cubicBezTo>
                  <a:pt x="218" y="41"/>
                  <a:pt x="93" y="15"/>
                  <a:pt x="35" y="1"/>
                </a:cubicBezTo>
                <a:cubicBezTo>
                  <a:pt x="0" y="35"/>
                  <a:pt x="0" y="35"/>
                  <a:pt x="0" y="35"/>
                </a:cubicBezTo>
                <a:cubicBezTo>
                  <a:pt x="0" y="35"/>
                  <a:pt x="0" y="35"/>
                  <a:pt x="0" y="35"/>
                </a:cubicBezTo>
                <a:cubicBezTo>
                  <a:pt x="0" y="498"/>
                  <a:pt x="0" y="498"/>
                  <a:pt x="0" y="498"/>
                </a:cubicBezTo>
                <a:cubicBezTo>
                  <a:pt x="0" y="498"/>
                  <a:pt x="158" y="548"/>
                  <a:pt x="373" y="548"/>
                </a:cubicBezTo>
                <a:cubicBezTo>
                  <a:pt x="587" y="548"/>
                  <a:pt x="771" y="498"/>
                  <a:pt x="771" y="498"/>
                </a:cubicBezTo>
                <a:cubicBezTo>
                  <a:pt x="771" y="35"/>
                  <a:pt x="771" y="35"/>
                  <a:pt x="771" y="35"/>
                </a:cubicBezTo>
                <a:cubicBezTo>
                  <a:pt x="771" y="35"/>
                  <a:pt x="771" y="35"/>
                  <a:pt x="771" y="3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4" name="Freeform 84"/>
          <p:cNvSpPr/>
          <p:nvPr/>
        </p:nvSpPr>
        <p:spPr bwMode="auto">
          <a:xfrm>
            <a:off x="7472949" y="2488480"/>
            <a:ext cx="2281589" cy="1622727"/>
          </a:xfrm>
          <a:custGeom>
            <a:avLst/>
            <a:gdLst>
              <a:gd name="T0" fmla="*/ 771 w 771"/>
              <a:gd name="T1" fmla="*/ 35 h 548"/>
              <a:gd name="T2" fmla="*/ 735 w 771"/>
              <a:gd name="T3" fmla="*/ 0 h 548"/>
              <a:gd name="T4" fmla="*/ 372 w 771"/>
              <a:gd name="T5" fmla="*/ 41 h 548"/>
              <a:gd name="T6" fmla="*/ 34 w 771"/>
              <a:gd name="T7" fmla="*/ 1 h 548"/>
              <a:gd name="T8" fmla="*/ 0 w 771"/>
              <a:gd name="T9" fmla="*/ 35 h 548"/>
              <a:gd name="T10" fmla="*/ 0 w 771"/>
              <a:gd name="T11" fmla="*/ 35 h 548"/>
              <a:gd name="T12" fmla="*/ 0 w 771"/>
              <a:gd name="T13" fmla="*/ 498 h 548"/>
              <a:gd name="T14" fmla="*/ 372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5" y="0"/>
                  <a:pt x="735" y="0"/>
                  <a:pt x="735" y="0"/>
                </a:cubicBezTo>
                <a:cubicBezTo>
                  <a:pt x="672" y="14"/>
                  <a:pt x="530" y="41"/>
                  <a:pt x="372" y="41"/>
                </a:cubicBezTo>
                <a:cubicBezTo>
                  <a:pt x="217" y="41"/>
                  <a:pt x="92" y="15"/>
                  <a:pt x="34" y="1"/>
                </a:cubicBezTo>
                <a:cubicBezTo>
                  <a:pt x="0" y="35"/>
                  <a:pt x="0" y="35"/>
                  <a:pt x="0" y="35"/>
                </a:cubicBezTo>
                <a:cubicBezTo>
                  <a:pt x="0" y="35"/>
                  <a:pt x="0" y="35"/>
                  <a:pt x="0" y="35"/>
                </a:cubicBezTo>
                <a:cubicBezTo>
                  <a:pt x="0" y="498"/>
                  <a:pt x="0" y="498"/>
                  <a:pt x="0" y="498"/>
                </a:cubicBezTo>
                <a:cubicBezTo>
                  <a:pt x="0" y="498"/>
                  <a:pt x="158" y="548"/>
                  <a:pt x="372" y="548"/>
                </a:cubicBezTo>
                <a:cubicBezTo>
                  <a:pt x="587" y="548"/>
                  <a:pt x="771" y="498"/>
                  <a:pt x="771" y="498"/>
                </a:cubicBezTo>
                <a:cubicBezTo>
                  <a:pt x="771" y="35"/>
                  <a:pt x="771" y="35"/>
                  <a:pt x="771" y="35"/>
                </a:cubicBezTo>
                <a:cubicBezTo>
                  <a:pt x="771" y="35"/>
                  <a:pt x="771" y="35"/>
                  <a:pt x="771" y="3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5" name="Freeform 85"/>
          <p:cNvSpPr/>
          <p:nvPr/>
        </p:nvSpPr>
        <p:spPr bwMode="auto">
          <a:xfrm>
            <a:off x="4846382" y="2293042"/>
            <a:ext cx="2499236" cy="1646416"/>
          </a:xfrm>
          <a:custGeom>
            <a:avLst/>
            <a:gdLst>
              <a:gd name="T0" fmla="*/ 844 w 844"/>
              <a:gd name="T1" fmla="*/ 57 h 556"/>
              <a:gd name="T2" fmla="*/ 844 w 844"/>
              <a:gd name="T3" fmla="*/ 57 h 556"/>
              <a:gd name="T4" fmla="*/ 422 w 844"/>
              <a:gd name="T5" fmla="*/ 0 h 556"/>
              <a:gd name="T6" fmla="*/ 0 w 844"/>
              <a:gd name="T7" fmla="*/ 57 h 556"/>
              <a:gd name="T8" fmla="*/ 0 w 844"/>
              <a:gd name="T9" fmla="*/ 519 h 556"/>
              <a:gd name="T10" fmla="*/ 36 w 844"/>
              <a:gd name="T11" fmla="*/ 556 h 556"/>
              <a:gd name="T12" fmla="*/ 409 w 844"/>
              <a:gd name="T13" fmla="*/ 506 h 556"/>
              <a:gd name="T14" fmla="*/ 808 w 844"/>
              <a:gd name="T15" fmla="*/ 556 h 556"/>
              <a:gd name="T16" fmla="*/ 808 w 844"/>
              <a:gd name="T17" fmla="*/ 556 h 556"/>
              <a:gd name="T18" fmla="*/ 808 w 844"/>
              <a:gd name="T19" fmla="*/ 556 h 556"/>
              <a:gd name="T20" fmla="*/ 808 w 844"/>
              <a:gd name="T21" fmla="*/ 556 h 556"/>
              <a:gd name="T22" fmla="*/ 808 w 844"/>
              <a:gd name="T23" fmla="*/ 556 h 556"/>
              <a:gd name="T24" fmla="*/ 844 w 844"/>
              <a:gd name="T25" fmla="*/ 519 h 556"/>
              <a:gd name="T26" fmla="*/ 844 w 844"/>
              <a:gd name="T27" fmla="*/ 5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4" h="556">
                <a:moveTo>
                  <a:pt x="844" y="57"/>
                </a:moveTo>
                <a:cubicBezTo>
                  <a:pt x="844" y="57"/>
                  <a:pt x="844" y="57"/>
                  <a:pt x="844" y="57"/>
                </a:cubicBezTo>
                <a:cubicBezTo>
                  <a:pt x="844" y="57"/>
                  <a:pt x="666" y="0"/>
                  <a:pt x="422" y="0"/>
                </a:cubicBezTo>
                <a:cubicBezTo>
                  <a:pt x="178" y="0"/>
                  <a:pt x="0" y="57"/>
                  <a:pt x="0" y="57"/>
                </a:cubicBezTo>
                <a:cubicBezTo>
                  <a:pt x="0" y="519"/>
                  <a:pt x="0" y="519"/>
                  <a:pt x="0" y="519"/>
                </a:cubicBezTo>
                <a:cubicBezTo>
                  <a:pt x="36" y="556"/>
                  <a:pt x="36" y="556"/>
                  <a:pt x="36" y="556"/>
                </a:cubicBezTo>
                <a:cubicBezTo>
                  <a:pt x="36" y="556"/>
                  <a:pt x="194" y="506"/>
                  <a:pt x="409" y="506"/>
                </a:cubicBezTo>
                <a:cubicBezTo>
                  <a:pt x="623" y="506"/>
                  <a:pt x="807" y="556"/>
                  <a:pt x="808" y="556"/>
                </a:cubicBezTo>
                <a:cubicBezTo>
                  <a:pt x="808" y="556"/>
                  <a:pt x="808" y="556"/>
                  <a:pt x="808" y="556"/>
                </a:cubicBezTo>
                <a:cubicBezTo>
                  <a:pt x="808" y="556"/>
                  <a:pt x="808" y="556"/>
                  <a:pt x="808" y="556"/>
                </a:cubicBezTo>
                <a:cubicBezTo>
                  <a:pt x="808" y="556"/>
                  <a:pt x="808" y="556"/>
                  <a:pt x="808" y="556"/>
                </a:cubicBezTo>
                <a:cubicBezTo>
                  <a:pt x="808" y="556"/>
                  <a:pt x="808" y="556"/>
                  <a:pt x="808" y="556"/>
                </a:cubicBezTo>
                <a:cubicBezTo>
                  <a:pt x="844" y="519"/>
                  <a:pt x="844" y="519"/>
                  <a:pt x="844" y="519"/>
                </a:cubicBezTo>
                <a:lnTo>
                  <a:pt x="844" y="57"/>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6" name="Freeform 95"/>
          <p:cNvSpPr/>
          <p:nvPr/>
        </p:nvSpPr>
        <p:spPr bwMode="auto">
          <a:xfrm>
            <a:off x="2437462" y="2488480"/>
            <a:ext cx="2281589" cy="251700"/>
          </a:xfrm>
          <a:custGeom>
            <a:avLst/>
            <a:gdLst>
              <a:gd name="T0" fmla="*/ 736 w 771"/>
              <a:gd name="T1" fmla="*/ 0 h 85"/>
              <a:gd name="T2" fmla="*/ 373 w 771"/>
              <a:gd name="T3" fmla="*/ 41 h 85"/>
              <a:gd name="T4" fmla="*/ 35 w 771"/>
              <a:gd name="T5" fmla="*/ 1 h 85"/>
              <a:gd name="T6" fmla="*/ 0 w 771"/>
              <a:gd name="T7" fmla="*/ 35 h 85"/>
              <a:gd name="T8" fmla="*/ 373 w 771"/>
              <a:gd name="T9" fmla="*/ 85 h 85"/>
              <a:gd name="T10" fmla="*/ 771 w 771"/>
              <a:gd name="T11" fmla="*/ 35 h 85"/>
              <a:gd name="T12" fmla="*/ 736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6" y="0"/>
                </a:moveTo>
                <a:cubicBezTo>
                  <a:pt x="672" y="14"/>
                  <a:pt x="531" y="41"/>
                  <a:pt x="373" y="41"/>
                </a:cubicBezTo>
                <a:cubicBezTo>
                  <a:pt x="218" y="41"/>
                  <a:pt x="93" y="15"/>
                  <a:pt x="35" y="1"/>
                </a:cubicBezTo>
                <a:cubicBezTo>
                  <a:pt x="0" y="35"/>
                  <a:pt x="0" y="35"/>
                  <a:pt x="0" y="35"/>
                </a:cubicBezTo>
                <a:cubicBezTo>
                  <a:pt x="0" y="35"/>
                  <a:pt x="158" y="85"/>
                  <a:pt x="373" y="85"/>
                </a:cubicBezTo>
                <a:cubicBezTo>
                  <a:pt x="587" y="85"/>
                  <a:pt x="771" y="35"/>
                  <a:pt x="771" y="35"/>
                </a:cubicBezTo>
                <a:lnTo>
                  <a:pt x="736" y="0"/>
                </a:lnTo>
                <a:close/>
              </a:path>
            </a:pathLst>
          </a:custGeom>
          <a:solidFill>
            <a:schemeClr val="tx1">
              <a:alpha val="1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7" name="Freeform 96"/>
          <p:cNvSpPr/>
          <p:nvPr/>
        </p:nvSpPr>
        <p:spPr bwMode="auto">
          <a:xfrm>
            <a:off x="7472949" y="2488480"/>
            <a:ext cx="2281589" cy="251700"/>
          </a:xfrm>
          <a:custGeom>
            <a:avLst/>
            <a:gdLst>
              <a:gd name="T0" fmla="*/ 735 w 771"/>
              <a:gd name="T1" fmla="*/ 0 h 85"/>
              <a:gd name="T2" fmla="*/ 372 w 771"/>
              <a:gd name="T3" fmla="*/ 41 h 85"/>
              <a:gd name="T4" fmla="*/ 34 w 771"/>
              <a:gd name="T5" fmla="*/ 1 h 85"/>
              <a:gd name="T6" fmla="*/ 0 w 771"/>
              <a:gd name="T7" fmla="*/ 35 h 85"/>
              <a:gd name="T8" fmla="*/ 372 w 771"/>
              <a:gd name="T9" fmla="*/ 85 h 85"/>
              <a:gd name="T10" fmla="*/ 771 w 771"/>
              <a:gd name="T11" fmla="*/ 35 h 85"/>
              <a:gd name="T12" fmla="*/ 735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5" y="0"/>
                </a:moveTo>
                <a:cubicBezTo>
                  <a:pt x="672" y="14"/>
                  <a:pt x="530" y="41"/>
                  <a:pt x="372" y="41"/>
                </a:cubicBezTo>
                <a:cubicBezTo>
                  <a:pt x="217" y="41"/>
                  <a:pt x="92" y="15"/>
                  <a:pt x="34" y="1"/>
                </a:cubicBezTo>
                <a:cubicBezTo>
                  <a:pt x="0" y="35"/>
                  <a:pt x="0" y="35"/>
                  <a:pt x="0" y="35"/>
                </a:cubicBezTo>
                <a:cubicBezTo>
                  <a:pt x="0" y="35"/>
                  <a:pt x="158" y="85"/>
                  <a:pt x="372" y="85"/>
                </a:cubicBezTo>
                <a:cubicBezTo>
                  <a:pt x="587" y="85"/>
                  <a:pt x="771" y="35"/>
                  <a:pt x="771" y="35"/>
                </a:cubicBezTo>
                <a:lnTo>
                  <a:pt x="735" y="0"/>
                </a:lnTo>
                <a:close/>
              </a:path>
            </a:pathLst>
          </a:custGeom>
          <a:solidFill>
            <a:schemeClr val="tx1">
              <a:alpha val="1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8" name="Freeform 97"/>
          <p:cNvSpPr/>
          <p:nvPr/>
        </p:nvSpPr>
        <p:spPr bwMode="auto">
          <a:xfrm>
            <a:off x="4846382" y="2293042"/>
            <a:ext cx="2499236" cy="275390"/>
          </a:xfrm>
          <a:custGeom>
            <a:avLst/>
            <a:gdLst>
              <a:gd name="T0" fmla="*/ 844 w 844"/>
              <a:gd name="T1" fmla="*/ 57 h 93"/>
              <a:gd name="T2" fmla="*/ 808 w 844"/>
              <a:gd name="T3" fmla="*/ 93 h 93"/>
              <a:gd name="T4" fmla="*/ 409 w 844"/>
              <a:gd name="T5" fmla="*/ 44 h 93"/>
              <a:gd name="T6" fmla="*/ 36 w 844"/>
              <a:gd name="T7" fmla="*/ 93 h 93"/>
              <a:gd name="T8" fmla="*/ 0 w 844"/>
              <a:gd name="T9" fmla="*/ 57 h 93"/>
              <a:gd name="T10" fmla="*/ 422 w 844"/>
              <a:gd name="T11" fmla="*/ 0 h 93"/>
              <a:gd name="T12" fmla="*/ 844 w 844"/>
              <a:gd name="T13" fmla="*/ 57 h 93"/>
            </a:gdLst>
            <a:ahLst/>
            <a:cxnLst>
              <a:cxn ang="0">
                <a:pos x="T0" y="T1"/>
              </a:cxn>
              <a:cxn ang="0">
                <a:pos x="T2" y="T3"/>
              </a:cxn>
              <a:cxn ang="0">
                <a:pos x="T4" y="T5"/>
              </a:cxn>
              <a:cxn ang="0">
                <a:pos x="T6" y="T7"/>
              </a:cxn>
              <a:cxn ang="0">
                <a:pos x="T8" y="T9"/>
              </a:cxn>
              <a:cxn ang="0">
                <a:pos x="T10" y="T11"/>
              </a:cxn>
              <a:cxn ang="0">
                <a:pos x="T12" y="T13"/>
              </a:cxn>
            </a:cxnLst>
            <a:rect l="0" t="0" r="r" b="b"/>
            <a:pathLst>
              <a:path w="844" h="93">
                <a:moveTo>
                  <a:pt x="844" y="57"/>
                </a:moveTo>
                <a:cubicBezTo>
                  <a:pt x="808" y="93"/>
                  <a:pt x="808" y="93"/>
                  <a:pt x="808" y="93"/>
                </a:cubicBezTo>
                <a:cubicBezTo>
                  <a:pt x="808" y="93"/>
                  <a:pt x="624" y="44"/>
                  <a:pt x="409" y="44"/>
                </a:cubicBezTo>
                <a:cubicBezTo>
                  <a:pt x="194" y="44"/>
                  <a:pt x="36" y="93"/>
                  <a:pt x="36" y="93"/>
                </a:cubicBezTo>
                <a:cubicBezTo>
                  <a:pt x="0" y="57"/>
                  <a:pt x="0" y="57"/>
                  <a:pt x="0" y="57"/>
                </a:cubicBezTo>
                <a:cubicBezTo>
                  <a:pt x="0" y="57"/>
                  <a:pt x="178" y="0"/>
                  <a:pt x="422" y="0"/>
                </a:cubicBezTo>
                <a:cubicBezTo>
                  <a:pt x="666" y="0"/>
                  <a:pt x="844" y="57"/>
                  <a:pt x="844" y="57"/>
                </a:cubicBezTo>
                <a:close/>
              </a:path>
            </a:pathLst>
          </a:custGeom>
          <a:solidFill>
            <a:schemeClr val="tx1">
              <a:alpha val="1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9" name="Freeform 98"/>
          <p:cNvSpPr/>
          <p:nvPr/>
        </p:nvSpPr>
        <p:spPr bwMode="auto">
          <a:xfrm>
            <a:off x="4846382" y="2461830"/>
            <a:ext cx="106602" cy="1477629"/>
          </a:xfrm>
          <a:custGeom>
            <a:avLst/>
            <a:gdLst>
              <a:gd name="T0" fmla="*/ 72 w 72"/>
              <a:gd name="T1" fmla="*/ 998 h 998"/>
              <a:gd name="T2" fmla="*/ 0 w 72"/>
              <a:gd name="T3" fmla="*/ 924 h 998"/>
              <a:gd name="T4" fmla="*/ 0 w 72"/>
              <a:gd name="T5" fmla="*/ 0 h 998"/>
              <a:gd name="T6" fmla="*/ 72 w 72"/>
              <a:gd name="T7" fmla="*/ 72 h 998"/>
              <a:gd name="T8" fmla="*/ 72 w 72"/>
              <a:gd name="T9" fmla="*/ 998 h 998"/>
            </a:gdLst>
            <a:ahLst/>
            <a:cxnLst>
              <a:cxn ang="0">
                <a:pos x="T0" y="T1"/>
              </a:cxn>
              <a:cxn ang="0">
                <a:pos x="T2" y="T3"/>
              </a:cxn>
              <a:cxn ang="0">
                <a:pos x="T4" y="T5"/>
              </a:cxn>
              <a:cxn ang="0">
                <a:pos x="T6" y="T7"/>
              </a:cxn>
              <a:cxn ang="0">
                <a:pos x="T8" y="T9"/>
              </a:cxn>
            </a:cxnLst>
            <a:rect l="0" t="0" r="r" b="b"/>
            <a:pathLst>
              <a:path w="72" h="998">
                <a:moveTo>
                  <a:pt x="72" y="998"/>
                </a:moveTo>
                <a:lnTo>
                  <a:pt x="0" y="924"/>
                </a:lnTo>
                <a:lnTo>
                  <a:pt x="0" y="0"/>
                </a:lnTo>
                <a:lnTo>
                  <a:pt x="72" y="72"/>
                </a:lnTo>
                <a:lnTo>
                  <a:pt x="72" y="998"/>
                </a:lnTo>
                <a:close/>
              </a:path>
            </a:pathLst>
          </a:custGeom>
          <a:solidFill>
            <a:schemeClr val="tx1">
              <a:alpha val="3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0" name="Freeform 99"/>
          <p:cNvSpPr/>
          <p:nvPr/>
        </p:nvSpPr>
        <p:spPr bwMode="auto">
          <a:xfrm>
            <a:off x="7239015" y="2461830"/>
            <a:ext cx="106602" cy="1477629"/>
          </a:xfrm>
          <a:custGeom>
            <a:avLst/>
            <a:gdLst>
              <a:gd name="T0" fmla="*/ 0 w 72"/>
              <a:gd name="T1" fmla="*/ 998 h 998"/>
              <a:gd name="T2" fmla="*/ 72 w 72"/>
              <a:gd name="T3" fmla="*/ 924 h 998"/>
              <a:gd name="T4" fmla="*/ 72 w 72"/>
              <a:gd name="T5" fmla="*/ 0 h 998"/>
              <a:gd name="T6" fmla="*/ 0 w 72"/>
              <a:gd name="T7" fmla="*/ 72 h 998"/>
              <a:gd name="T8" fmla="*/ 0 w 72"/>
              <a:gd name="T9" fmla="*/ 998 h 998"/>
            </a:gdLst>
            <a:ahLst/>
            <a:cxnLst>
              <a:cxn ang="0">
                <a:pos x="T0" y="T1"/>
              </a:cxn>
              <a:cxn ang="0">
                <a:pos x="T2" y="T3"/>
              </a:cxn>
              <a:cxn ang="0">
                <a:pos x="T4" y="T5"/>
              </a:cxn>
              <a:cxn ang="0">
                <a:pos x="T6" y="T7"/>
              </a:cxn>
              <a:cxn ang="0">
                <a:pos x="T8" y="T9"/>
              </a:cxn>
            </a:cxnLst>
            <a:rect l="0" t="0" r="r" b="b"/>
            <a:pathLst>
              <a:path w="72" h="998">
                <a:moveTo>
                  <a:pt x="0" y="998"/>
                </a:moveTo>
                <a:lnTo>
                  <a:pt x="72" y="924"/>
                </a:lnTo>
                <a:lnTo>
                  <a:pt x="72" y="0"/>
                </a:lnTo>
                <a:lnTo>
                  <a:pt x="0" y="72"/>
                </a:lnTo>
                <a:lnTo>
                  <a:pt x="0" y="998"/>
                </a:lnTo>
                <a:close/>
              </a:path>
            </a:pathLst>
          </a:custGeom>
          <a:solidFill>
            <a:schemeClr val="tx1">
              <a:alpha val="3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1" name="Oval 86"/>
          <p:cNvSpPr>
            <a:spLocks noChangeArrowheads="1"/>
          </p:cNvSpPr>
          <p:nvPr/>
        </p:nvSpPr>
        <p:spPr bwMode="auto">
          <a:xfrm>
            <a:off x="3159990" y="2319693"/>
            <a:ext cx="836534" cy="840976"/>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2" name="Freeform 87"/>
          <p:cNvSpPr>
            <a:spLocks noEditPoints="1"/>
          </p:cNvSpPr>
          <p:nvPr/>
        </p:nvSpPr>
        <p:spPr bwMode="auto">
          <a:xfrm>
            <a:off x="3148145" y="2307848"/>
            <a:ext cx="860223" cy="864665"/>
          </a:xfrm>
          <a:custGeom>
            <a:avLst/>
            <a:gdLst>
              <a:gd name="T0" fmla="*/ 146 w 291"/>
              <a:gd name="T1" fmla="*/ 292 h 292"/>
              <a:gd name="T2" fmla="*/ 0 w 291"/>
              <a:gd name="T3" fmla="*/ 146 h 292"/>
              <a:gd name="T4" fmla="*/ 146 w 291"/>
              <a:gd name="T5" fmla="*/ 0 h 292"/>
              <a:gd name="T6" fmla="*/ 291 w 291"/>
              <a:gd name="T7" fmla="*/ 146 h 292"/>
              <a:gd name="T8" fmla="*/ 146 w 291"/>
              <a:gd name="T9" fmla="*/ 292 h 292"/>
              <a:gd name="T10" fmla="*/ 146 w 291"/>
              <a:gd name="T11" fmla="*/ 8 h 292"/>
              <a:gd name="T12" fmla="*/ 8 w 291"/>
              <a:gd name="T13" fmla="*/ 146 h 292"/>
              <a:gd name="T14" fmla="*/ 146 w 291"/>
              <a:gd name="T15" fmla="*/ 284 h 292"/>
              <a:gd name="T16" fmla="*/ 283 w 291"/>
              <a:gd name="T17" fmla="*/ 146 h 292"/>
              <a:gd name="T18" fmla="*/ 146 w 291"/>
              <a:gd name="T19"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2">
                <a:moveTo>
                  <a:pt x="146" y="292"/>
                </a:moveTo>
                <a:cubicBezTo>
                  <a:pt x="65" y="292"/>
                  <a:pt x="0" y="226"/>
                  <a:pt x="0" y="146"/>
                </a:cubicBezTo>
                <a:cubicBezTo>
                  <a:pt x="0" y="66"/>
                  <a:pt x="65" y="0"/>
                  <a:pt x="146" y="0"/>
                </a:cubicBezTo>
                <a:cubicBezTo>
                  <a:pt x="226" y="0"/>
                  <a:pt x="291" y="66"/>
                  <a:pt x="291" y="146"/>
                </a:cubicBezTo>
                <a:cubicBezTo>
                  <a:pt x="291" y="226"/>
                  <a:pt x="226" y="292"/>
                  <a:pt x="146" y="292"/>
                </a:cubicBezTo>
                <a:close/>
                <a:moveTo>
                  <a:pt x="146" y="8"/>
                </a:moveTo>
                <a:cubicBezTo>
                  <a:pt x="70" y="8"/>
                  <a:pt x="8" y="70"/>
                  <a:pt x="8" y="146"/>
                </a:cubicBezTo>
                <a:cubicBezTo>
                  <a:pt x="8" y="222"/>
                  <a:pt x="70" y="284"/>
                  <a:pt x="146" y="284"/>
                </a:cubicBezTo>
                <a:cubicBezTo>
                  <a:pt x="222" y="284"/>
                  <a:pt x="283" y="222"/>
                  <a:pt x="283" y="146"/>
                </a:cubicBezTo>
                <a:cubicBezTo>
                  <a:pt x="283" y="70"/>
                  <a:pt x="222" y="8"/>
                  <a:pt x="146"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3" name="Freeform 88"/>
          <p:cNvSpPr>
            <a:spLocks noEditPoints="1"/>
          </p:cNvSpPr>
          <p:nvPr/>
        </p:nvSpPr>
        <p:spPr bwMode="auto">
          <a:xfrm>
            <a:off x="3393923" y="2485519"/>
            <a:ext cx="370147" cy="538935"/>
          </a:xfrm>
          <a:custGeom>
            <a:avLst/>
            <a:gdLst>
              <a:gd name="T0" fmla="*/ 36 w 125"/>
              <a:gd name="T1" fmla="*/ 157 h 182"/>
              <a:gd name="T2" fmla="*/ 38 w 125"/>
              <a:gd name="T3" fmla="*/ 167 h 182"/>
              <a:gd name="T4" fmla="*/ 46 w 125"/>
              <a:gd name="T5" fmla="*/ 172 h 182"/>
              <a:gd name="T6" fmla="*/ 47 w 125"/>
              <a:gd name="T7" fmla="*/ 177 h 182"/>
              <a:gd name="T8" fmla="*/ 63 w 125"/>
              <a:gd name="T9" fmla="*/ 182 h 182"/>
              <a:gd name="T10" fmla="*/ 78 w 125"/>
              <a:gd name="T11" fmla="*/ 177 h 182"/>
              <a:gd name="T12" fmla="*/ 79 w 125"/>
              <a:gd name="T13" fmla="*/ 172 h 182"/>
              <a:gd name="T14" fmla="*/ 88 w 125"/>
              <a:gd name="T15" fmla="*/ 167 h 182"/>
              <a:gd name="T16" fmla="*/ 89 w 125"/>
              <a:gd name="T17" fmla="*/ 157 h 182"/>
              <a:gd name="T18" fmla="*/ 63 w 125"/>
              <a:gd name="T19" fmla="*/ 161 h 182"/>
              <a:gd name="T20" fmla="*/ 36 w 125"/>
              <a:gd name="T21" fmla="*/ 157 h 182"/>
              <a:gd name="T22" fmla="*/ 34 w 125"/>
              <a:gd name="T23" fmla="*/ 140 h 182"/>
              <a:gd name="T24" fmla="*/ 35 w 125"/>
              <a:gd name="T25" fmla="*/ 149 h 182"/>
              <a:gd name="T26" fmla="*/ 63 w 125"/>
              <a:gd name="T27" fmla="*/ 154 h 182"/>
              <a:gd name="T28" fmla="*/ 90 w 125"/>
              <a:gd name="T29" fmla="*/ 149 h 182"/>
              <a:gd name="T30" fmla="*/ 92 w 125"/>
              <a:gd name="T31" fmla="*/ 140 h 182"/>
              <a:gd name="T32" fmla="*/ 63 w 125"/>
              <a:gd name="T33" fmla="*/ 145 h 182"/>
              <a:gd name="T34" fmla="*/ 34 w 125"/>
              <a:gd name="T35" fmla="*/ 140 h 182"/>
              <a:gd name="T36" fmla="*/ 63 w 125"/>
              <a:gd name="T37" fmla="*/ 26 h 182"/>
              <a:gd name="T38" fmla="*/ 66 w 125"/>
              <a:gd name="T39" fmla="*/ 22 h 182"/>
              <a:gd name="T40" fmla="*/ 63 w 125"/>
              <a:gd name="T41" fmla="*/ 19 h 182"/>
              <a:gd name="T42" fmla="*/ 19 w 125"/>
              <a:gd name="T43" fmla="*/ 62 h 182"/>
              <a:gd name="T44" fmla="*/ 23 w 125"/>
              <a:gd name="T45" fmla="*/ 66 h 182"/>
              <a:gd name="T46" fmla="*/ 26 w 125"/>
              <a:gd name="T47" fmla="*/ 62 h 182"/>
              <a:gd name="T48" fmla="*/ 63 w 125"/>
              <a:gd name="T49" fmla="*/ 26 h 182"/>
              <a:gd name="T50" fmla="*/ 63 w 125"/>
              <a:gd name="T51" fmla="*/ 0 h 182"/>
              <a:gd name="T52" fmla="*/ 0 w 125"/>
              <a:gd name="T53" fmla="*/ 62 h 182"/>
              <a:gd name="T54" fmla="*/ 30 w 125"/>
              <a:gd name="T55" fmla="*/ 116 h 182"/>
              <a:gd name="T56" fmla="*/ 32 w 125"/>
              <a:gd name="T57" fmla="*/ 131 h 182"/>
              <a:gd name="T58" fmla="*/ 63 w 125"/>
              <a:gd name="T59" fmla="*/ 137 h 182"/>
              <a:gd name="T60" fmla="*/ 93 w 125"/>
              <a:gd name="T61" fmla="*/ 131 h 182"/>
              <a:gd name="T62" fmla="*/ 95 w 125"/>
              <a:gd name="T63" fmla="*/ 116 h 182"/>
              <a:gd name="T64" fmla="*/ 125 w 125"/>
              <a:gd name="T65" fmla="*/ 62 h 182"/>
              <a:gd name="T66" fmla="*/ 63 w 125"/>
              <a:gd name="T67" fmla="*/ 0 h 182"/>
              <a:gd name="T68" fmla="*/ 86 w 125"/>
              <a:gd name="T69" fmla="*/ 108 h 182"/>
              <a:gd name="T70" fmla="*/ 84 w 125"/>
              <a:gd name="T71" fmla="*/ 123 h 182"/>
              <a:gd name="T72" fmla="*/ 63 w 125"/>
              <a:gd name="T73" fmla="*/ 126 h 182"/>
              <a:gd name="T74" fmla="*/ 41 w 125"/>
              <a:gd name="T75" fmla="*/ 123 h 182"/>
              <a:gd name="T76" fmla="*/ 40 w 125"/>
              <a:gd name="T77" fmla="*/ 108 h 182"/>
              <a:gd name="T78" fmla="*/ 11 w 125"/>
              <a:gd name="T79" fmla="*/ 62 h 182"/>
              <a:gd name="T80" fmla="*/ 63 w 125"/>
              <a:gd name="T81" fmla="*/ 11 h 182"/>
              <a:gd name="T82" fmla="*/ 114 w 125"/>
              <a:gd name="T83" fmla="*/ 62 h 182"/>
              <a:gd name="T84" fmla="*/ 86 w 125"/>
              <a:gd name="T85" fmla="*/ 108 h 182"/>
              <a:gd name="T86" fmla="*/ 77 w 125"/>
              <a:gd name="T87" fmla="*/ 85 h 182"/>
              <a:gd name="T88" fmla="*/ 63 w 125"/>
              <a:gd name="T89" fmla="*/ 60 h 182"/>
              <a:gd name="T90" fmla="*/ 49 w 125"/>
              <a:gd name="T91" fmla="*/ 85 h 182"/>
              <a:gd name="T92" fmla="*/ 43 w 125"/>
              <a:gd name="T93" fmla="*/ 73 h 182"/>
              <a:gd name="T94" fmla="*/ 34 w 125"/>
              <a:gd name="T95" fmla="*/ 77 h 182"/>
              <a:gd name="T96" fmla="*/ 48 w 125"/>
              <a:gd name="T97" fmla="*/ 107 h 182"/>
              <a:gd name="T98" fmla="*/ 63 w 125"/>
              <a:gd name="T99" fmla="*/ 81 h 182"/>
              <a:gd name="T100" fmla="*/ 77 w 125"/>
              <a:gd name="T101" fmla="*/ 107 h 182"/>
              <a:gd name="T102" fmla="*/ 91 w 125"/>
              <a:gd name="T103" fmla="*/ 77 h 182"/>
              <a:gd name="T104" fmla="*/ 82 w 125"/>
              <a:gd name="T105" fmla="*/ 73 h 182"/>
              <a:gd name="T106" fmla="*/ 77 w 125"/>
              <a:gd name="T107" fmla="*/ 85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5" h="182">
                <a:moveTo>
                  <a:pt x="36" y="157"/>
                </a:moveTo>
                <a:cubicBezTo>
                  <a:pt x="38" y="167"/>
                  <a:pt x="38" y="167"/>
                  <a:pt x="38" y="167"/>
                </a:cubicBezTo>
                <a:cubicBezTo>
                  <a:pt x="38" y="167"/>
                  <a:pt x="40" y="170"/>
                  <a:pt x="46" y="172"/>
                </a:cubicBezTo>
                <a:cubicBezTo>
                  <a:pt x="47" y="177"/>
                  <a:pt x="47" y="177"/>
                  <a:pt x="47" y="177"/>
                </a:cubicBezTo>
                <a:cubicBezTo>
                  <a:pt x="47" y="177"/>
                  <a:pt x="50" y="182"/>
                  <a:pt x="63" y="182"/>
                </a:cubicBezTo>
                <a:cubicBezTo>
                  <a:pt x="75" y="182"/>
                  <a:pt x="78" y="177"/>
                  <a:pt x="78" y="177"/>
                </a:cubicBezTo>
                <a:cubicBezTo>
                  <a:pt x="79" y="172"/>
                  <a:pt x="79" y="172"/>
                  <a:pt x="79" y="172"/>
                </a:cubicBezTo>
                <a:cubicBezTo>
                  <a:pt x="85" y="170"/>
                  <a:pt x="88" y="167"/>
                  <a:pt x="88" y="167"/>
                </a:cubicBezTo>
                <a:cubicBezTo>
                  <a:pt x="89" y="157"/>
                  <a:pt x="89" y="157"/>
                  <a:pt x="89" y="157"/>
                </a:cubicBezTo>
                <a:cubicBezTo>
                  <a:pt x="81" y="160"/>
                  <a:pt x="72" y="161"/>
                  <a:pt x="63" y="161"/>
                </a:cubicBezTo>
                <a:cubicBezTo>
                  <a:pt x="53" y="161"/>
                  <a:pt x="44" y="160"/>
                  <a:pt x="36" y="157"/>
                </a:cubicBezTo>
                <a:close/>
                <a:moveTo>
                  <a:pt x="34" y="140"/>
                </a:moveTo>
                <a:cubicBezTo>
                  <a:pt x="35" y="149"/>
                  <a:pt x="35" y="149"/>
                  <a:pt x="35" y="149"/>
                </a:cubicBezTo>
                <a:cubicBezTo>
                  <a:pt x="43" y="152"/>
                  <a:pt x="53" y="154"/>
                  <a:pt x="63" y="154"/>
                </a:cubicBezTo>
                <a:cubicBezTo>
                  <a:pt x="73" y="154"/>
                  <a:pt x="82" y="152"/>
                  <a:pt x="90" y="149"/>
                </a:cubicBezTo>
                <a:cubicBezTo>
                  <a:pt x="92" y="140"/>
                  <a:pt x="92" y="140"/>
                  <a:pt x="92" y="140"/>
                </a:cubicBezTo>
                <a:cubicBezTo>
                  <a:pt x="83" y="143"/>
                  <a:pt x="73" y="145"/>
                  <a:pt x="63" y="145"/>
                </a:cubicBezTo>
                <a:cubicBezTo>
                  <a:pt x="52" y="145"/>
                  <a:pt x="42" y="143"/>
                  <a:pt x="34" y="140"/>
                </a:cubicBezTo>
                <a:close/>
                <a:moveTo>
                  <a:pt x="63" y="26"/>
                </a:moveTo>
                <a:cubicBezTo>
                  <a:pt x="64" y="26"/>
                  <a:pt x="66" y="24"/>
                  <a:pt x="66" y="22"/>
                </a:cubicBezTo>
                <a:cubicBezTo>
                  <a:pt x="66" y="20"/>
                  <a:pt x="64" y="19"/>
                  <a:pt x="63" y="19"/>
                </a:cubicBezTo>
                <a:cubicBezTo>
                  <a:pt x="39" y="19"/>
                  <a:pt x="19" y="38"/>
                  <a:pt x="19" y="62"/>
                </a:cubicBezTo>
                <a:cubicBezTo>
                  <a:pt x="19" y="64"/>
                  <a:pt x="21" y="66"/>
                  <a:pt x="23" y="66"/>
                </a:cubicBezTo>
                <a:cubicBezTo>
                  <a:pt x="24" y="66"/>
                  <a:pt x="26" y="64"/>
                  <a:pt x="26" y="62"/>
                </a:cubicBezTo>
                <a:cubicBezTo>
                  <a:pt x="26" y="42"/>
                  <a:pt x="42" y="26"/>
                  <a:pt x="63" y="26"/>
                </a:cubicBezTo>
                <a:close/>
                <a:moveTo>
                  <a:pt x="63" y="0"/>
                </a:moveTo>
                <a:cubicBezTo>
                  <a:pt x="28" y="0"/>
                  <a:pt x="0" y="28"/>
                  <a:pt x="0" y="62"/>
                </a:cubicBezTo>
                <a:cubicBezTo>
                  <a:pt x="0" y="85"/>
                  <a:pt x="12" y="105"/>
                  <a:pt x="30" y="116"/>
                </a:cubicBezTo>
                <a:cubicBezTo>
                  <a:pt x="32" y="131"/>
                  <a:pt x="32" y="131"/>
                  <a:pt x="32" y="131"/>
                </a:cubicBezTo>
                <a:cubicBezTo>
                  <a:pt x="41" y="135"/>
                  <a:pt x="52" y="137"/>
                  <a:pt x="63" y="137"/>
                </a:cubicBezTo>
                <a:cubicBezTo>
                  <a:pt x="74" y="137"/>
                  <a:pt x="84" y="135"/>
                  <a:pt x="93" y="131"/>
                </a:cubicBezTo>
                <a:cubicBezTo>
                  <a:pt x="95" y="116"/>
                  <a:pt x="95" y="116"/>
                  <a:pt x="95" y="116"/>
                </a:cubicBezTo>
                <a:cubicBezTo>
                  <a:pt x="113" y="105"/>
                  <a:pt x="125" y="85"/>
                  <a:pt x="125" y="62"/>
                </a:cubicBezTo>
                <a:cubicBezTo>
                  <a:pt x="125" y="28"/>
                  <a:pt x="97" y="0"/>
                  <a:pt x="63" y="0"/>
                </a:cubicBezTo>
                <a:close/>
                <a:moveTo>
                  <a:pt x="86" y="108"/>
                </a:moveTo>
                <a:cubicBezTo>
                  <a:pt x="84" y="123"/>
                  <a:pt x="84" y="123"/>
                  <a:pt x="84" y="123"/>
                </a:cubicBezTo>
                <a:cubicBezTo>
                  <a:pt x="84" y="123"/>
                  <a:pt x="78" y="126"/>
                  <a:pt x="63" y="126"/>
                </a:cubicBezTo>
                <a:cubicBezTo>
                  <a:pt x="47" y="126"/>
                  <a:pt x="41" y="123"/>
                  <a:pt x="41" y="123"/>
                </a:cubicBezTo>
                <a:cubicBezTo>
                  <a:pt x="40" y="108"/>
                  <a:pt x="40" y="108"/>
                  <a:pt x="40" y="108"/>
                </a:cubicBezTo>
                <a:cubicBezTo>
                  <a:pt x="23" y="100"/>
                  <a:pt x="11" y="82"/>
                  <a:pt x="11" y="62"/>
                </a:cubicBezTo>
                <a:cubicBezTo>
                  <a:pt x="11" y="34"/>
                  <a:pt x="34" y="11"/>
                  <a:pt x="63" y="11"/>
                </a:cubicBezTo>
                <a:cubicBezTo>
                  <a:pt x="91" y="11"/>
                  <a:pt x="114" y="34"/>
                  <a:pt x="114" y="62"/>
                </a:cubicBezTo>
                <a:cubicBezTo>
                  <a:pt x="114" y="82"/>
                  <a:pt x="103" y="100"/>
                  <a:pt x="86" y="108"/>
                </a:cubicBezTo>
                <a:close/>
                <a:moveTo>
                  <a:pt x="77" y="85"/>
                </a:moveTo>
                <a:cubicBezTo>
                  <a:pt x="63" y="60"/>
                  <a:pt x="63" y="60"/>
                  <a:pt x="63" y="60"/>
                </a:cubicBezTo>
                <a:cubicBezTo>
                  <a:pt x="49" y="85"/>
                  <a:pt x="49" y="85"/>
                  <a:pt x="49" y="85"/>
                </a:cubicBezTo>
                <a:cubicBezTo>
                  <a:pt x="43" y="73"/>
                  <a:pt x="43" y="73"/>
                  <a:pt x="43" y="73"/>
                </a:cubicBezTo>
                <a:cubicBezTo>
                  <a:pt x="34" y="77"/>
                  <a:pt x="34" y="77"/>
                  <a:pt x="34" y="77"/>
                </a:cubicBezTo>
                <a:cubicBezTo>
                  <a:pt x="48" y="107"/>
                  <a:pt x="48" y="107"/>
                  <a:pt x="48" y="107"/>
                </a:cubicBezTo>
                <a:cubicBezTo>
                  <a:pt x="63" y="81"/>
                  <a:pt x="63" y="81"/>
                  <a:pt x="63" y="81"/>
                </a:cubicBezTo>
                <a:cubicBezTo>
                  <a:pt x="77" y="107"/>
                  <a:pt x="77" y="107"/>
                  <a:pt x="77" y="107"/>
                </a:cubicBezTo>
                <a:cubicBezTo>
                  <a:pt x="91" y="77"/>
                  <a:pt x="91" y="77"/>
                  <a:pt x="91" y="77"/>
                </a:cubicBezTo>
                <a:cubicBezTo>
                  <a:pt x="82" y="73"/>
                  <a:pt x="82" y="73"/>
                  <a:pt x="82" y="73"/>
                </a:cubicBezTo>
                <a:lnTo>
                  <a:pt x="77" y="85"/>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4" name="Oval 89"/>
          <p:cNvSpPr>
            <a:spLocks noChangeArrowheads="1"/>
          </p:cNvSpPr>
          <p:nvPr/>
        </p:nvSpPr>
        <p:spPr bwMode="auto">
          <a:xfrm>
            <a:off x="5675513" y="2002847"/>
            <a:ext cx="840975" cy="838014"/>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5" name="Freeform 90"/>
          <p:cNvSpPr>
            <a:spLocks noEditPoints="1"/>
          </p:cNvSpPr>
          <p:nvPr/>
        </p:nvSpPr>
        <p:spPr bwMode="auto">
          <a:xfrm>
            <a:off x="5663668" y="1991002"/>
            <a:ext cx="864664" cy="861703"/>
          </a:xfrm>
          <a:custGeom>
            <a:avLst/>
            <a:gdLst>
              <a:gd name="T0" fmla="*/ 146 w 292"/>
              <a:gd name="T1" fmla="*/ 291 h 291"/>
              <a:gd name="T2" fmla="*/ 0 w 292"/>
              <a:gd name="T3" fmla="*/ 146 h 291"/>
              <a:gd name="T4" fmla="*/ 146 w 292"/>
              <a:gd name="T5" fmla="*/ 0 h 291"/>
              <a:gd name="T6" fmla="*/ 292 w 292"/>
              <a:gd name="T7" fmla="*/ 146 h 291"/>
              <a:gd name="T8" fmla="*/ 146 w 292"/>
              <a:gd name="T9" fmla="*/ 291 h 291"/>
              <a:gd name="T10" fmla="*/ 146 w 292"/>
              <a:gd name="T11" fmla="*/ 8 h 291"/>
              <a:gd name="T12" fmla="*/ 8 w 292"/>
              <a:gd name="T13" fmla="*/ 146 h 291"/>
              <a:gd name="T14" fmla="*/ 146 w 292"/>
              <a:gd name="T15" fmla="*/ 283 h 291"/>
              <a:gd name="T16" fmla="*/ 284 w 292"/>
              <a:gd name="T17" fmla="*/ 146 h 291"/>
              <a:gd name="T18" fmla="*/ 146 w 292"/>
              <a:gd name="T1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2" h="291">
                <a:moveTo>
                  <a:pt x="146" y="291"/>
                </a:moveTo>
                <a:cubicBezTo>
                  <a:pt x="66" y="291"/>
                  <a:pt x="0" y="226"/>
                  <a:pt x="0" y="146"/>
                </a:cubicBezTo>
                <a:cubicBezTo>
                  <a:pt x="0" y="65"/>
                  <a:pt x="66" y="0"/>
                  <a:pt x="146" y="0"/>
                </a:cubicBezTo>
                <a:cubicBezTo>
                  <a:pt x="226" y="0"/>
                  <a:pt x="292" y="65"/>
                  <a:pt x="292" y="146"/>
                </a:cubicBezTo>
                <a:cubicBezTo>
                  <a:pt x="292" y="226"/>
                  <a:pt x="226" y="291"/>
                  <a:pt x="146" y="291"/>
                </a:cubicBezTo>
                <a:close/>
                <a:moveTo>
                  <a:pt x="146" y="8"/>
                </a:moveTo>
                <a:cubicBezTo>
                  <a:pt x="70" y="8"/>
                  <a:pt x="8" y="70"/>
                  <a:pt x="8" y="146"/>
                </a:cubicBezTo>
                <a:cubicBezTo>
                  <a:pt x="8" y="222"/>
                  <a:pt x="70" y="283"/>
                  <a:pt x="146" y="283"/>
                </a:cubicBezTo>
                <a:cubicBezTo>
                  <a:pt x="222" y="283"/>
                  <a:pt x="284" y="222"/>
                  <a:pt x="284" y="146"/>
                </a:cubicBezTo>
                <a:cubicBezTo>
                  <a:pt x="284" y="70"/>
                  <a:pt x="222" y="8"/>
                  <a:pt x="146"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6" name="Freeform 91"/>
          <p:cNvSpPr>
            <a:spLocks noEditPoints="1"/>
          </p:cNvSpPr>
          <p:nvPr/>
        </p:nvSpPr>
        <p:spPr bwMode="auto">
          <a:xfrm>
            <a:off x="5891679" y="2195323"/>
            <a:ext cx="408643" cy="509323"/>
          </a:xfrm>
          <a:custGeom>
            <a:avLst/>
            <a:gdLst>
              <a:gd name="T0" fmla="*/ 74 w 138"/>
              <a:gd name="T1" fmla="*/ 102 h 172"/>
              <a:gd name="T2" fmla="*/ 69 w 138"/>
              <a:gd name="T3" fmla="*/ 102 h 172"/>
              <a:gd name="T4" fmla="*/ 58 w 138"/>
              <a:gd name="T5" fmla="*/ 109 h 172"/>
              <a:gd name="T6" fmla="*/ 58 w 138"/>
              <a:gd name="T7" fmla="*/ 115 h 172"/>
              <a:gd name="T8" fmla="*/ 66 w 138"/>
              <a:gd name="T9" fmla="*/ 115 h 172"/>
              <a:gd name="T10" fmla="*/ 66 w 138"/>
              <a:gd name="T11" fmla="*/ 139 h 172"/>
              <a:gd name="T12" fmla="*/ 61 w 138"/>
              <a:gd name="T13" fmla="*/ 139 h 172"/>
              <a:gd name="T14" fmla="*/ 61 w 138"/>
              <a:gd name="T15" fmla="*/ 144 h 172"/>
              <a:gd name="T16" fmla="*/ 79 w 138"/>
              <a:gd name="T17" fmla="*/ 144 h 172"/>
              <a:gd name="T18" fmla="*/ 79 w 138"/>
              <a:gd name="T19" fmla="*/ 139 h 172"/>
              <a:gd name="T20" fmla="*/ 74 w 138"/>
              <a:gd name="T21" fmla="*/ 139 h 172"/>
              <a:gd name="T22" fmla="*/ 74 w 138"/>
              <a:gd name="T23" fmla="*/ 102 h 172"/>
              <a:gd name="T24" fmla="*/ 138 w 138"/>
              <a:gd name="T25" fmla="*/ 27 h 172"/>
              <a:gd name="T26" fmla="*/ 129 w 138"/>
              <a:gd name="T27" fmla="*/ 18 h 172"/>
              <a:gd name="T28" fmla="*/ 97 w 138"/>
              <a:gd name="T29" fmla="*/ 83 h 172"/>
              <a:gd name="T30" fmla="*/ 86 w 138"/>
              <a:gd name="T31" fmla="*/ 77 h 172"/>
              <a:gd name="T32" fmla="*/ 120 w 138"/>
              <a:gd name="T33" fmla="*/ 9 h 172"/>
              <a:gd name="T34" fmla="*/ 111 w 138"/>
              <a:gd name="T35" fmla="*/ 0 h 172"/>
              <a:gd name="T36" fmla="*/ 27 w 138"/>
              <a:gd name="T37" fmla="*/ 0 h 172"/>
              <a:gd name="T38" fmla="*/ 18 w 138"/>
              <a:gd name="T39" fmla="*/ 9 h 172"/>
              <a:gd name="T40" fmla="*/ 52 w 138"/>
              <a:gd name="T41" fmla="*/ 77 h 172"/>
              <a:gd name="T42" fmla="*/ 41 w 138"/>
              <a:gd name="T43" fmla="*/ 83 h 172"/>
              <a:gd name="T44" fmla="*/ 9 w 138"/>
              <a:gd name="T45" fmla="*/ 18 h 172"/>
              <a:gd name="T46" fmla="*/ 0 w 138"/>
              <a:gd name="T47" fmla="*/ 27 h 172"/>
              <a:gd name="T48" fmla="*/ 32 w 138"/>
              <a:gd name="T49" fmla="*/ 91 h 172"/>
              <a:gd name="T50" fmla="*/ 20 w 138"/>
              <a:gd name="T51" fmla="*/ 123 h 172"/>
              <a:gd name="T52" fmla="*/ 69 w 138"/>
              <a:gd name="T53" fmla="*/ 172 h 172"/>
              <a:gd name="T54" fmla="*/ 118 w 138"/>
              <a:gd name="T55" fmla="*/ 123 h 172"/>
              <a:gd name="T56" fmla="*/ 106 w 138"/>
              <a:gd name="T57" fmla="*/ 91 h 172"/>
              <a:gd name="T58" fmla="*/ 138 w 138"/>
              <a:gd name="T59" fmla="*/ 27 h 172"/>
              <a:gd name="T60" fmla="*/ 33 w 138"/>
              <a:gd name="T61" fmla="*/ 12 h 172"/>
              <a:gd name="T62" fmla="*/ 105 w 138"/>
              <a:gd name="T63" fmla="*/ 12 h 172"/>
              <a:gd name="T64" fmla="*/ 99 w 138"/>
              <a:gd name="T65" fmla="*/ 25 h 172"/>
              <a:gd name="T66" fmla="*/ 39 w 138"/>
              <a:gd name="T67" fmla="*/ 25 h 172"/>
              <a:gd name="T68" fmla="*/ 33 w 138"/>
              <a:gd name="T69" fmla="*/ 12 h 172"/>
              <a:gd name="T70" fmla="*/ 45 w 138"/>
              <a:gd name="T71" fmla="*/ 37 h 172"/>
              <a:gd name="T72" fmla="*/ 93 w 138"/>
              <a:gd name="T73" fmla="*/ 37 h 172"/>
              <a:gd name="T74" fmla="*/ 74 w 138"/>
              <a:gd name="T75" fmla="*/ 74 h 172"/>
              <a:gd name="T76" fmla="*/ 69 w 138"/>
              <a:gd name="T77" fmla="*/ 74 h 172"/>
              <a:gd name="T78" fmla="*/ 64 w 138"/>
              <a:gd name="T79" fmla="*/ 74 h 172"/>
              <a:gd name="T80" fmla="*/ 45 w 138"/>
              <a:gd name="T81" fmla="*/ 37 h 172"/>
              <a:gd name="T82" fmla="*/ 108 w 138"/>
              <a:gd name="T83" fmla="*/ 123 h 172"/>
              <a:gd name="T84" fmla="*/ 69 w 138"/>
              <a:gd name="T85" fmla="*/ 162 h 172"/>
              <a:gd name="T86" fmla="*/ 30 w 138"/>
              <a:gd name="T87" fmla="*/ 123 h 172"/>
              <a:gd name="T88" fmla="*/ 69 w 138"/>
              <a:gd name="T89" fmla="*/ 85 h 172"/>
              <a:gd name="T90" fmla="*/ 108 w 138"/>
              <a:gd name="T91" fmla="*/ 123 h 172"/>
              <a:gd name="T92" fmla="*/ 69 w 138"/>
              <a:gd name="T93" fmla="*/ 88 h 172"/>
              <a:gd name="T94" fmla="*/ 34 w 138"/>
              <a:gd name="T95" fmla="*/ 123 h 172"/>
              <a:gd name="T96" fmla="*/ 69 w 138"/>
              <a:gd name="T97" fmla="*/ 159 h 172"/>
              <a:gd name="T98" fmla="*/ 104 w 138"/>
              <a:gd name="T99" fmla="*/ 123 h 172"/>
              <a:gd name="T100" fmla="*/ 69 w 138"/>
              <a:gd name="T101" fmla="*/ 88 h 172"/>
              <a:gd name="T102" fmla="*/ 69 w 138"/>
              <a:gd name="T103" fmla="*/ 155 h 172"/>
              <a:gd name="T104" fmla="*/ 37 w 138"/>
              <a:gd name="T105" fmla="*/ 123 h 172"/>
              <a:gd name="T106" fmla="*/ 69 w 138"/>
              <a:gd name="T107" fmla="*/ 92 h 172"/>
              <a:gd name="T108" fmla="*/ 101 w 138"/>
              <a:gd name="T109" fmla="*/ 123 h 172"/>
              <a:gd name="T110" fmla="*/ 69 w 138"/>
              <a:gd name="T111" fmla="*/ 15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8" h="172">
                <a:moveTo>
                  <a:pt x="74" y="102"/>
                </a:moveTo>
                <a:cubicBezTo>
                  <a:pt x="69" y="102"/>
                  <a:pt x="69" y="102"/>
                  <a:pt x="69" y="102"/>
                </a:cubicBezTo>
                <a:cubicBezTo>
                  <a:pt x="69" y="102"/>
                  <a:pt x="66" y="109"/>
                  <a:pt x="58" y="109"/>
                </a:cubicBezTo>
                <a:cubicBezTo>
                  <a:pt x="58" y="115"/>
                  <a:pt x="58" y="115"/>
                  <a:pt x="58" y="115"/>
                </a:cubicBezTo>
                <a:cubicBezTo>
                  <a:pt x="66" y="115"/>
                  <a:pt x="66" y="115"/>
                  <a:pt x="66" y="115"/>
                </a:cubicBezTo>
                <a:cubicBezTo>
                  <a:pt x="66" y="139"/>
                  <a:pt x="66" y="139"/>
                  <a:pt x="66" y="139"/>
                </a:cubicBezTo>
                <a:cubicBezTo>
                  <a:pt x="61" y="139"/>
                  <a:pt x="61" y="139"/>
                  <a:pt x="61" y="139"/>
                </a:cubicBezTo>
                <a:cubicBezTo>
                  <a:pt x="61" y="144"/>
                  <a:pt x="61" y="144"/>
                  <a:pt x="61" y="144"/>
                </a:cubicBezTo>
                <a:cubicBezTo>
                  <a:pt x="79" y="144"/>
                  <a:pt x="79" y="144"/>
                  <a:pt x="79" y="144"/>
                </a:cubicBezTo>
                <a:cubicBezTo>
                  <a:pt x="79" y="139"/>
                  <a:pt x="79" y="139"/>
                  <a:pt x="79" y="139"/>
                </a:cubicBezTo>
                <a:cubicBezTo>
                  <a:pt x="74" y="139"/>
                  <a:pt x="74" y="139"/>
                  <a:pt x="74" y="139"/>
                </a:cubicBezTo>
                <a:lnTo>
                  <a:pt x="74" y="102"/>
                </a:lnTo>
                <a:close/>
                <a:moveTo>
                  <a:pt x="138" y="27"/>
                </a:moveTo>
                <a:cubicBezTo>
                  <a:pt x="129" y="18"/>
                  <a:pt x="129" y="18"/>
                  <a:pt x="129" y="18"/>
                </a:cubicBezTo>
                <a:cubicBezTo>
                  <a:pt x="97" y="83"/>
                  <a:pt x="97" y="83"/>
                  <a:pt x="97" y="83"/>
                </a:cubicBezTo>
                <a:cubicBezTo>
                  <a:pt x="94" y="81"/>
                  <a:pt x="90" y="79"/>
                  <a:pt x="86" y="77"/>
                </a:cubicBezTo>
                <a:cubicBezTo>
                  <a:pt x="120" y="9"/>
                  <a:pt x="120" y="9"/>
                  <a:pt x="120" y="9"/>
                </a:cubicBezTo>
                <a:cubicBezTo>
                  <a:pt x="111" y="0"/>
                  <a:pt x="111" y="0"/>
                  <a:pt x="111" y="0"/>
                </a:cubicBezTo>
                <a:cubicBezTo>
                  <a:pt x="27" y="0"/>
                  <a:pt x="27" y="0"/>
                  <a:pt x="27" y="0"/>
                </a:cubicBezTo>
                <a:cubicBezTo>
                  <a:pt x="18" y="9"/>
                  <a:pt x="18" y="9"/>
                  <a:pt x="18" y="9"/>
                </a:cubicBezTo>
                <a:cubicBezTo>
                  <a:pt x="52" y="77"/>
                  <a:pt x="52" y="77"/>
                  <a:pt x="52" y="77"/>
                </a:cubicBezTo>
                <a:cubicBezTo>
                  <a:pt x="48" y="79"/>
                  <a:pt x="44" y="81"/>
                  <a:pt x="41" y="83"/>
                </a:cubicBezTo>
                <a:cubicBezTo>
                  <a:pt x="9" y="18"/>
                  <a:pt x="9" y="18"/>
                  <a:pt x="9" y="18"/>
                </a:cubicBezTo>
                <a:cubicBezTo>
                  <a:pt x="0" y="27"/>
                  <a:pt x="0" y="27"/>
                  <a:pt x="0" y="27"/>
                </a:cubicBezTo>
                <a:cubicBezTo>
                  <a:pt x="32" y="91"/>
                  <a:pt x="32" y="91"/>
                  <a:pt x="32" y="91"/>
                </a:cubicBezTo>
                <a:cubicBezTo>
                  <a:pt x="24" y="100"/>
                  <a:pt x="20" y="111"/>
                  <a:pt x="20" y="123"/>
                </a:cubicBezTo>
                <a:cubicBezTo>
                  <a:pt x="20" y="150"/>
                  <a:pt x="42" y="172"/>
                  <a:pt x="69" y="172"/>
                </a:cubicBezTo>
                <a:cubicBezTo>
                  <a:pt x="96" y="172"/>
                  <a:pt x="118" y="150"/>
                  <a:pt x="118" y="123"/>
                </a:cubicBezTo>
                <a:cubicBezTo>
                  <a:pt x="118" y="111"/>
                  <a:pt x="114" y="100"/>
                  <a:pt x="106" y="91"/>
                </a:cubicBezTo>
                <a:lnTo>
                  <a:pt x="138" y="27"/>
                </a:lnTo>
                <a:close/>
                <a:moveTo>
                  <a:pt x="33" y="12"/>
                </a:moveTo>
                <a:cubicBezTo>
                  <a:pt x="105" y="12"/>
                  <a:pt x="105" y="12"/>
                  <a:pt x="105" y="12"/>
                </a:cubicBezTo>
                <a:cubicBezTo>
                  <a:pt x="99" y="25"/>
                  <a:pt x="99" y="25"/>
                  <a:pt x="99" y="25"/>
                </a:cubicBezTo>
                <a:cubicBezTo>
                  <a:pt x="39" y="25"/>
                  <a:pt x="39" y="25"/>
                  <a:pt x="39" y="25"/>
                </a:cubicBezTo>
                <a:lnTo>
                  <a:pt x="33" y="12"/>
                </a:lnTo>
                <a:close/>
                <a:moveTo>
                  <a:pt x="45" y="37"/>
                </a:moveTo>
                <a:cubicBezTo>
                  <a:pt x="93" y="37"/>
                  <a:pt x="93" y="37"/>
                  <a:pt x="93" y="37"/>
                </a:cubicBezTo>
                <a:cubicBezTo>
                  <a:pt x="74" y="74"/>
                  <a:pt x="74" y="74"/>
                  <a:pt x="74" y="74"/>
                </a:cubicBezTo>
                <a:cubicBezTo>
                  <a:pt x="73" y="74"/>
                  <a:pt x="71" y="74"/>
                  <a:pt x="69" y="74"/>
                </a:cubicBezTo>
                <a:cubicBezTo>
                  <a:pt x="67" y="74"/>
                  <a:pt x="65" y="74"/>
                  <a:pt x="64" y="74"/>
                </a:cubicBezTo>
                <a:lnTo>
                  <a:pt x="45" y="37"/>
                </a:lnTo>
                <a:close/>
                <a:moveTo>
                  <a:pt x="108" y="123"/>
                </a:moveTo>
                <a:cubicBezTo>
                  <a:pt x="108" y="145"/>
                  <a:pt x="90" y="162"/>
                  <a:pt x="69" y="162"/>
                </a:cubicBezTo>
                <a:cubicBezTo>
                  <a:pt x="48" y="162"/>
                  <a:pt x="30" y="145"/>
                  <a:pt x="30" y="123"/>
                </a:cubicBezTo>
                <a:cubicBezTo>
                  <a:pt x="30" y="102"/>
                  <a:pt x="48" y="85"/>
                  <a:pt x="69" y="85"/>
                </a:cubicBezTo>
                <a:cubicBezTo>
                  <a:pt x="90" y="85"/>
                  <a:pt x="108" y="102"/>
                  <a:pt x="108" y="123"/>
                </a:cubicBezTo>
                <a:close/>
                <a:moveTo>
                  <a:pt x="69" y="88"/>
                </a:moveTo>
                <a:cubicBezTo>
                  <a:pt x="49" y="88"/>
                  <a:pt x="34" y="104"/>
                  <a:pt x="34" y="123"/>
                </a:cubicBezTo>
                <a:cubicBezTo>
                  <a:pt x="34" y="143"/>
                  <a:pt x="49" y="159"/>
                  <a:pt x="69" y="159"/>
                </a:cubicBezTo>
                <a:cubicBezTo>
                  <a:pt x="89" y="159"/>
                  <a:pt x="104" y="143"/>
                  <a:pt x="104" y="123"/>
                </a:cubicBezTo>
                <a:cubicBezTo>
                  <a:pt x="104" y="104"/>
                  <a:pt x="89" y="88"/>
                  <a:pt x="69" y="88"/>
                </a:cubicBezTo>
                <a:close/>
                <a:moveTo>
                  <a:pt x="69" y="155"/>
                </a:moveTo>
                <a:cubicBezTo>
                  <a:pt x="52" y="155"/>
                  <a:pt x="37" y="141"/>
                  <a:pt x="37" y="123"/>
                </a:cubicBezTo>
                <a:cubicBezTo>
                  <a:pt x="37" y="106"/>
                  <a:pt x="52" y="92"/>
                  <a:pt x="69" y="92"/>
                </a:cubicBezTo>
                <a:cubicBezTo>
                  <a:pt x="86" y="92"/>
                  <a:pt x="101" y="106"/>
                  <a:pt x="101" y="123"/>
                </a:cubicBezTo>
                <a:cubicBezTo>
                  <a:pt x="101" y="141"/>
                  <a:pt x="86" y="155"/>
                  <a:pt x="69" y="15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7" name="Oval 92"/>
          <p:cNvSpPr>
            <a:spLocks noChangeArrowheads="1"/>
          </p:cNvSpPr>
          <p:nvPr/>
        </p:nvSpPr>
        <p:spPr bwMode="auto">
          <a:xfrm>
            <a:off x="8195477" y="2319693"/>
            <a:ext cx="836534" cy="840976"/>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8" name="Freeform 93"/>
          <p:cNvSpPr>
            <a:spLocks noEditPoints="1"/>
          </p:cNvSpPr>
          <p:nvPr/>
        </p:nvSpPr>
        <p:spPr bwMode="auto">
          <a:xfrm>
            <a:off x="8183632" y="2307848"/>
            <a:ext cx="860223" cy="864665"/>
          </a:xfrm>
          <a:custGeom>
            <a:avLst/>
            <a:gdLst>
              <a:gd name="T0" fmla="*/ 145 w 291"/>
              <a:gd name="T1" fmla="*/ 292 h 292"/>
              <a:gd name="T2" fmla="*/ 0 w 291"/>
              <a:gd name="T3" fmla="*/ 146 h 292"/>
              <a:gd name="T4" fmla="*/ 145 w 291"/>
              <a:gd name="T5" fmla="*/ 0 h 292"/>
              <a:gd name="T6" fmla="*/ 291 w 291"/>
              <a:gd name="T7" fmla="*/ 146 h 292"/>
              <a:gd name="T8" fmla="*/ 145 w 291"/>
              <a:gd name="T9" fmla="*/ 292 h 292"/>
              <a:gd name="T10" fmla="*/ 145 w 291"/>
              <a:gd name="T11" fmla="*/ 8 h 292"/>
              <a:gd name="T12" fmla="*/ 8 w 291"/>
              <a:gd name="T13" fmla="*/ 146 h 292"/>
              <a:gd name="T14" fmla="*/ 145 w 291"/>
              <a:gd name="T15" fmla="*/ 284 h 292"/>
              <a:gd name="T16" fmla="*/ 283 w 291"/>
              <a:gd name="T17" fmla="*/ 146 h 292"/>
              <a:gd name="T18" fmla="*/ 145 w 291"/>
              <a:gd name="T19" fmla="*/ 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292">
                <a:moveTo>
                  <a:pt x="145" y="292"/>
                </a:moveTo>
                <a:cubicBezTo>
                  <a:pt x="65" y="292"/>
                  <a:pt x="0" y="226"/>
                  <a:pt x="0" y="146"/>
                </a:cubicBezTo>
                <a:cubicBezTo>
                  <a:pt x="0" y="66"/>
                  <a:pt x="65" y="0"/>
                  <a:pt x="145" y="0"/>
                </a:cubicBezTo>
                <a:cubicBezTo>
                  <a:pt x="226" y="0"/>
                  <a:pt x="291" y="66"/>
                  <a:pt x="291" y="146"/>
                </a:cubicBezTo>
                <a:cubicBezTo>
                  <a:pt x="291" y="226"/>
                  <a:pt x="226" y="292"/>
                  <a:pt x="145" y="292"/>
                </a:cubicBezTo>
                <a:close/>
                <a:moveTo>
                  <a:pt x="145" y="8"/>
                </a:moveTo>
                <a:cubicBezTo>
                  <a:pt x="69" y="8"/>
                  <a:pt x="8" y="70"/>
                  <a:pt x="8" y="146"/>
                </a:cubicBezTo>
                <a:cubicBezTo>
                  <a:pt x="8" y="222"/>
                  <a:pt x="69" y="284"/>
                  <a:pt x="145" y="284"/>
                </a:cubicBezTo>
                <a:cubicBezTo>
                  <a:pt x="221" y="284"/>
                  <a:pt x="283" y="222"/>
                  <a:pt x="283" y="146"/>
                </a:cubicBezTo>
                <a:cubicBezTo>
                  <a:pt x="283" y="70"/>
                  <a:pt x="221" y="8"/>
                  <a:pt x="145"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9" name="Freeform 94"/>
          <p:cNvSpPr>
            <a:spLocks noEditPoints="1"/>
          </p:cNvSpPr>
          <p:nvPr/>
        </p:nvSpPr>
        <p:spPr bwMode="auto">
          <a:xfrm>
            <a:off x="8371666" y="2544743"/>
            <a:ext cx="479711" cy="405682"/>
          </a:xfrm>
          <a:custGeom>
            <a:avLst/>
            <a:gdLst>
              <a:gd name="T0" fmla="*/ 7 w 162"/>
              <a:gd name="T1" fmla="*/ 131 h 137"/>
              <a:gd name="T2" fmla="*/ 13 w 162"/>
              <a:gd name="T3" fmla="*/ 137 h 137"/>
              <a:gd name="T4" fmla="*/ 43 w 162"/>
              <a:gd name="T5" fmla="*/ 137 h 137"/>
              <a:gd name="T6" fmla="*/ 43 w 162"/>
              <a:gd name="T7" fmla="*/ 75 h 137"/>
              <a:gd name="T8" fmla="*/ 7 w 162"/>
              <a:gd name="T9" fmla="*/ 111 h 137"/>
              <a:gd name="T10" fmla="*/ 7 w 162"/>
              <a:gd name="T11" fmla="*/ 131 h 137"/>
              <a:gd name="T12" fmla="*/ 58 w 162"/>
              <a:gd name="T13" fmla="*/ 89 h 137"/>
              <a:gd name="T14" fmla="*/ 58 w 162"/>
              <a:gd name="T15" fmla="*/ 137 h 137"/>
              <a:gd name="T16" fmla="*/ 94 w 162"/>
              <a:gd name="T17" fmla="*/ 137 h 137"/>
              <a:gd name="T18" fmla="*/ 94 w 162"/>
              <a:gd name="T19" fmla="*/ 94 h 137"/>
              <a:gd name="T20" fmla="*/ 78 w 162"/>
              <a:gd name="T21" fmla="*/ 110 h 137"/>
              <a:gd name="T22" fmla="*/ 58 w 162"/>
              <a:gd name="T23" fmla="*/ 89 h 137"/>
              <a:gd name="T24" fmla="*/ 130 w 162"/>
              <a:gd name="T25" fmla="*/ 2 h 137"/>
              <a:gd name="T26" fmla="*/ 124 w 162"/>
              <a:gd name="T27" fmla="*/ 10 h 137"/>
              <a:gd name="T28" fmla="*/ 131 w 162"/>
              <a:gd name="T29" fmla="*/ 15 h 137"/>
              <a:gd name="T30" fmla="*/ 138 w 162"/>
              <a:gd name="T31" fmla="*/ 15 h 137"/>
              <a:gd name="T32" fmla="*/ 78 w 162"/>
              <a:gd name="T33" fmla="*/ 75 h 137"/>
              <a:gd name="T34" fmla="*/ 43 w 162"/>
              <a:gd name="T35" fmla="*/ 40 h 137"/>
              <a:gd name="T36" fmla="*/ 2 w 162"/>
              <a:gd name="T37" fmla="*/ 80 h 137"/>
              <a:gd name="T38" fmla="*/ 2 w 162"/>
              <a:gd name="T39" fmla="*/ 89 h 137"/>
              <a:gd name="T40" fmla="*/ 12 w 162"/>
              <a:gd name="T41" fmla="*/ 89 h 137"/>
              <a:gd name="T42" fmla="*/ 43 w 162"/>
              <a:gd name="T43" fmla="*/ 58 h 137"/>
              <a:gd name="T44" fmla="*/ 78 w 162"/>
              <a:gd name="T45" fmla="*/ 93 h 137"/>
              <a:gd name="T46" fmla="*/ 147 w 162"/>
              <a:gd name="T47" fmla="*/ 24 h 137"/>
              <a:gd name="T48" fmla="*/ 147 w 162"/>
              <a:gd name="T49" fmla="*/ 31 h 137"/>
              <a:gd name="T50" fmla="*/ 152 w 162"/>
              <a:gd name="T51" fmla="*/ 38 h 137"/>
              <a:gd name="T52" fmla="*/ 153 w 162"/>
              <a:gd name="T53" fmla="*/ 38 h 137"/>
              <a:gd name="T54" fmla="*/ 159 w 162"/>
              <a:gd name="T55" fmla="*/ 32 h 137"/>
              <a:gd name="T56" fmla="*/ 162 w 162"/>
              <a:gd name="T57" fmla="*/ 0 h 137"/>
              <a:gd name="T58" fmla="*/ 130 w 162"/>
              <a:gd name="T59" fmla="*/ 2 h 137"/>
              <a:gd name="T60" fmla="*/ 108 w 162"/>
              <a:gd name="T61" fmla="*/ 80 h 137"/>
              <a:gd name="T62" fmla="*/ 108 w 162"/>
              <a:gd name="T63" fmla="*/ 137 h 137"/>
              <a:gd name="T64" fmla="*/ 138 w 162"/>
              <a:gd name="T65" fmla="*/ 137 h 137"/>
              <a:gd name="T66" fmla="*/ 144 w 162"/>
              <a:gd name="T67" fmla="*/ 131 h 137"/>
              <a:gd name="T68" fmla="*/ 144 w 162"/>
              <a:gd name="T69" fmla="*/ 75 h 137"/>
              <a:gd name="T70" fmla="*/ 144 w 162"/>
              <a:gd name="T71" fmla="*/ 44 h 137"/>
              <a:gd name="T72" fmla="*/ 113 w 162"/>
              <a:gd name="T73" fmla="*/ 75 h 137"/>
              <a:gd name="T74" fmla="*/ 108 w 162"/>
              <a:gd name="T75" fmla="*/ 8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 h="137">
                <a:moveTo>
                  <a:pt x="7" y="131"/>
                </a:moveTo>
                <a:cubicBezTo>
                  <a:pt x="7" y="135"/>
                  <a:pt x="10" y="137"/>
                  <a:pt x="13" y="137"/>
                </a:cubicBezTo>
                <a:cubicBezTo>
                  <a:pt x="43" y="137"/>
                  <a:pt x="43" y="137"/>
                  <a:pt x="43" y="137"/>
                </a:cubicBezTo>
                <a:cubicBezTo>
                  <a:pt x="43" y="75"/>
                  <a:pt x="43" y="75"/>
                  <a:pt x="43" y="75"/>
                </a:cubicBezTo>
                <a:cubicBezTo>
                  <a:pt x="7" y="111"/>
                  <a:pt x="7" y="111"/>
                  <a:pt x="7" y="111"/>
                </a:cubicBezTo>
                <a:lnTo>
                  <a:pt x="7" y="131"/>
                </a:lnTo>
                <a:close/>
                <a:moveTo>
                  <a:pt x="58" y="89"/>
                </a:moveTo>
                <a:cubicBezTo>
                  <a:pt x="58" y="137"/>
                  <a:pt x="58" y="137"/>
                  <a:pt x="58" y="137"/>
                </a:cubicBezTo>
                <a:cubicBezTo>
                  <a:pt x="94" y="137"/>
                  <a:pt x="94" y="137"/>
                  <a:pt x="94" y="137"/>
                </a:cubicBezTo>
                <a:cubicBezTo>
                  <a:pt x="94" y="94"/>
                  <a:pt x="94" y="94"/>
                  <a:pt x="94" y="94"/>
                </a:cubicBezTo>
                <a:cubicBezTo>
                  <a:pt x="78" y="110"/>
                  <a:pt x="78" y="110"/>
                  <a:pt x="78" y="110"/>
                </a:cubicBezTo>
                <a:lnTo>
                  <a:pt x="58" y="89"/>
                </a:lnTo>
                <a:close/>
                <a:moveTo>
                  <a:pt x="130" y="2"/>
                </a:moveTo>
                <a:cubicBezTo>
                  <a:pt x="126" y="3"/>
                  <a:pt x="124" y="6"/>
                  <a:pt x="124" y="10"/>
                </a:cubicBezTo>
                <a:cubicBezTo>
                  <a:pt x="124" y="13"/>
                  <a:pt x="127" y="16"/>
                  <a:pt x="131" y="15"/>
                </a:cubicBezTo>
                <a:cubicBezTo>
                  <a:pt x="138" y="15"/>
                  <a:pt x="138" y="15"/>
                  <a:pt x="138" y="15"/>
                </a:cubicBezTo>
                <a:cubicBezTo>
                  <a:pt x="78" y="75"/>
                  <a:pt x="78" y="75"/>
                  <a:pt x="78" y="75"/>
                </a:cubicBezTo>
                <a:cubicBezTo>
                  <a:pt x="43" y="40"/>
                  <a:pt x="43" y="40"/>
                  <a:pt x="43" y="40"/>
                </a:cubicBezTo>
                <a:cubicBezTo>
                  <a:pt x="2" y="80"/>
                  <a:pt x="2" y="80"/>
                  <a:pt x="2" y="80"/>
                </a:cubicBezTo>
                <a:cubicBezTo>
                  <a:pt x="0" y="83"/>
                  <a:pt x="0" y="87"/>
                  <a:pt x="2" y="89"/>
                </a:cubicBezTo>
                <a:cubicBezTo>
                  <a:pt x="5" y="92"/>
                  <a:pt x="9" y="92"/>
                  <a:pt x="12" y="89"/>
                </a:cubicBezTo>
                <a:cubicBezTo>
                  <a:pt x="43" y="58"/>
                  <a:pt x="43" y="58"/>
                  <a:pt x="43" y="58"/>
                </a:cubicBezTo>
                <a:cubicBezTo>
                  <a:pt x="78" y="93"/>
                  <a:pt x="78" y="93"/>
                  <a:pt x="78" y="93"/>
                </a:cubicBezTo>
                <a:cubicBezTo>
                  <a:pt x="147" y="24"/>
                  <a:pt x="147" y="24"/>
                  <a:pt x="147" y="24"/>
                </a:cubicBezTo>
                <a:cubicBezTo>
                  <a:pt x="147" y="31"/>
                  <a:pt x="147" y="31"/>
                  <a:pt x="147" y="31"/>
                </a:cubicBezTo>
                <a:cubicBezTo>
                  <a:pt x="146" y="34"/>
                  <a:pt x="149" y="38"/>
                  <a:pt x="152" y="38"/>
                </a:cubicBezTo>
                <a:cubicBezTo>
                  <a:pt x="153" y="38"/>
                  <a:pt x="153" y="38"/>
                  <a:pt x="153" y="38"/>
                </a:cubicBezTo>
                <a:cubicBezTo>
                  <a:pt x="156" y="38"/>
                  <a:pt x="159" y="35"/>
                  <a:pt x="159" y="32"/>
                </a:cubicBezTo>
                <a:cubicBezTo>
                  <a:pt x="162" y="0"/>
                  <a:pt x="162" y="0"/>
                  <a:pt x="162" y="0"/>
                </a:cubicBezTo>
                <a:lnTo>
                  <a:pt x="130" y="2"/>
                </a:lnTo>
                <a:close/>
                <a:moveTo>
                  <a:pt x="108" y="80"/>
                </a:moveTo>
                <a:cubicBezTo>
                  <a:pt x="108" y="137"/>
                  <a:pt x="108" y="137"/>
                  <a:pt x="108" y="137"/>
                </a:cubicBezTo>
                <a:cubicBezTo>
                  <a:pt x="138" y="137"/>
                  <a:pt x="138" y="137"/>
                  <a:pt x="138" y="137"/>
                </a:cubicBezTo>
                <a:cubicBezTo>
                  <a:pt x="142" y="137"/>
                  <a:pt x="144" y="135"/>
                  <a:pt x="144" y="131"/>
                </a:cubicBezTo>
                <a:cubicBezTo>
                  <a:pt x="144" y="75"/>
                  <a:pt x="144" y="75"/>
                  <a:pt x="144" y="75"/>
                </a:cubicBezTo>
                <a:cubicBezTo>
                  <a:pt x="144" y="44"/>
                  <a:pt x="144" y="44"/>
                  <a:pt x="144" y="44"/>
                </a:cubicBezTo>
                <a:cubicBezTo>
                  <a:pt x="113" y="75"/>
                  <a:pt x="113" y="75"/>
                  <a:pt x="113" y="75"/>
                </a:cubicBezTo>
                <a:lnTo>
                  <a:pt x="108" y="8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0" name="文本框 29"/>
          <p:cNvSpPr txBox="1"/>
          <p:nvPr/>
        </p:nvSpPr>
        <p:spPr>
          <a:xfrm>
            <a:off x="2664643" y="4831223"/>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1" name="文本框 30"/>
          <p:cNvSpPr txBox="1"/>
          <p:nvPr/>
        </p:nvSpPr>
        <p:spPr>
          <a:xfrm>
            <a:off x="2879357" y="4539792"/>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2" name="文本框 31"/>
          <p:cNvSpPr txBox="1"/>
          <p:nvPr/>
        </p:nvSpPr>
        <p:spPr>
          <a:xfrm>
            <a:off x="5145988" y="4831223"/>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3" name="文本框 32"/>
          <p:cNvSpPr txBox="1"/>
          <p:nvPr/>
        </p:nvSpPr>
        <p:spPr>
          <a:xfrm>
            <a:off x="5360702" y="4539792"/>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4" name="文本框 33"/>
          <p:cNvSpPr txBox="1"/>
          <p:nvPr/>
        </p:nvSpPr>
        <p:spPr>
          <a:xfrm>
            <a:off x="7641236" y="4831223"/>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5" name="文本框 34"/>
          <p:cNvSpPr txBox="1"/>
          <p:nvPr/>
        </p:nvSpPr>
        <p:spPr>
          <a:xfrm>
            <a:off x="7855950" y="4539792"/>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0" name="椭圆 6"/>
          <p:cNvSpPr/>
          <p:nvPr/>
        </p:nvSpPr>
        <p:spPr>
          <a:xfrm>
            <a:off x="615829" y="421511"/>
            <a:ext cx="736834" cy="769442"/>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11" name="文本框 10"/>
          <p:cNvSpPr txBox="1"/>
          <p:nvPr/>
        </p:nvSpPr>
        <p:spPr>
          <a:xfrm>
            <a:off x="407303" y="3834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03</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12" name="文本框 11"/>
          <p:cNvSpPr txBox="1"/>
          <p:nvPr/>
        </p:nvSpPr>
        <p:spPr>
          <a:xfrm>
            <a:off x="1469736" y="179018"/>
            <a:ext cx="4959929" cy="616644"/>
          </a:xfrm>
          <a:prstGeom prst="rect">
            <a:avLst/>
          </a:prstGeom>
          <a:noFill/>
        </p:spPr>
        <p:txBody>
          <a:bodyPr wrap="square" rtlCol="0">
            <a:spAutoFit/>
          </a:bodyPr>
          <a:lstStyle/>
          <a:p>
            <a:pPr>
              <a:lnSpc>
                <a:spcPct val="175000"/>
              </a:lnSpc>
            </a:pPr>
            <a:r>
              <a:rPr lang="zh-CN" altLang="en-US" sz="2400" b="1" dirty="0">
                <a:solidFill>
                  <a:schemeClr val="tx1">
                    <a:lumMod val="95000"/>
                    <a:lumOff val="5000"/>
                  </a:schemeClr>
                </a:solidFill>
                <a:latin typeface="情书体" pitchFamily="2" charset="-122"/>
                <a:ea typeface="情书体" pitchFamily="2" charset="-122"/>
              </a:rPr>
              <a:t>Success Story Showcase</a:t>
            </a:r>
            <a:endParaRPr lang="en-US" altLang="zh-CN" sz="1200" b="1" dirty="0">
              <a:solidFill>
                <a:schemeClr val="tx1">
                  <a:lumMod val="95000"/>
                  <a:lumOff val="5000"/>
                </a:schemeClr>
              </a:solidFill>
              <a:latin typeface="情书体" pitchFamily="2" charset="-122"/>
              <a:ea typeface="情书体" pitchFamily="2" charset="-122"/>
            </a:endParaRPr>
          </a:p>
        </p:txBody>
      </p:sp>
      <p:sp>
        <p:nvSpPr>
          <p:cNvPr id="13" name="文本框 12"/>
          <p:cNvSpPr txBox="1"/>
          <p:nvPr/>
        </p:nvSpPr>
        <p:spPr>
          <a:xfrm>
            <a:off x="1469736" y="852399"/>
            <a:ext cx="3944472" cy="338554"/>
          </a:xfrm>
          <a:prstGeom prst="snip1Rect">
            <a:avLst>
              <a:gd name="adj" fmla="val 0"/>
            </a:avLst>
          </a:prstGeom>
          <a:noFill/>
          <a:ln w="28575">
            <a:noFill/>
          </a:ln>
        </p:spPr>
        <p:txBody>
          <a:bodyPr wrap="square" rtlCol="0">
            <a:spAutoFit/>
          </a:bodyPr>
          <a:lstStyle/>
          <a:p>
            <a:r>
              <a:rPr lang="en-US" altLang="zh-CN" sz="1600" b="1" dirty="0">
                <a:solidFill>
                  <a:schemeClr val="tx1">
                    <a:lumMod val="95000"/>
                    <a:lumOff val="5000"/>
                  </a:schemeClr>
                </a:solidFill>
                <a:latin typeface="情书体" pitchFamily="2" charset="-122"/>
                <a:ea typeface="情书体" pitchFamily="2" charset="-122"/>
                <a:cs typeface="Arial" panose="020B0604020202020204" pitchFamily="34" charset="0"/>
              </a:rPr>
              <a:t>SUCCESSFUL CASE PRESENTATION</a:t>
            </a:r>
            <a:endParaRPr lang="zh-CN" altLang="en-US" sz="1600" b="1"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
        <p:nvSpPr>
          <p:cNvPr id="6" name="Freeform 1075"/>
          <p:cNvSpPr/>
          <p:nvPr/>
        </p:nvSpPr>
        <p:spPr bwMode="auto">
          <a:xfrm>
            <a:off x="7200071" y="4393267"/>
            <a:ext cx="1973893" cy="740379"/>
          </a:xfrm>
          <a:custGeom>
            <a:avLst/>
            <a:gdLst>
              <a:gd name="T0" fmla="*/ 731 w 731"/>
              <a:gd name="T1" fmla="*/ 274 h 274"/>
              <a:gd name="T2" fmla="*/ 45 w 731"/>
              <a:gd name="T3" fmla="*/ 274 h 274"/>
              <a:gd name="T4" fmla="*/ 0 w 731"/>
              <a:gd name="T5" fmla="*/ 229 h 274"/>
              <a:gd name="T6" fmla="*/ 0 w 731"/>
              <a:gd name="T7" fmla="*/ 0 h 274"/>
            </a:gdLst>
            <a:ahLst/>
            <a:cxnLst>
              <a:cxn ang="0">
                <a:pos x="T0" y="T1"/>
              </a:cxn>
              <a:cxn ang="0">
                <a:pos x="T2" y="T3"/>
              </a:cxn>
              <a:cxn ang="0">
                <a:pos x="T4" y="T5"/>
              </a:cxn>
              <a:cxn ang="0">
                <a:pos x="T6" y="T7"/>
              </a:cxn>
            </a:cxnLst>
            <a:rect l="0" t="0" r="r" b="b"/>
            <a:pathLst>
              <a:path w="731" h="274">
                <a:moveTo>
                  <a:pt x="731" y="274"/>
                </a:moveTo>
                <a:cubicBezTo>
                  <a:pt x="45" y="274"/>
                  <a:pt x="45" y="274"/>
                  <a:pt x="45" y="274"/>
                </a:cubicBezTo>
                <a:cubicBezTo>
                  <a:pt x="20" y="274"/>
                  <a:pt x="0" y="254"/>
                  <a:pt x="0" y="229"/>
                </a:cubicBezTo>
                <a:cubicBezTo>
                  <a:pt x="0" y="0"/>
                  <a:pt x="0" y="0"/>
                  <a:pt x="0" y="0"/>
                </a:cubicBezTo>
              </a:path>
            </a:pathLst>
          </a:custGeom>
          <a:noFill/>
          <a:ln w="3175" cap="flat">
            <a:solidFill>
              <a:schemeClr val="tx1">
                <a:lumMod val="75000"/>
                <a:lumOff val="2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7" name="Freeform 1076"/>
          <p:cNvSpPr/>
          <p:nvPr/>
        </p:nvSpPr>
        <p:spPr bwMode="auto">
          <a:xfrm>
            <a:off x="2605129" y="2230170"/>
            <a:ext cx="1973893" cy="945739"/>
          </a:xfrm>
          <a:custGeom>
            <a:avLst/>
            <a:gdLst>
              <a:gd name="T0" fmla="*/ 0 w 731"/>
              <a:gd name="T1" fmla="*/ 0 h 350"/>
              <a:gd name="T2" fmla="*/ 686 w 731"/>
              <a:gd name="T3" fmla="*/ 0 h 350"/>
              <a:gd name="T4" fmla="*/ 731 w 731"/>
              <a:gd name="T5" fmla="*/ 45 h 350"/>
              <a:gd name="T6" fmla="*/ 731 w 731"/>
              <a:gd name="T7" fmla="*/ 350 h 350"/>
            </a:gdLst>
            <a:ahLst/>
            <a:cxnLst>
              <a:cxn ang="0">
                <a:pos x="T0" y="T1"/>
              </a:cxn>
              <a:cxn ang="0">
                <a:pos x="T2" y="T3"/>
              </a:cxn>
              <a:cxn ang="0">
                <a:pos x="T4" y="T5"/>
              </a:cxn>
              <a:cxn ang="0">
                <a:pos x="T6" y="T7"/>
              </a:cxn>
            </a:cxnLst>
            <a:rect l="0" t="0" r="r" b="b"/>
            <a:pathLst>
              <a:path w="731" h="350">
                <a:moveTo>
                  <a:pt x="0" y="0"/>
                </a:moveTo>
                <a:cubicBezTo>
                  <a:pt x="686" y="0"/>
                  <a:pt x="686" y="0"/>
                  <a:pt x="686" y="0"/>
                </a:cubicBezTo>
                <a:cubicBezTo>
                  <a:pt x="711" y="0"/>
                  <a:pt x="731" y="20"/>
                  <a:pt x="731" y="45"/>
                </a:cubicBezTo>
                <a:cubicBezTo>
                  <a:pt x="731" y="350"/>
                  <a:pt x="731" y="350"/>
                  <a:pt x="731" y="350"/>
                </a:cubicBezTo>
              </a:path>
            </a:pathLst>
          </a:custGeom>
          <a:noFill/>
          <a:ln w="3175" cap="flat">
            <a:solidFill>
              <a:schemeClr val="tx1">
                <a:lumMod val="75000"/>
                <a:lumOff val="2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8" name="Line 1077"/>
          <p:cNvSpPr>
            <a:spLocks noChangeShapeType="1"/>
          </p:cNvSpPr>
          <p:nvPr/>
        </p:nvSpPr>
        <p:spPr bwMode="auto">
          <a:xfrm>
            <a:off x="2605129" y="5126398"/>
            <a:ext cx="2687251" cy="0"/>
          </a:xfrm>
          <a:prstGeom prst="line">
            <a:avLst/>
          </a:prstGeom>
          <a:noFill/>
          <a:ln w="3175" cap="flat">
            <a:solidFill>
              <a:schemeClr val="tx1">
                <a:lumMod val="75000"/>
                <a:lumOff val="2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9" name="Line 1078"/>
          <p:cNvSpPr>
            <a:spLocks noChangeShapeType="1"/>
          </p:cNvSpPr>
          <p:nvPr/>
        </p:nvSpPr>
        <p:spPr bwMode="auto">
          <a:xfrm flipH="1">
            <a:off x="6500223" y="2461284"/>
            <a:ext cx="2673739" cy="0"/>
          </a:xfrm>
          <a:prstGeom prst="line">
            <a:avLst/>
          </a:prstGeom>
          <a:noFill/>
          <a:ln w="3175" cap="flat">
            <a:solidFill>
              <a:schemeClr val="tx1">
                <a:lumMod val="75000"/>
                <a:lumOff val="25000"/>
              </a:schemeClr>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4" name="Freeform 1079"/>
          <p:cNvSpPr/>
          <p:nvPr/>
        </p:nvSpPr>
        <p:spPr bwMode="auto">
          <a:xfrm>
            <a:off x="4038600" y="2918772"/>
            <a:ext cx="1783394" cy="2113052"/>
          </a:xfrm>
          <a:custGeom>
            <a:avLst/>
            <a:gdLst>
              <a:gd name="T0" fmla="*/ 455 w 660"/>
              <a:gd name="T1" fmla="*/ 768 h 782"/>
              <a:gd name="T2" fmla="*/ 407 w 660"/>
              <a:gd name="T3" fmla="*/ 768 h 782"/>
              <a:gd name="T4" fmla="*/ 30 w 660"/>
              <a:gd name="T5" fmla="*/ 391 h 782"/>
              <a:gd name="T6" fmla="*/ 0 w 660"/>
              <a:gd name="T7" fmla="*/ 319 h 782"/>
              <a:gd name="T8" fmla="*/ 30 w 660"/>
              <a:gd name="T9" fmla="*/ 247 h 782"/>
              <a:gd name="T10" fmla="*/ 174 w 660"/>
              <a:gd name="T11" fmla="*/ 103 h 782"/>
              <a:gd name="T12" fmla="*/ 222 w 660"/>
              <a:gd name="T13" fmla="*/ 103 h 782"/>
              <a:gd name="T14" fmla="*/ 268 w 660"/>
              <a:gd name="T15" fmla="*/ 150 h 782"/>
              <a:gd name="T16" fmla="*/ 310 w 660"/>
              <a:gd name="T17" fmla="*/ 150 h 782"/>
              <a:gd name="T18" fmla="*/ 327 w 660"/>
              <a:gd name="T19" fmla="*/ 106 h 782"/>
              <a:gd name="T20" fmla="*/ 353 w 660"/>
              <a:gd name="T21" fmla="*/ 36 h 782"/>
              <a:gd name="T22" fmla="*/ 481 w 660"/>
              <a:gd name="T23" fmla="*/ 36 h 782"/>
              <a:gd name="T24" fmla="*/ 481 w 660"/>
              <a:gd name="T25" fmla="*/ 164 h 782"/>
              <a:gd name="T26" fmla="*/ 411 w 660"/>
              <a:gd name="T27" fmla="*/ 190 h 782"/>
              <a:gd name="T28" fmla="*/ 367 w 660"/>
              <a:gd name="T29" fmla="*/ 206 h 782"/>
              <a:gd name="T30" fmla="*/ 367 w 660"/>
              <a:gd name="T31" fmla="*/ 249 h 782"/>
              <a:gd name="T32" fmla="*/ 647 w 660"/>
              <a:gd name="T33" fmla="*/ 528 h 782"/>
              <a:gd name="T34" fmla="*/ 647 w 660"/>
              <a:gd name="T35" fmla="*/ 576 h 782"/>
              <a:gd name="T36" fmla="*/ 600 w 660"/>
              <a:gd name="T37" fmla="*/ 623 h 782"/>
              <a:gd name="T38" fmla="*/ 586 w 660"/>
              <a:gd name="T39" fmla="*/ 623 h 782"/>
              <a:gd name="T40" fmla="*/ 576 w 660"/>
              <a:gd name="T41" fmla="*/ 594 h 782"/>
              <a:gd name="T42" fmla="*/ 544 w 660"/>
              <a:gd name="T43" fmla="*/ 509 h 782"/>
              <a:gd name="T44" fmla="*/ 387 w 660"/>
              <a:gd name="T45" fmla="*/ 509 h 782"/>
              <a:gd name="T46" fmla="*/ 387 w 660"/>
              <a:gd name="T47" fmla="*/ 665 h 782"/>
              <a:gd name="T48" fmla="*/ 473 w 660"/>
              <a:gd name="T49" fmla="*/ 697 h 782"/>
              <a:gd name="T50" fmla="*/ 501 w 660"/>
              <a:gd name="T51" fmla="*/ 708 h 782"/>
              <a:gd name="T52" fmla="*/ 501 w 660"/>
              <a:gd name="T53" fmla="*/ 722 h 782"/>
              <a:gd name="T54" fmla="*/ 455 w 660"/>
              <a:gd name="T55" fmla="*/ 768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0" h="782">
                <a:moveTo>
                  <a:pt x="455" y="768"/>
                </a:moveTo>
                <a:cubicBezTo>
                  <a:pt x="442" y="782"/>
                  <a:pt x="420" y="782"/>
                  <a:pt x="407" y="768"/>
                </a:cubicBezTo>
                <a:cubicBezTo>
                  <a:pt x="30" y="391"/>
                  <a:pt x="30" y="391"/>
                  <a:pt x="30" y="391"/>
                </a:cubicBezTo>
                <a:cubicBezTo>
                  <a:pt x="11" y="372"/>
                  <a:pt x="0" y="346"/>
                  <a:pt x="0" y="319"/>
                </a:cubicBezTo>
                <a:cubicBezTo>
                  <a:pt x="0" y="292"/>
                  <a:pt x="11" y="266"/>
                  <a:pt x="30" y="247"/>
                </a:cubicBezTo>
                <a:cubicBezTo>
                  <a:pt x="174" y="103"/>
                  <a:pt x="174" y="103"/>
                  <a:pt x="174" y="103"/>
                </a:cubicBezTo>
                <a:cubicBezTo>
                  <a:pt x="187" y="90"/>
                  <a:pt x="208" y="90"/>
                  <a:pt x="222" y="103"/>
                </a:cubicBezTo>
                <a:cubicBezTo>
                  <a:pt x="268" y="150"/>
                  <a:pt x="268" y="150"/>
                  <a:pt x="268" y="150"/>
                </a:cubicBezTo>
                <a:cubicBezTo>
                  <a:pt x="280" y="161"/>
                  <a:pt x="299" y="161"/>
                  <a:pt x="310" y="150"/>
                </a:cubicBezTo>
                <a:cubicBezTo>
                  <a:pt x="322" y="138"/>
                  <a:pt x="328" y="122"/>
                  <a:pt x="327" y="106"/>
                </a:cubicBezTo>
                <a:cubicBezTo>
                  <a:pt x="325" y="81"/>
                  <a:pt x="334" y="55"/>
                  <a:pt x="353" y="36"/>
                </a:cubicBezTo>
                <a:cubicBezTo>
                  <a:pt x="388" y="0"/>
                  <a:pt x="446" y="0"/>
                  <a:pt x="481" y="36"/>
                </a:cubicBezTo>
                <a:cubicBezTo>
                  <a:pt x="516" y="71"/>
                  <a:pt x="516" y="128"/>
                  <a:pt x="481" y="164"/>
                </a:cubicBezTo>
                <a:cubicBezTo>
                  <a:pt x="462" y="183"/>
                  <a:pt x="436" y="192"/>
                  <a:pt x="411" y="190"/>
                </a:cubicBezTo>
                <a:cubicBezTo>
                  <a:pt x="395" y="189"/>
                  <a:pt x="379" y="195"/>
                  <a:pt x="367" y="206"/>
                </a:cubicBezTo>
                <a:cubicBezTo>
                  <a:pt x="355" y="218"/>
                  <a:pt x="356" y="237"/>
                  <a:pt x="367" y="249"/>
                </a:cubicBezTo>
                <a:cubicBezTo>
                  <a:pt x="647" y="528"/>
                  <a:pt x="647" y="528"/>
                  <a:pt x="647" y="528"/>
                </a:cubicBezTo>
                <a:cubicBezTo>
                  <a:pt x="660" y="542"/>
                  <a:pt x="660" y="563"/>
                  <a:pt x="647" y="576"/>
                </a:cubicBezTo>
                <a:cubicBezTo>
                  <a:pt x="600" y="623"/>
                  <a:pt x="600" y="623"/>
                  <a:pt x="600" y="623"/>
                </a:cubicBezTo>
                <a:cubicBezTo>
                  <a:pt x="597" y="627"/>
                  <a:pt x="590" y="627"/>
                  <a:pt x="586" y="623"/>
                </a:cubicBezTo>
                <a:cubicBezTo>
                  <a:pt x="579" y="615"/>
                  <a:pt x="575" y="605"/>
                  <a:pt x="576" y="594"/>
                </a:cubicBezTo>
                <a:cubicBezTo>
                  <a:pt x="578" y="563"/>
                  <a:pt x="566" y="531"/>
                  <a:pt x="544" y="509"/>
                </a:cubicBezTo>
                <a:cubicBezTo>
                  <a:pt x="501" y="466"/>
                  <a:pt x="430" y="466"/>
                  <a:pt x="387" y="509"/>
                </a:cubicBezTo>
                <a:cubicBezTo>
                  <a:pt x="344" y="552"/>
                  <a:pt x="344" y="622"/>
                  <a:pt x="387" y="665"/>
                </a:cubicBezTo>
                <a:cubicBezTo>
                  <a:pt x="410" y="688"/>
                  <a:pt x="441" y="699"/>
                  <a:pt x="473" y="697"/>
                </a:cubicBezTo>
                <a:cubicBezTo>
                  <a:pt x="483" y="696"/>
                  <a:pt x="494" y="700"/>
                  <a:pt x="501" y="708"/>
                </a:cubicBezTo>
                <a:cubicBezTo>
                  <a:pt x="505" y="712"/>
                  <a:pt x="505" y="718"/>
                  <a:pt x="501" y="722"/>
                </a:cubicBezTo>
                <a:lnTo>
                  <a:pt x="455" y="768"/>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5" name="Freeform 1080"/>
          <p:cNvSpPr/>
          <p:nvPr/>
        </p:nvSpPr>
        <p:spPr bwMode="auto">
          <a:xfrm>
            <a:off x="5027573" y="3848299"/>
            <a:ext cx="2102244" cy="1783393"/>
          </a:xfrm>
          <a:custGeom>
            <a:avLst/>
            <a:gdLst>
              <a:gd name="T0" fmla="*/ 768 w 778"/>
              <a:gd name="T1" fmla="*/ 205 h 660"/>
              <a:gd name="T2" fmla="*/ 778 w 778"/>
              <a:gd name="T3" fmla="*/ 229 h 660"/>
              <a:gd name="T4" fmla="*/ 768 w 778"/>
              <a:gd name="T5" fmla="*/ 253 h 660"/>
              <a:gd name="T6" fmla="*/ 391 w 778"/>
              <a:gd name="T7" fmla="*/ 630 h 660"/>
              <a:gd name="T8" fmla="*/ 319 w 778"/>
              <a:gd name="T9" fmla="*/ 660 h 660"/>
              <a:gd name="T10" fmla="*/ 247 w 778"/>
              <a:gd name="T11" fmla="*/ 630 h 660"/>
              <a:gd name="T12" fmla="*/ 103 w 778"/>
              <a:gd name="T13" fmla="*/ 486 h 660"/>
              <a:gd name="T14" fmla="*/ 103 w 778"/>
              <a:gd name="T15" fmla="*/ 438 h 660"/>
              <a:gd name="T16" fmla="*/ 150 w 778"/>
              <a:gd name="T17" fmla="*/ 392 h 660"/>
              <a:gd name="T18" fmla="*/ 150 w 778"/>
              <a:gd name="T19" fmla="*/ 350 h 660"/>
              <a:gd name="T20" fmla="*/ 106 w 778"/>
              <a:gd name="T21" fmla="*/ 333 h 660"/>
              <a:gd name="T22" fmla="*/ 36 w 778"/>
              <a:gd name="T23" fmla="*/ 307 h 660"/>
              <a:gd name="T24" fmla="*/ 36 w 778"/>
              <a:gd name="T25" fmla="*/ 179 h 660"/>
              <a:gd name="T26" fmla="*/ 163 w 778"/>
              <a:gd name="T27" fmla="*/ 179 h 660"/>
              <a:gd name="T28" fmla="*/ 190 w 778"/>
              <a:gd name="T29" fmla="*/ 249 h 660"/>
              <a:gd name="T30" fmla="*/ 206 w 778"/>
              <a:gd name="T31" fmla="*/ 293 h 660"/>
              <a:gd name="T32" fmla="*/ 249 w 778"/>
              <a:gd name="T33" fmla="*/ 293 h 660"/>
              <a:gd name="T34" fmla="*/ 528 w 778"/>
              <a:gd name="T35" fmla="*/ 13 h 660"/>
              <a:gd name="T36" fmla="*/ 576 w 778"/>
              <a:gd name="T37" fmla="*/ 13 h 660"/>
              <a:gd name="T38" fmla="*/ 623 w 778"/>
              <a:gd name="T39" fmla="*/ 60 h 660"/>
              <a:gd name="T40" fmla="*/ 623 w 778"/>
              <a:gd name="T41" fmla="*/ 74 h 660"/>
              <a:gd name="T42" fmla="*/ 594 w 778"/>
              <a:gd name="T43" fmla="*/ 84 h 660"/>
              <a:gd name="T44" fmla="*/ 509 w 778"/>
              <a:gd name="T45" fmla="*/ 116 h 660"/>
              <a:gd name="T46" fmla="*/ 509 w 778"/>
              <a:gd name="T47" fmla="*/ 273 h 660"/>
              <a:gd name="T48" fmla="*/ 665 w 778"/>
              <a:gd name="T49" fmla="*/ 273 h 660"/>
              <a:gd name="T50" fmla="*/ 697 w 778"/>
              <a:gd name="T51" fmla="*/ 187 h 660"/>
              <a:gd name="T52" fmla="*/ 708 w 778"/>
              <a:gd name="T53" fmla="*/ 159 h 660"/>
              <a:gd name="T54" fmla="*/ 722 w 778"/>
              <a:gd name="T55" fmla="*/ 159 h 660"/>
              <a:gd name="T56" fmla="*/ 768 w 778"/>
              <a:gd name="T57" fmla="*/ 20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78" h="660">
                <a:moveTo>
                  <a:pt x="768" y="205"/>
                </a:moveTo>
                <a:cubicBezTo>
                  <a:pt x="775" y="211"/>
                  <a:pt x="778" y="220"/>
                  <a:pt x="778" y="229"/>
                </a:cubicBezTo>
                <a:cubicBezTo>
                  <a:pt x="778" y="238"/>
                  <a:pt x="775" y="247"/>
                  <a:pt x="768" y="253"/>
                </a:cubicBezTo>
                <a:cubicBezTo>
                  <a:pt x="391" y="630"/>
                  <a:pt x="391" y="630"/>
                  <a:pt x="391" y="630"/>
                </a:cubicBezTo>
                <a:cubicBezTo>
                  <a:pt x="372" y="649"/>
                  <a:pt x="346" y="660"/>
                  <a:pt x="319" y="660"/>
                </a:cubicBezTo>
                <a:cubicBezTo>
                  <a:pt x="292" y="660"/>
                  <a:pt x="266" y="649"/>
                  <a:pt x="247" y="630"/>
                </a:cubicBezTo>
                <a:cubicBezTo>
                  <a:pt x="103" y="486"/>
                  <a:pt x="103" y="486"/>
                  <a:pt x="103" y="486"/>
                </a:cubicBezTo>
                <a:cubicBezTo>
                  <a:pt x="90" y="473"/>
                  <a:pt x="90" y="452"/>
                  <a:pt x="103" y="438"/>
                </a:cubicBezTo>
                <a:cubicBezTo>
                  <a:pt x="150" y="392"/>
                  <a:pt x="150" y="392"/>
                  <a:pt x="150" y="392"/>
                </a:cubicBezTo>
                <a:cubicBezTo>
                  <a:pt x="161" y="380"/>
                  <a:pt x="161" y="361"/>
                  <a:pt x="150" y="350"/>
                </a:cubicBezTo>
                <a:cubicBezTo>
                  <a:pt x="138" y="338"/>
                  <a:pt x="122" y="332"/>
                  <a:pt x="106" y="333"/>
                </a:cubicBezTo>
                <a:cubicBezTo>
                  <a:pt x="80" y="335"/>
                  <a:pt x="55" y="326"/>
                  <a:pt x="36" y="307"/>
                </a:cubicBezTo>
                <a:cubicBezTo>
                  <a:pt x="0" y="272"/>
                  <a:pt x="0" y="214"/>
                  <a:pt x="36" y="179"/>
                </a:cubicBezTo>
                <a:cubicBezTo>
                  <a:pt x="71" y="144"/>
                  <a:pt x="128" y="144"/>
                  <a:pt x="163" y="179"/>
                </a:cubicBezTo>
                <a:cubicBezTo>
                  <a:pt x="183" y="198"/>
                  <a:pt x="192" y="224"/>
                  <a:pt x="190" y="249"/>
                </a:cubicBezTo>
                <a:cubicBezTo>
                  <a:pt x="189" y="265"/>
                  <a:pt x="195" y="281"/>
                  <a:pt x="206" y="293"/>
                </a:cubicBezTo>
                <a:cubicBezTo>
                  <a:pt x="218" y="305"/>
                  <a:pt x="237" y="305"/>
                  <a:pt x="249" y="293"/>
                </a:cubicBezTo>
                <a:cubicBezTo>
                  <a:pt x="528" y="13"/>
                  <a:pt x="528" y="13"/>
                  <a:pt x="528" y="13"/>
                </a:cubicBezTo>
                <a:cubicBezTo>
                  <a:pt x="542" y="0"/>
                  <a:pt x="563" y="0"/>
                  <a:pt x="576" y="13"/>
                </a:cubicBezTo>
                <a:cubicBezTo>
                  <a:pt x="623" y="60"/>
                  <a:pt x="623" y="60"/>
                  <a:pt x="623" y="60"/>
                </a:cubicBezTo>
                <a:cubicBezTo>
                  <a:pt x="627" y="63"/>
                  <a:pt x="627" y="70"/>
                  <a:pt x="623" y="74"/>
                </a:cubicBezTo>
                <a:cubicBezTo>
                  <a:pt x="615" y="81"/>
                  <a:pt x="605" y="85"/>
                  <a:pt x="594" y="84"/>
                </a:cubicBezTo>
                <a:cubicBezTo>
                  <a:pt x="562" y="82"/>
                  <a:pt x="531" y="94"/>
                  <a:pt x="509" y="116"/>
                </a:cubicBezTo>
                <a:cubicBezTo>
                  <a:pt x="466" y="160"/>
                  <a:pt x="466" y="230"/>
                  <a:pt x="509" y="273"/>
                </a:cubicBezTo>
                <a:cubicBezTo>
                  <a:pt x="552" y="316"/>
                  <a:pt x="622" y="316"/>
                  <a:pt x="665" y="273"/>
                </a:cubicBezTo>
                <a:cubicBezTo>
                  <a:pt x="687" y="250"/>
                  <a:pt x="699" y="219"/>
                  <a:pt x="697" y="187"/>
                </a:cubicBezTo>
                <a:cubicBezTo>
                  <a:pt x="696" y="177"/>
                  <a:pt x="700" y="166"/>
                  <a:pt x="708" y="159"/>
                </a:cubicBezTo>
                <a:cubicBezTo>
                  <a:pt x="712" y="155"/>
                  <a:pt x="718" y="155"/>
                  <a:pt x="722" y="159"/>
                </a:cubicBezTo>
                <a:lnTo>
                  <a:pt x="768" y="205"/>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6" name="Freeform 1081"/>
          <p:cNvSpPr/>
          <p:nvPr/>
        </p:nvSpPr>
        <p:spPr bwMode="auto">
          <a:xfrm>
            <a:off x="5957100" y="2532369"/>
            <a:ext cx="1783394" cy="2110350"/>
          </a:xfrm>
          <a:custGeom>
            <a:avLst/>
            <a:gdLst>
              <a:gd name="T0" fmla="*/ 205 w 660"/>
              <a:gd name="T1" fmla="*/ 13 h 781"/>
              <a:gd name="T2" fmla="*/ 253 w 660"/>
              <a:gd name="T3" fmla="*/ 13 h 781"/>
              <a:gd name="T4" fmla="*/ 630 w 660"/>
              <a:gd name="T5" fmla="*/ 390 h 781"/>
              <a:gd name="T6" fmla="*/ 660 w 660"/>
              <a:gd name="T7" fmla="*/ 462 h 781"/>
              <a:gd name="T8" fmla="*/ 630 w 660"/>
              <a:gd name="T9" fmla="*/ 534 h 781"/>
              <a:gd name="T10" fmla="*/ 486 w 660"/>
              <a:gd name="T11" fmla="*/ 678 h 781"/>
              <a:gd name="T12" fmla="*/ 438 w 660"/>
              <a:gd name="T13" fmla="*/ 678 h 781"/>
              <a:gd name="T14" fmla="*/ 392 w 660"/>
              <a:gd name="T15" fmla="*/ 632 h 781"/>
              <a:gd name="T16" fmla="*/ 350 w 660"/>
              <a:gd name="T17" fmla="*/ 632 h 781"/>
              <a:gd name="T18" fmla="*/ 333 w 660"/>
              <a:gd name="T19" fmla="*/ 676 h 781"/>
              <a:gd name="T20" fmla="*/ 307 w 660"/>
              <a:gd name="T21" fmla="*/ 746 h 781"/>
              <a:gd name="T22" fmla="*/ 179 w 660"/>
              <a:gd name="T23" fmla="*/ 746 h 781"/>
              <a:gd name="T24" fmla="*/ 179 w 660"/>
              <a:gd name="T25" fmla="*/ 618 h 781"/>
              <a:gd name="T26" fmla="*/ 249 w 660"/>
              <a:gd name="T27" fmla="*/ 591 h 781"/>
              <a:gd name="T28" fmla="*/ 293 w 660"/>
              <a:gd name="T29" fmla="*/ 575 h 781"/>
              <a:gd name="T30" fmla="*/ 293 w 660"/>
              <a:gd name="T31" fmla="*/ 533 h 781"/>
              <a:gd name="T32" fmla="*/ 13 w 660"/>
              <a:gd name="T33" fmla="*/ 253 h 781"/>
              <a:gd name="T34" fmla="*/ 13 w 660"/>
              <a:gd name="T35" fmla="*/ 205 h 781"/>
              <a:gd name="T36" fmla="*/ 60 w 660"/>
              <a:gd name="T37" fmla="*/ 158 h 781"/>
              <a:gd name="T38" fmla="*/ 74 w 660"/>
              <a:gd name="T39" fmla="*/ 158 h 781"/>
              <a:gd name="T40" fmla="*/ 84 w 660"/>
              <a:gd name="T41" fmla="*/ 187 h 781"/>
              <a:gd name="T42" fmla="*/ 116 w 660"/>
              <a:gd name="T43" fmla="*/ 272 h 781"/>
              <a:gd name="T44" fmla="*/ 273 w 660"/>
              <a:gd name="T45" fmla="*/ 272 h 781"/>
              <a:gd name="T46" fmla="*/ 273 w 660"/>
              <a:gd name="T47" fmla="*/ 116 h 781"/>
              <a:gd name="T48" fmla="*/ 187 w 660"/>
              <a:gd name="T49" fmla="*/ 84 h 781"/>
              <a:gd name="T50" fmla="*/ 159 w 660"/>
              <a:gd name="T51" fmla="*/ 73 h 781"/>
              <a:gd name="T52" fmla="*/ 159 w 660"/>
              <a:gd name="T53" fmla="*/ 59 h 781"/>
              <a:gd name="T54" fmla="*/ 205 w 660"/>
              <a:gd name="T55" fmla="*/ 13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0" h="781">
                <a:moveTo>
                  <a:pt x="205" y="13"/>
                </a:moveTo>
                <a:cubicBezTo>
                  <a:pt x="218" y="0"/>
                  <a:pt x="240" y="0"/>
                  <a:pt x="253" y="13"/>
                </a:cubicBezTo>
                <a:cubicBezTo>
                  <a:pt x="630" y="390"/>
                  <a:pt x="630" y="390"/>
                  <a:pt x="630" y="390"/>
                </a:cubicBezTo>
                <a:cubicBezTo>
                  <a:pt x="649" y="409"/>
                  <a:pt x="660" y="435"/>
                  <a:pt x="660" y="462"/>
                </a:cubicBezTo>
                <a:cubicBezTo>
                  <a:pt x="660" y="489"/>
                  <a:pt x="649" y="515"/>
                  <a:pt x="630" y="534"/>
                </a:cubicBezTo>
                <a:cubicBezTo>
                  <a:pt x="486" y="678"/>
                  <a:pt x="486" y="678"/>
                  <a:pt x="486" y="678"/>
                </a:cubicBezTo>
                <a:cubicBezTo>
                  <a:pt x="473" y="691"/>
                  <a:pt x="452" y="691"/>
                  <a:pt x="438" y="678"/>
                </a:cubicBezTo>
                <a:cubicBezTo>
                  <a:pt x="392" y="632"/>
                  <a:pt x="392" y="632"/>
                  <a:pt x="392" y="632"/>
                </a:cubicBezTo>
                <a:cubicBezTo>
                  <a:pt x="380" y="620"/>
                  <a:pt x="361" y="620"/>
                  <a:pt x="350" y="632"/>
                </a:cubicBezTo>
                <a:cubicBezTo>
                  <a:pt x="338" y="643"/>
                  <a:pt x="332" y="659"/>
                  <a:pt x="333" y="676"/>
                </a:cubicBezTo>
                <a:cubicBezTo>
                  <a:pt x="335" y="701"/>
                  <a:pt x="326" y="726"/>
                  <a:pt x="307" y="746"/>
                </a:cubicBezTo>
                <a:cubicBezTo>
                  <a:pt x="272" y="781"/>
                  <a:pt x="214" y="781"/>
                  <a:pt x="179" y="746"/>
                </a:cubicBezTo>
                <a:cubicBezTo>
                  <a:pt x="144" y="710"/>
                  <a:pt x="144" y="653"/>
                  <a:pt x="179" y="618"/>
                </a:cubicBezTo>
                <a:cubicBezTo>
                  <a:pt x="198" y="598"/>
                  <a:pt x="224" y="590"/>
                  <a:pt x="249" y="591"/>
                </a:cubicBezTo>
                <a:cubicBezTo>
                  <a:pt x="265" y="592"/>
                  <a:pt x="281" y="586"/>
                  <a:pt x="293" y="575"/>
                </a:cubicBezTo>
                <a:cubicBezTo>
                  <a:pt x="305" y="563"/>
                  <a:pt x="304" y="544"/>
                  <a:pt x="293" y="533"/>
                </a:cubicBezTo>
                <a:cubicBezTo>
                  <a:pt x="13" y="253"/>
                  <a:pt x="13" y="253"/>
                  <a:pt x="13" y="253"/>
                </a:cubicBezTo>
                <a:cubicBezTo>
                  <a:pt x="0" y="240"/>
                  <a:pt x="0" y="218"/>
                  <a:pt x="13" y="205"/>
                </a:cubicBezTo>
                <a:cubicBezTo>
                  <a:pt x="60" y="158"/>
                  <a:pt x="60" y="158"/>
                  <a:pt x="60" y="158"/>
                </a:cubicBezTo>
                <a:cubicBezTo>
                  <a:pt x="63" y="154"/>
                  <a:pt x="70" y="154"/>
                  <a:pt x="74" y="158"/>
                </a:cubicBezTo>
                <a:cubicBezTo>
                  <a:pt x="81" y="166"/>
                  <a:pt x="85" y="176"/>
                  <a:pt x="84" y="187"/>
                </a:cubicBezTo>
                <a:cubicBezTo>
                  <a:pt x="82" y="219"/>
                  <a:pt x="94" y="250"/>
                  <a:pt x="116" y="272"/>
                </a:cubicBezTo>
                <a:cubicBezTo>
                  <a:pt x="159" y="315"/>
                  <a:pt x="229" y="315"/>
                  <a:pt x="273" y="272"/>
                </a:cubicBezTo>
                <a:cubicBezTo>
                  <a:pt x="316" y="229"/>
                  <a:pt x="316" y="159"/>
                  <a:pt x="273" y="116"/>
                </a:cubicBezTo>
                <a:cubicBezTo>
                  <a:pt x="250" y="94"/>
                  <a:pt x="219" y="82"/>
                  <a:pt x="187" y="84"/>
                </a:cubicBezTo>
                <a:cubicBezTo>
                  <a:pt x="177" y="85"/>
                  <a:pt x="166" y="81"/>
                  <a:pt x="159" y="73"/>
                </a:cubicBezTo>
                <a:cubicBezTo>
                  <a:pt x="155" y="69"/>
                  <a:pt x="155" y="63"/>
                  <a:pt x="159" y="59"/>
                </a:cubicBezTo>
                <a:lnTo>
                  <a:pt x="205" y="13"/>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7" name="Freeform 1082"/>
          <p:cNvSpPr/>
          <p:nvPr/>
        </p:nvSpPr>
        <p:spPr bwMode="auto">
          <a:xfrm>
            <a:off x="4641171" y="1929799"/>
            <a:ext cx="2110349" cy="1783393"/>
          </a:xfrm>
          <a:custGeom>
            <a:avLst/>
            <a:gdLst>
              <a:gd name="T0" fmla="*/ 13 w 781"/>
              <a:gd name="T1" fmla="*/ 455 h 660"/>
              <a:gd name="T2" fmla="*/ 13 w 781"/>
              <a:gd name="T3" fmla="*/ 407 h 660"/>
              <a:gd name="T4" fmla="*/ 390 w 781"/>
              <a:gd name="T5" fmla="*/ 30 h 660"/>
              <a:gd name="T6" fmla="*/ 462 w 781"/>
              <a:gd name="T7" fmla="*/ 0 h 660"/>
              <a:gd name="T8" fmla="*/ 534 w 781"/>
              <a:gd name="T9" fmla="*/ 30 h 660"/>
              <a:gd name="T10" fmla="*/ 678 w 781"/>
              <a:gd name="T11" fmla="*/ 174 h 660"/>
              <a:gd name="T12" fmla="*/ 678 w 781"/>
              <a:gd name="T13" fmla="*/ 222 h 660"/>
              <a:gd name="T14" fmla="*/ 631 w 781"/>
              <a:gd name="T15" fmla="*/ 268 h 660"/>
              <a:gd name="T16" fmla="*/ 631 w 781"/>
              <a:gd name="T17" fmla="*/ 310 h 660"/>
              <a:gd name="T18" fmla="*/ 675 w 781"/>
              <a:gd name="T19" fmla="*/ 327 h 660"/>
              <a:gd name="T20" fmla="*/ 745 w 781"/>
              <a:gd name="T21" fmla="*/ 353 h 660"/>
              <a:gd name="T22" fmla="*/ 745 w 781"/>
              <a:gd name="T23" fmla="*/ 481 h 660"/>
              <a:gd name="T24" fmla="*/ 618 w 781"/>
              <a:gd name="T25" fmla="*/ 481 h 660"/>
              <a:gd name="T26" fmla="*/ 591 w 781"/>
              <a:gd name="T27" fmla="*/ 411 h 660"/>
              <a:gd name="T28" fmla="*/ 575 w 781"/>
              <a:gd name="T29" fmla="*/ 367 h 660"/>
              <a:gd name="T30" fmla="*/ 532 w 781"/>
              <a:gd name="T31" fmla="*/ 367 h 660"/>
              <a:gd name="T32" fmla="*/ 253 w 781"/>
              <a:gd name="T33" fmla="*/ 647 h 660"/>
              <a:gd name="T34" fmla="*/ 205 w 781"/>
              <a:gd name="T35" fmla="*/ 647 h 660"/>
              <a:gd name="T36" fmla="*/ 158 w 781"/>
              <a:gd name="T37" fmla="*/ 601 h 660"/>
              <a:gd name="T38" fmla="*/ 158 w 781"/>
              <a:gd name="T39" fmla="*/ 587 h 660"/>
              <a:gd name="T40" fmla="*/ 187 w 781"/>
              <a:gd name="T41" fmla="*/ 576 h 660"/>
              <a:gd name="T42" fmla="*/ 272 w 781"/>
              <a:gd name="T43" fmla="*/ 544 h 660"/>
              <a:gd name="T44" fmla="*/ 272 w 781"/>
              <a:gd name="T45" fmla="*/ 388 h 660"/>
              <a:gd name="T46" fmla="*/ 116 w 781"/>
              <a:gd name="T47" fmla="*/ 387 h 660"/>
              <a:gd name="T48" fmla="*/ 84 w 781"/>
              <a:gd name="T49" fmla="*/ 473 h 660"/>
              <a:gd name="T50" fmla="*/ 73 w 781"/>
              <a:gd name="T51" fmla="*/ 502 h 660"/>
              <a:gd name="T52" fmla="*/ 59 w 781"/>
              <a:gd name="T53" fmla="*/ 502 h 660"/>
              <a:gd name="T54" fmla="*/ 13 w 781"/>
              <a:gd name="T55" fmla="*/ 45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1" h="660">
                <a:moveTo>
                  <a:pt x="13" y="455"/>
                </a:moveTo>
                <a:cubicBezTo>
                  <a:pt x="0" y="442"/>
                  <a:pt x="0" y="420"/>
                  <a:pt x="13" y="407"/>
                </a:cubicBezTo>
                <a:cubicBezTo>
                  <a:pt x="390" y="30"/>
                  <a:pt x="390" y="30"/>
                  <a:pt x="390" y="30"/>
                </a:cubicBezTo>
                <a:cubicBezTo>
                  <a:pt x="409" y="11"/>
                  <a:pt x="435" y="0"/>
                  <a:pt x="462" y="0"/>
                </a:cubicBezTo>
                <a:cubicBezTo>
                  <a:pt x="489" y="0"/>
                  <a:pt x="515" y="11"/>
                  <a:pt x="534" y="30"/>
                </a:cubicBezTo>
                <a:cubicBezTo>
                  <a:pt x="678" y="174"/>
                  <a:pt x="678" y="174"/>
                  <a:pt x="678" y="174"/>
                </a:cubicBezTo>
                <a:cubicBezTo>
                  <a:pt x="691" y="187"/>
                  <a:pt x="691" y="209"/>
                  <a:pt x="678" y="222"/>
                </a:cubicBezTo>
                <a:cubicBezTo>
                  <a:pt x="631" y="268"/>
                  <a:pt x="631" y="268"/>
                  <a:pt x="631" y="268"/>
                </a:cubicBezTo>
                <a:cubicBezTo>
                  <a:pt x="620" y="280"/>
                  <a:pt x="620" y="299"/>
                  <a:pt x="631" y="310"/>
                </a:cubicBezTo>
                <a:cubicBezTo>
                  <a:pt x="643" y="322"/>
                  <a:pt x="659" y="328"/>
                  <a:pt x="675" y="327"/>
                </a:cubicBezTo>
                <a:cubicBezTo>
                  <a:pt x="701" y="325"/>
                  <a:pt x="726" y="334"/>
                  <a:pt x="745" y="353"/>
                </a:cubicBezTo>
                <a:cubicBezTo>
                  <a:pt x="781" y="389"/>
                  <a:pt x="781" y="446"/>
                  <a:pt x="745" y="481"/>
                </a:cubicBezTo>
                <a:cubicBezTo>
                  <a:pt x="710" y="517"/>
                  <a:pt x="653" y="517"/>
                  <a:pt x="618" y="481"/>
                </a:cubicBezTo>
                <a:cubicBezTo>
                  <a:pt x="598" y="462"/>
                  <a:pt x="589" y="436"/>
                  <a:pt x="591" y="411"/>
                </a:cubicBezTo>
                <a:cubicBezTo>
                  <a:pt x="592" y="395"/>
                  <a:pt x="586" y="379"/>
                  <a:pt x="575" y="367"/>
                </a:cubicBezTo>
                <a:cubicBezTo>
                  <a:pt x="563" y="356"/>
                  <a:pt x="544" y="356"/>
                  <a:pt x="532" y="367"/>
                </a:cubicBezTo>
                <a:cubicBezTo>
                  <a:pt x="253" y="647"/>
                  <a:pt x="253" y="647"/>
                  <a:pt x="253" y="647"/>
                </a:cubicBezTo>
                <a:cubicBezTo>
                  <a:pt x="239" y="660"/>
                  <a:pt x="218" y="660"/>
                  <a:pt x="205" y="647"/>
                </a:cubicBezTo>
                <a:cubicBezTo>
                  <a:pt x="158" y="601"/>
                  <a:pt x="158" y="601"/>
                  <a:pt x="158" y="601"/>
                </a:cubicBezTo>
                <a:cubicBezTo>
                  <a:pt x="154" y="597"/>
                  <a:pt x="154" y="590"/>
                  <a:pt x="158" y="587"/>
                </a:cubicBezTo>
                <a:cubicBezTo>
                  <a:pt x="166" y="579"/>
                  <a:pt x="176" y="575"/>
                  <a:pt x="187" y="576"/>
                </a:cubicBezTo>
                <a:cubicBezTo>
                  <a:pt x="219" y="578"/>
                  <a:pt x="250" y="566"/>
                  <a:pt x="272" y="544"/>
                </a:cubicBezTo>
                <a:cubicBezTo>
                  <a:pt x="315" y="501"/>
                  <a:pt x="315" y="431"/>
                  <a:pt x="272" y="388"/>
                </a:cubicBezTo>
                <a:cubicBezTo>
                  <a:pt x="229" y="344"/>
                  <a:pt x="159" y="344"/>
                  <a:pt x="116" y="387"/>
                </a:cubicBezTo>
                <a:cubicBezTo>
                  <a:pt x="94" y="410"/>
                  <a:pt x="82" y="441"/>
                  <a:pt x="84" y="473"/>
                </a:cubicBezTo>
                <a:cubicBezTo>
                  <a:pt x="85" y="484"/>
                  <a:pt x="81" y="494"/>
                  <a:pt x="73" y="502"/>
                </a:cubicBezTo>
                <a:cubicBezTo>
                  <a:pt x="69" y="505"/>
                  <a:pt x="63" y="505"/>
                  <a:pt x="59" y="502"/>
                </a:cubicBezTo>
                <a:lnTo>
                  <a:pt x="13" y="455"/>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8" name="Freeform 1083"/>
          <p:cNvSpPr>
            <a:spLocks noEditPoints="1"/>
          </p:cNvSpPr>
          <p:nvPr/>
        </p:nvSpPr>
        <p:spPr bwMode="auto">
          <a:xfrm>
            <a:off x="5178890" y="4380614"/>
            <a:ext cx="224275" cy="221574"/>
          </a:xfrm>
          <a:custGeom>
            <a:avLst/>
            <a:gdLst>
              <a:gd name="T0" fmla="*/ 81 w 83"/>
              <a:gd name="T1" fmla="*/ 25 h 82"/>
              <a:gd name="T2" fmla="*/ 45 w 83"/>
              <a:gd name="T3" fmla="*/ 1 h 82"/>
              <a:gd name="T4" fmla="*/ 39 w 83"/>
              <a:gd name="T5" fmla="*/ 1 h 82"/>
              <a:gd name="T6" fmla="*/ 3 w 83"/>
              <a:gd name="T7" fmla="*/ 25 h 82"/>
              <a:gd name="T8" fmla="*/ 0 w 83"/>
              <a:gd name="T9" fmla="*/ 30 h 82"/>
              <a:gd name="T10" fmla="*/ 0 w 83"/>
              <a:gd name="T11" fmla="*/ 77 h 82"/>
              <a:gd name="T12" fmla="*/ 5 w 83"/>
              <a:gd name="T13" fmla="*/ 82 h 82"/>
              <a:gd name="T14" fmla="*/ 78 w 83"/>
              <a:gd name="T15" fmla="*/ 82 h 82"/>
              <a:gd name="T16" fmla="*/ 83 w 83"/>
              <a:gd name="T17" fmla="*/ 77 h 82"/>
              <a:gd name="T18" fmla="*/ 83 w 83"/>
              <a:gd name="T19" fmla="*/ 30 h 82"/>
              <a:gd name="T20" fmla="*/ 81 w 83"/>
              <a:gd name="T21" fmla="*/ 25 h 82"/>
              <a:gd name="T22" fmla="*/ 78 w 83"/>
              <a:gd name="T23" fmla="*/ 37 h 82"/>
              <a:gd name="T24" fmla="*/ 42 w 83"/>
              <a:gd name="T25" fmla="*/ 62 h 82"/>
              <a:gd name="T26" fmla="*/ 6 w 83"/>
              <a:gd name="T27" fmla="*/ 37 h 82"/>
              <a:gd name="T28" fmla="*/ 6 w 83"/>
              <a:gd name="T29" fmla="*/ 32 h 82"/>
              <a:gd name="T30" fmla="*/ 8 w 83"/>
              <a:gd name="T31" fmla="*/ 30 h 82"/>
              <a:gd name="T32" fmla="*/ 75 w 83"/>
              <a:gd name="T33" fmla="*/ 30 h 82"/>
              <a:gd name="T34" fmla="*/ 78 w 83"/>
              <a:gd name="T35" fmla="*/ 32 h 82"/>
              <a:gd name="T36" fmla="*/ 78 w 83"/>
              <a:gd name="T37" fmla="*/ 37 h 82"/>
              <a:gd name="T38" fmla="*/ 41 w 83"/>
              <a:gd name="T39" fmla="*/ 57 h 82"/>
              <a:gd name="T40" fmla="*/ 42 w 83"/>
              <a:gd name="T41" fmla="*/ 57 h 82"/>
              <a:gd name="T42" fmla="*/ 48 w 83"/>
              <a:gd name="T43" fmla="*/ 53 h 82"/>
              <a:gd name="T44" fmla="*/ 35 w 83"/>
              <a:gd name="T45" fmla="*/ 53 h 82"/>
              <a:gd name="T46" fmla="*/ 41 w 83"/>
              <a:gd name="T47" fmla="*/ 57 h 82"/>
              <a:gd name="T48" fmla="*/ 29 w 83"/>
              <a:gd name="T49" fmla="*/ 49 h 82"/>
              <a:gd name="T50" fmla="*/ 54 w 83"/>
              <a:gd name="T51" fmla="*/ 49 h 82"/>
              <a:gd name="T52" fmla="*/ 60 w 83"/>
              <a:gd name="T53" fmla="*/ 45 h 82"/>
              <a:gd name="T54" fmla="*/ 24 w 83"/>
              <a:gd name="T55" fmla="*/ 45 h 82"/>
              <a:gd name="T56" fmla="*/ 29 w 83"/>
              <a:gd name="T57" fmla="*/ 49 h 82"/>
              <a:gd name="T58" fmla="*/ 17 w 83"/>
              <a:gd name="T59" fmla="*/ 40 h 82"/>
              <a:gd name="T60" fmla="*/ 18 w 83"/>
              <a:gd name="T61" fmla="*/ 41 h 82"/>
              <a:gd name="T62" fmla="*/ 66 w 83"/>
              <a:gd name="T63" fmla="*/ 41 h 82"/>
              <a:gd name="T64" fmla="*/ 66 w 83"/>
              <a:gd name="T65" fmla="*/ 40 h 82"/>
              <a:gd name="T66" fmla="*/ 66 w 83"/>
              <a:gd name="T67" fmla="*/ 37 h 82"/>
              <a:gd name="T68" fmla="*/ 17 w 83"/>
              <a:gd name="T69" fmla="*/ 37 h 82"/>
              <a:gd name="T70" fmla="*/ 17 w 83"/>
              <a:gd name="T7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2">
                <a:moveTo>
                  <a:pt x="81" y="25"/>
                </a:moveTo>
                <a:cubicBezTo>
                  <a:pt x="45" y="1"/>
                  <a:pt x="45" y="1"/>
                  <a:pt x="45" y="1"/>
                </a:cubicBezTo>
                <a:cubicBezTo>
                  <a:pt x="43" y="0"/>
                  <a:pt x="41" y="0"/>
                  <a:pt x="39" y="1"/>
                </a:cubicBezTo>
                <a:cubicBezTo>
                  <a:pt x="3" y="25"/>
                  <a:pt x="3" y="25"/>
                  <a:pt x="3" y="25"/>
                </a:cubicBezTo>
                <a:cubicBezTo>
                  <a:pt x="1" y="26"/>
                  <a:pt x="0" y="28"/>
                  <a:pt x="0" y="30"/>
                </a:cubicBezTo>
                <a:cubicBezTo>
                  <a:pt x="0" y="77"/>
                  <a:pt x="0" y="77"/>
                  <a:pt x="0" y="77"/>
                </a:cubicBezTo>
                <a:cubicBezTo>
                  <a:pt x="0" y="79"/>
                  <a:pt x="3" y="82"/>
                  <a:pt x="5" y="82"/>
                </a:cubicBezTo>
                <a:cubicBezTo>
                  <a:pt x="78" y="82"/>
                  <a:pt x="78" y="82"/>
                  <a:pt x="78" y="82"/>
                </a:cubicBezTo>
                <a:cubicBezTo>
                  <a:pt x="81" y="82"/>
                  <a:pt x="83" y="79"/>
                  <a:pt x="83" y="77"/>
                </a:cubicBezTo>
                <a:cubicBezTo>
                  <a:pt x="83" y="30"/>
                  <a:pt x="83" y="30"/>
                  <a:pt x="83" y="30"/>
                </a:cubicBezTo>
                <a:cubicBezTo>
                  <a:pt x="83" y="28"/>
                  <a:pt x="82" y="26"/>
                  <a:pt x="81" y="25"/>
                </a:cubicBezTo>
                <a:close/>
                <a:moveTo>
                  <a:pt x="78" y="37"/>
                </a:moveTo>
                <a:cubicBezTo>
                  <a:pt x="42" y="62"/>
                  <a:pt x="42" y="62"/>
                  <a:pt x="42" y="62"/>
                </a:cubicBezTo>
                <a:cubicBezTo>
                  <a:pt x="6" y="37"/>
                  <a:pt x="6" y="37"/>
                  <a:pt x="6" y="37"/>
                </a:cubicBezTo>
                <a:cubicBezTo>
                  <a:pt x="6" y="32"/>
                  <a:pt x="6" y="32"/>
                  <a:pt x="6" y="32"/>
                </a:cubicBezTo>
                <a:cubicBezTo>
                  <a:pt x="6" y="31"/>
                  <a:pt x="7" y="30"/>
                  <a:pt x="8" y="30"/>
                </a:cubicBezTo>
                <a:cubicBezTo>
                  <a:pt x="75" y="30"/>
                  <a:pt x="75" y="30"/>
                  <a:pt x="75" y="30"/>
                </a:cubicBezTo>
                <a:cubicBezTo>
                  <a:pt x="77" y="30"/>
                  <a:pt x="78" y="31"/>
                  <a:pt x="78" y="32"/>
                </a:cubicBezTo>
                <a:lnTo>
                  <a:pt x="78" y="37"/>
                </a:lnTo>
                <a:close/>
                <a:moveTo>
                  <a:pt x="41" y="57"/>
                </a:moveTo>
                <a:cubicBezTo>
                  <a:pt x="42" y="57"/>
                  <a:pt x="42" y="57"/>
                  <a:pt x="42" y="57"/>
                </a:cubicBezTo>
                <a:cubicBezTo>
                  <a:pt x="48" y="53"/>
                  <a:pt x="48" y="53"/>
                  <a:pt x="48" y="53"/>
                </a:cubicBezTo>
                <a:cubicBezTo>
                  <a:pt x="35" y="53"/>
                  <a:pt x="35" y="53"/>
                  <a:pt x="35" y="53"/>
                </a:cubicBezTo>
                <a:lnTo>
                  <a:pt x="41" y="57"/>
                </a:lnTo>
                <a:close/>
                <a:moveTo>
                  <a:pt x="29" y="49"/>
                </a:moveTo>
                <a:cubicBezTo>
                  <a:pt x="54" y="49"/>
                  <a:pt x="54" y="49"/>
                  <a:pt x="54" y="49"/>
                </a:cubicBezTo>
                <a:cubicBezTo>
                  <a:pt x="60" y="45"/>
                  <a:pt x="60" y="45"/>
                  <a:pt x="60" y="45"/>
                </a:cubicBezTo>
                <a:cubicBezTo>
                  <a:pt x="24" y="45"/>
                  <a:pt x="24" y="45"/>
                  <a:pt x="24" y="45"/>
                </a:cubicBezTo>
                <a:lnTo>
                  <a:pt x="29" y="49"/>
                </a:lnTo>
                <a:close/>
                <a:moveTo>
                  <a:pt x="17" y="40"/>
                </a:moveTo>
                <a:cubicBezTo>
                  <a:pt x="18" y="41"/>
                  <a:pt x="18" y="41"/>
                  <a:pt x="18" y="41"/>
                </a:cubicBezTo>
                <a:cubicBezTo>
                  <a:pt x="66" y="41"/>
                  <a:pt x="66" y="41"/>
                  <a:pt x="66" y="41"/>
                </a:cubicBezTo>
                <a:cubicBezTo>
                  <a:pt x="66" y="40"/>
                  <a:pt x="66" y="40"/>
                  <a:pt x="66" y="40"/>
                </a:cubicBezTo>
                <a:cubicBezTo>
                  <a:pt x="66" y="37"/>
                  <a:pt x="66" y="37"/>
                  <a:pt x="66" y="37"/>
                </a:cubicBezTo>
                <a:cubicBezTo>
                  <a:pt x="17" y="37"/>
                  <a:pt x="17" y="37"/>
                  <a:pt x="17" y="37"/>
                </a:cubicBezTo>
                <a:lnTo>
                  <a:pt x="17" y="40"/>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9" name="Freeform 1084"/>
          <p:cNvSpPr>
            <a:spLocks noEditPoints="1"/>
          </p:cNvSpPr>
          <p:nvPr/>
        </p:nvSpPr>
        <p:spPr bwMode="auto">
          <a:xfrm>
            <a:off x="6519138" y="4253614"/>
            <a:ext cx="191850" cy="243190"/>
          </a:xfrm>
          <a:custGeom>
            <a:avLst/>
            <a:gdLst>
              <a:gd name="T0" fmla="*/ 142 w 142"/>
              <a:gd name="T1" fmla="*/ 16 h 180"/>
              <a:gd name="T2" fmla="*/ 126 w 142"/>
              <a:gd name="T3" fmla="*/ 16 h 180"/>
              <a:gd name="T4" fmla="*/ 126 w 142"/>
              <a:gd name="T5" fmla="*/ 0 h 180"/>
              <a:gd name="T6" fmla="*/ 0 w 142"/>
              <a:gd name="T7" fmla="*/ 0 h 180"/>
              <a:gd name="T8" fmla="*/ 0 w 142"/>
              <a:gd name="T9" fmla="*/ 164 h 180"/>
              <a:gd name="T10" fmla="*/ 16 w 142"/>
              <a:gd name="T11" fmla="*/ 164 h 180"/>
              <a:gd name="T12" fmla="*/ 16 w 142"/>
              <a:gd name="T13" fmla="*/ 180 h 180"/>
              <a:gd name="T14" fmla="*/ 100 w 142"/>
              <a:gd name="T15" fmla="*/ 180 h 180"/>
              <a:gd name="T16" fmla="*/ 142 w 142"/>
              <a:gd name="T17" fmla="*/ 180 h 180"/>
              <a:gd name="T18" fmla="*/ 142 w 142"/>
              <a:gd name="T19" fmla="*/ 138 h 180"/>
              <a:gd name="T20" fmla="*/ 142 w 142"/>
              <a:gd name="T21" fmla="*/ 16 h 180"/>
              <a:gd name="T22" fmla="*/ 8 w 142"/>
              <a:gd name="T23" fmla="*/ 156 h 180"/>
              <a:gd name="T24" fmla="*/ 8 w 142"/>
              <a:gd name="T25" fmla="*/ 8 h 180"/>
              <a:gd name="T26" fmla="*/ 118 w 142"/>
              <a:gd name="T27" fmla="*/ 8 h 180"/>
              <a:gd name="T28" fmla="*/ 118 w 142"/>
              <a:gd name="T29" fmla="*/ 118 h 180"/>
              <a:gd name="T30" fmla="*/ 80 w 142"/>
              <a:gd name="T31" fmla="*/ 118 h 180"/>
              <a:gd name="T32" fmla="*/ 80 w 142"/>
              <a:gd name="T33" fmla="*/ 156 h 180"/>
              <a:gd name="T34" fmla="*/ 8 w 142"/>
              <a:gd name="T35" fmla="*/ 156 h 180"/>
              <a:gd name="T36" fmla="*/ 134 w 142"/>
              <a:gd name="T37" fmla="*/ 134 h 180"/>
              <a:gd name="T38" fmla="*/ 134 w 142"/>
              <a:gd name="T39" fmla="*/ 170 h 180"/>
              <a:gd name="T40" fmla="*/ 96 w 142"/>
              <a:gd name="T41" fmla="*/ 170 h 180"/>
              <a:gd name="T42" fmla="*/ 24 w 142"/>
              <a:gd name="T43" fmla="*/ 170 h 180"/>
              <a:gd name="T44" fmla="*/ 24 w 142"/>
              <a:gd name="T45" fmla="*/ 164 h 180"/>
              <a:gd name="T46" fmla="*/ 84 w 142"/>
              <a:gd name="T47" fmla="*/ 164 h 180"/>
              <a:gd name="T48" fmla="*/ 126 w 142"/>
              <a:gd name="T49" fmla="*/ 122 h 180"/>
              <a:gd name="T50" fmla="*/ 126 w 142"/>
              <a:gd name="T51" fmla="*/ 24 h 180"/>
              <a:gd name="T52" fmla="*/ 134 w 142"/>
              <a:gd name="T53" fmla="*/ 24 h 180"/>
              <a:gd name="T54" fmla="*/ 134 w 142"/>
              <a:gd name="T55" fmla="*/ 134 h 180"/>
              <a:gd name="T56" fmla="*/ 102 w 142"/>
              <a:gd name="T57" fmla="*/ 52 h 180"/>
              <a:gd name="T58" fmla="*/ 24 w 142"/>
              <a:gd name="T59" fmla="*/ 52 h 180"/>
              <a:gd name="T60" fmla="*/ 24 w 142"/>
              <a:gd name="T61" fmla="*/ 62 h 180"/>
              <a:gd name="T62" fmla="*/ 102 w 142"/>
              <a:gd name="T63" fmla="*/ 62 h 180"/>
              <a:gd name="T64" fmla="*/ 102 w 142"/>
              <a:gd name="T65" fmla="*/ 52 h 180"/>
              <a:gd name="T66" fmla="*/ 102 w 142"/>
              <a:gd name="T67" fmla="*/ 30 h 180"/>
              <a:gd name="T68" fmla="*/ 24 w 142"/>
              <a:gd name="T69" fmla="*/ 30 h 180"/>
              <a:gd name="T70" fmla="*/ 24 w 142"/>
              <a:gd name="T71" fmla="*/ 40 h 180"/>
              <a:gd name="T72" fmla="*/ 102 w 142"/>
              <a:gd name="T73" fmla="*/ 40 h 180"/>
              <a:gd name="T74" fmla="*/ 102 w 142"/>
              <a:gd name="T75" fmla="*/ 30 h 180"/>
              <a:gd name="T76" fmla="*/ 24 w 142"/>
              <a:gd name="T77" fmla="*/ 106 h 180"/>
              <a:gd name="T78" fmla="*/ 64 w 142"/>
              <a:gd name="T79" fmla="*/ 106 h 180"/>
              <a:gd name="T80" fmla="*/ 64 w 142"/>
              <a:gd name="T81" fmla="*/ 96 h 180"/>
              <a:gd name="T82" fmla="*/ 24 w 142"/>
              <a:gd name="T83" fmla="*/ 96 h 180"/>
              <a:gd name="T84" fmla="*/ 24 w 142"/>
              <a:gd name="T85" fmla="*/ 106 h 180"/>
              <a:gd name="T86" fmla="*/ 102 w 142"/>
              <a:gd name="T87" fmla="*/ 74 h 180"/>
              <a:gd name="T88" fmla="*/ 24 w 142"/>
              <a:gd name="T89" fmla="*/ 74 h 180"/>
              <a:gd name="T90" fmla="*/ 24 w 142"/>
              <a:gd name="T91" fmla="*/ 84 h 180"/>
              <a:gd name="T92" fmla="*/ 102 w 142"/>
              <a:gd name="T93" fmla="*/ 84 h 180"/>
              <a:gd name="T94" fmla="*/ 102 w 142"/>
              <a:gd name="T95" fmla="*/ 7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80">
                <a:moveTo>
                  <a:pt x="142" y="16"/>
                </a:moveTo>
                <a:lnTo>
                  <a:pt x="126" y="16"/>
                </a:lnTo>
                <a:lnTo>
                  <a:pt x="126" y="0"/>
                </a:lnTo>
                <a:lnTo>
                  <a:pt x="0" y="0"/>
                </a:lnTo>
                <a:lnTo>
                  <a:pt x="0" y="164"/>
                </a:lnTo>
                <a:lnTo>
                  <a:pt x="16" y="164"/>
                </a:lnTo>
                <a:lnTo>
                  <a:pt x="16" y="180"/>
                </a:lnTo>
                <a:lnTo>
                  <a:pt x="100" y="180"/>
                </a:lnTo>
                <a:lnTo>
                  <a:pt x="142" y="180"/>
                </a:lnTo>
                <a:lnTo>
                  <a:pt x="142" y="138"/>
                </a:lnTo>
                <a:lnTo>
                  <a:pt x="142" y="16"/>
                </a:lnTo>
                <a:close/>
                <a:moveTo>
                  <a:pt x="8" y="156"/>
                </a:moveTo>
                <a:lnTo>
                  <a:pt x="8" y="8"/>
                </a:lnTo>
                <a:lnTo>
                  <a:pt x="118" y="8"/>
                </a:lnTo>
                <a:lnTo>
                  <a:pt x="118" y="118"/>
                </a:lnTo>
                <a:lnTo>
                  <a:pt x="80" y="118"/>
                </a:lnTo>
                <a:lnTo>
                  <a:pt x="80" y="156"/>
                </a:lnTo>
                <a:lnTo>
                  <a:pt x="8" y="156"/>
                </a:lnTo>
                <a:close/>
                <a:moveTo>
                  <a:pt x="134" y="134"/>
                </a:moveTo>
                <a:lnTo>
                  <a:pt x="134" y="170"/>
                </a:lnTo>
                <a:lnTo>
                  <a:pt x="96" y="170"/>
                </a:lnTo>
                <a:lnTo>
                  <a:pt x="24" y="170"/>
                </a:lnTo>
                <a:lnTo>
                  <a:pt x="24" y="164"/>
                </a:lnTo>
                <a:lnTo>
                  <a:pt x="84" y="164"/>
                </a:lnTo>
                <a:lnTo>
                  <a:pt x="126" y="122"/>
                </a:lnTo>
                <a:lnTo>
                  <a:pt x="126" y="24"/>
                </a:lnTo>
                <a:lnTo>
                  <a:pt x="134" y="24"/>
                </a:lnTo>
                <a:lnTo>
                  <a:pt x="134" y="134"/>
                </a:lnTo>
                <a:close/>
                <a:moveTo>
                  <a:pt x="102" y="52"/>
                </a:moveTo>
                <a:lnTo>
                  <a:pt x="24" y="52"/>
                </a:lnTo>
                <a:lnTo>
                  <a:pt x="24" y="62"/>
                </a:lnTo>
                <a:lnTo>
                  <a:pt x="102" y="62"/>
                </a:lnTo>
                <a:lnTo>
                  <a:pt x="102" y="52"/>
                </a:lnTo>
                <a:close/>
                <a:moveTo>
                  <a:pt x="102" y="30"/>
                </a:moveTo>
                <a:lnTo>
                  <a:pt x="24" y="30"/>
                </a:lnTo>
                <a:lnTo>
                  <a:pt x="24" y="40"/>
                </a:lnTo>
                <a:lnTo>
                  <a:pt x="102" y="40"/>
                </a:lnTo>
                <a:lnTo>
                  <a:pt x="102" y="30"/>
                </a:lnTo>
                <a:close/>
                <a:moveTo>
                  <a:pt x="24" y="106"/>
                </a:moveTo>
                <a:lnTo>
                  <a:pt x="64" y="106"/>
                </a:lnTo>
                <a:lnTo>
                  <a:pt x="64" y="96"/>
                </a:lnTo>
                <a:lnTo>
                  <a:pt x="24" y="96"/>
                </a:lnTo>
                <a:lnTo>
                  <a:pt x="24" y="106"/>
                </a:lnTo>
                <a:close/>
                <a:moveTo>
                  <a:pt x="102" y="74"/>
                </a:moveTo>
                <a:lnTo>
                  <a:pt x="24" y="74"/>
                </a:lnTo>
                <a:lnTo>
                  <a:pt x="24" y="84"/>
                </a:lnTo>
                <a:lnTo>
                  <a:pt x="102" y="84"/>
                </a:lnTo>
                <a:lnTo>
                  <a:pt x="102" y="74"/>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0" name="Freeform 1085"/>
          <p:cNvSpPr>
            <a:spLocks noEditPoints="1"/>
          </p:cNvSpPr>
          <p:nvPr/>
        </p:nvSpPr>
        <p:spPr bwMode="auto">
          <a:xfrm>
            <a:off x="6348906" y="2940389"/>
            <a:ext cx="262105" cy="224275"/>
          </a:xfrm>
          <a:custGeom>
            <a:avLst/>
            <a:gdLst>
              <a:gd name="T0" fmla="*/ 4 w 97"/>
              <a:gd name="T1" fmla="*/ 67 h 83"/>
              <a:gd name="T2" fmla="*/ 4 w 97"/>
              <a:gd name="T3" fmla="*/ 79 h 83"/>
              <a:gd name="T4" fmla="*/ 8 w 97"/>
              <a:gd name="T5" fmla="*/ 83 h 83"/>
              <a:gd name="T6" fmla="*/ 26 w 97"/>
              <a:gd name="T7" fmla="*/ 83 h 83"/>
              <a:gd name="T8" fmla="*/ 26 w 97"/>
              <a:gd name="T9" fmla="*/ 45 h 83"/>
              <a:gd name="T10" fmla="*/ 4 w 97"/>
              <a:gd name="T11" fmla="*/ 67 h 83"/>
              <a:gd name="T12" fmla="*/ 35 w 97"/>
              <a:gd name="T13" fmla="*/ 54 h 83"/>
              <a:gd name="T14" fmla="*/ 35 w 97"/>
              <a:gd name="T15" fmla="*/ 83 h 83"/>
              <a:gd name="T16" fmla="*/ 56 w 97"/>
              <a:gd name="T17" fmla="*/ 83 h 83"/>
              <a:gd name="T18" fmla="*/ 56 w 97"/>
              <a:gd name="T19" fmla="*/ 57 h 83"/>
              <a:gd name="T20" fmla="*/ 47 w 97"/>
              <a:gd name="T21" fmla="*/ 66 h 83"/>
              <a:gd name="T22" fmla="*/ 35 w 97"/>
              <a:gd name="T23" fmla="*/ 54 h 83"/>
              <a:gd name="T24" fmla="*/ 78 w 97"/>
              <a:gd name="T25" fmla="*/ 2 h 83"/>
              <a:gd name="T26" fmla="*/ 74 w 97"/>
              <a:gd name="T27" fmla="*/ 6 h 83"/>
              <a:gd name="T28" fmla="*/ 79 w 97"/>
              <a:gd name="T29" fmla="*/ 10 h 83"/>
              <a:gd name="T30" fmla="*/ 83 w 97"/>
              <a:gd name="T31" fmla="*/ 9 h 83"/>
              <a:gd name="T32" fmla="*/ 47 w 97"/>
              <a:gd name="T33" fmla="*/ 45 h 83"/>
              <a:gd name="T34" fmla="*/ 26 w 97"/>
              <a:gd name="T35" fmla="*/ 24 h 83"/>
              <a:gd name="T36" fmla="*/ 1 w 97"/>
              <a:gd name="T37" fmla="*/ 49 h 83"/>
              <a:gd name="T38" fmla="*/ 1 w 97"/>
              <a:gd name="T39" fmla="*/ 54 h 83"/>
              <a:gd name="T40" fmla="*/ 7 w 97"/>
              <a:gd name="T41" fmla="*/ 54 h 83"/>
              <a:gd name="T42" fmla="*/ 26 w 97"/>
              <a:gd name="T43" fmla="*/ 35 h 83"/>
              <a:gd name="T44" fmla="*/ 47 w 97"/>
              <a:gd name="T45" fmla="*/ 56 h 83"/>
              <a:gd name="T46" fmla="*/ 88 w 97"/>
              <a:gd name="T47" fmla="*/ 15 h 83"/>
              <a:gd name="T48" fmla="*/ 88 w 97"/>
              <a:gd name="T49" fmla="*/ 19 h 83"/>
              <a:gd name="T50" fmla="*/ 92 w 97"/>
              <a:gd name="T51" fmla="*/ 23 h 83"/>
              <a:gd name="T52" fmla="*/ 92 w 97"/>
              <a:gd name="T53" fmla="*/ 23 h 83"/>
              <a:gd name="T54" fmla="*/ 96 w 97"/>
              <a:gd name="T55" fmla="*/ 20 h 83"/>
              <a:gd name="T56" fmla="*/ 97 w 97"/>
              <a:gd name="T57" fmla="*/ 0 h 83"/>
              <a:gd name="T58" fmla="*/ 78 w 97"/>
              <a:gd name="T59" fmla="*/ 2 h 83"/>
              <a:gd name="T60" fmla="*/ 65 w 97"/>
              <a:gd name="T61" fmla="*/ 48 h 83"/>
              <a:gd name="T62" fmla="*/ 65 w 97"/>
              <a:gd name="T63" fmla="*/ 83 h 83"/>
              <a:gd name="T64" fmla="*/ 83 w 97"/>
              <a:gd name="T65" fmla="*/ 83 h 83"/>
              <a:gd name="T66" fmla="*/ 87 w 97"/>
              <a:gd name="T67" fmla="*/ 79 h 83"/>
              <a:gd name="T68" fmla="*/ 87 w 97"/>
              <a:gd name="T69" fmla="*/ 45 h 83"/>
              <a:gd name="T70" fmla="*/ 87 w 97"/>
              <a:gd name="T71" fmla="*/ 27 h 83"/>
              <a:gd name="T72" fmla="*/ 68 w 97"/>
              <a:gd name="T73" fmla="*/ 45 h 83"/>
              <a:gd name="T74" fmla="*/ 65 w 97"/>
              <a:gd name="T75" fmla="*/ 4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83">
                <a:moveTo>
                  <a:pt x="4" y="67"/>
                </a:moveTo>
                <a:cubicBezTo>
                  <a:pt x="4" y="79"/>
                  <a:pt x="4" y="79"/>
                  <a:pt x="4" y="79"/>
                </a:cubicBezTo>
                <a:cubicBezTo>
                  <a:pt x="4" y="81"/>
                  <a:pt x="6" y="83"/>
                  <a:pt x="8" y="83"/>
                </a:cubicBezTo>
                <a:cubicBezTo>
                  <a:pt x="26" y="83"/>
                  <a:pt x="26" y="83"/>
                  <a:pt x="26" y="83"/>
                </a:cubicBezTo>
                <a:cubicBezTo>
                  <a:pt x="26" y="45"/>
                  <a:pt x="26" y="45"/>
                  <a:pt x="26" y="45"/>
                </a:cubicBezTo>
                <a:lnTo>
                  <a:pt x="4" y="67"/>
                </a:lnTo>
                <a:close/>
                <a:moveTo>
                  <a:pt x="35" y="54"/>
                </a:moveTo>
                <a:cubicBezTo>
                  <a:pt x="35" y="83"/>
                  <a:pt x="35" y="83"/>
                  <a:pt x="35" y="83"/>
                </a:cubicBezTo>
                <a:cubicBezTo>
                  <a:pt x="56" y="83"/>
                  <a:pt x="56" y="83"/>
                  <a:pt x="56" y="83"/>
                </a:cubicBezTo>
                <a:cubicBezTo>
                  <a:pt x="56" y="57"/>
                  <a:pt x="56" y="57"/>
                  <a:pt x="56" y="57"/>
                </a:cubicBezTo>
                <a:cubicBezTo>
                  <a:pt x="47" y="66"/>
                  <a:pt x="47" y="66"/>
                  <a:pt x="47" y="66"/>
                </a:cubicBezTo>
                <a:lnTo>
                  <a:pt x="35" y="54"/>
                </a:lnTo>
                <a:close/>
                <a:moveTo>
                  <a:pt x="78" y="2"/>
                </a:moveTo>
                <a:cubicBezTo>
                  <a:pt x="76" y="2"/>
                  <a:pt x="74" y="4"/>
                  <a:pt x="74" y="6"/>
                </a:cubicBezTo>
                <a:cubicBezTo>
                  <a:pt x="75" y="8"/>
                  <a:pt x="77" y="10"/>
                  <a:pt x="79" y="10"/>
                </a:cubicBezTo>
                <a:cubicBezTo>
                  <a:pt x="83" y="9"/>
                  <a:pt x="83" y="9"/>
                  <a:pt x="83" y="9"/>
                </a:cubicBezTo>
                <a:cubicBezTo>
                  <a:pt x="47" y="45"/>
                  <a:pt x="47" y="45"/>
                  <a:pt x="47" y="45"/>
                </a:cubicBezTo>
                <a:cubicBezTo>
                  <a:pt x="26" y="24"/>
                  <a:pt x="26" y="24"/>
                  <a:pt x="26" y="24"/>
                </a:cubicBezTo>
                <a:cubicBezTo>
                  <a:pt x="1" y="49"/>
                  <a:pt x="1" y="49"/>
                  <a:pt x="1" y="49"/>
                </a:cubicBezTo>
                <a:cubicBezTo>
                  <a:pt x="0" y="50"/>
                  <a:pt x="0" y="53"/>
                  <a:pt x="1" y="54"/>
                </a:cubicBezTo>
                <a:cubicBezTo>
                  <a:pt x="3" y="56"/>
                  <a:pt x="5" y="56"/>
                  <a:pt x="7" y="54"/>
                </a:cubicBezTo>
                <a:cubicBezTo>
                  <a:pt x="26" y="35"/>
                  <a:pt x="26" y="35"/>
                  <a:pt x="26" y="35"/>
                </a:cubicBezTo>
                <a:cubicBezTo>
                  <a:pt x="47" y="56"/>
                  <a:pt x="47" y="56"/>
                  <a:pt x="47" y="56"/>
                </a:cubicBezTo>
                <a:cubicBezTo>
                  <a:pt x="88" y="15"/>
                  <a:pt x="88" y="15"/>
                  <a:pt x="88" y="15"/>
                </a:cubicBezTo>
                <a:cubicBezTo>
                  <a:pt x="88" y="19"/>
                  <a:pt x="88" y="19"/>
                  <a:pt x="88" y="19"/>
                </a:cubicBezTo>
                <a:cubicBezTo>
                  <a:pt x="88" y="21"/>
                  <a:pt x="89" y="23"/>
                  <a:pt x="92" y="23"/>
                </a:cubicBezTo>
                <a:cubicBezTo>
                  <a:pt x="92" y="23"/>
                  <a:pt x="92" y="23"/>
                  <a:pt x="92" y="23"/>
                </a:cubicBezTo>
                <a:cubicBezTo>
                  <a:pt x="94" y="23"/>
                  <a:pt x="96" y="22"/>
                  <a:pt x="96" y="20"/>
                </a:cubicBezTo>
                <a:cubicBezTo>
                  <a:pt x="97" y="0"/>
                  <a:pt x="97" y="0"/>
                  <a:pt x="97" y="0"/>
                </a:cubicBezTo>
                <a:lnTo>
                  <a:pt x="78" y="2"/>
                </a:lnTo>
                <a:close/>
                <a:moveTo>
                  <a:pt x="65" y="48"/>
                </a:moveTo>
                <a:cubicBezTo>
                  <a:pt x="65" y="83"/>
                  <a:pt x="65" y="83"/>
                  <a:pt x="65" y="83"/>
                </a:cubicBezTo>
                <a:cubicBezTo>
                  <a:pt x="83" y="83"/>
                  <a:pt x="83" y="83"/>
                  <a:pt x="83" y="83"/>
                </a:cubicBezTo>
                <a:cubicBezTo>
                  <a:pt x="85" y="83"/>
                  <a:pt x="87" y="81"/>
                  <a:pt x="87" y="79"/>
                </a:cubicBezTo>
                <a:cubicBezTo>
                  <a:pt x="87" y="45"/>
                  <a:pt x="87" y="45"/>
                  <a:pt x="87" y="45"/>
                </a:cubicBezTo>
                <a:cubicBezTo>
                  <a:pt x="87" y="27"/>
                  <a:pt x="87" y="27"/>
                  <a:pt x="87" y="27"/>
                </a:cubicBezTo>
                <a:cubicBezTo>
                  <a:pt x="68" y="45"/>
                  <a:pt x="68" y="45"/>
                  <a:pt x="68" y="45"/>
                </a:cubicBezTo>
                <a:lnTo>
                  <a:pt x="65" y="48"/>
                </a:lnTo>
                <a:close/>
              </a:path>
            </a:pathLst>
          </a:custGeom>
          <a:solidFill>
            <a:schemeClr val="bg1"/>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1" name="Freeform 1086"/>
          <p:cNvSpPr>
            <a:spLocks noEditPoints="1"/>
          </p:cNvSpPr>
          <p:nvPr/>
        </p:nvSpPr>
        <p:spPr bwMode="auto">
          <a:xfrm>
            <a:off x="5054593" y="3029558"/>
            <a:ext cx="216169" cy="313444"/>
          </a:xfrm>
          <a:custGeom>
            <a:avLst/>
            <a:gdLst>
              <a:gd name="T0" fmla="*/ 23 w 80"/>
              <a:gd name="T1" fmla="*/ 100 h 116"/>
              <a:gd name="T2" fmla="*/ 24 w 80"/>
              <a:gd name="T3" fmla="*/ 106 h 116"/>
              <a:gd name="T4" fmla="*/ 30 w 80"/>
              <a:gd name="T5" fmla="*/ 109 h 116"/>
              <a:gd name="T6" fmla="*/ 30 w 80"/>
              <a:gd name="T7" fmla="*/ 113 h 116"/>
              <a:gd name="T8" fmla="*/ 40 w 80"/>
              <a:gd name="T9" fmla="*/ 116 h 116"/>
              <a:gd name="T10" fmla="*/ 50 w 80"/>
              <a:gd name="T11" fmla="*/ 113 h 116"/>
              <a:gd name="T12" fmla="*/ 51 w 80"/>
              <a:gd name="T13" fmla="*/ 109 h 116"/>
              <a:gd name="T14" fmla="*/ 56 w 80"/>
              <a:gd name="T15" fmla="*/ 106 h 116"/>
              <a:gd name="T16" fmla="*/ 57 w 80"/>
              <a:gd name="T17" fmla="*/ 100 h 116"/>
              <a:gd name="T18" fmla="*/ 40 w 80"/>
              <a:gd name="T19" fmla="*/ 103 h 116"/>
              <a:gd name="T20" fmla="*/ 23 w 80"/>
              <a:gd name="T21" fmla="*/ 100 h 116"/>
              <a:gd name="T22" fmla="*/ 22 w 80"/>
              <a:gd name="T23" fmla="*/ 89 h 116"/>
              <a:gd name="T24" fmla="*/ 22 w 80"/>
              <a:gd name="T25" fmla="*/ 95 h 116"/>
              <a:gd name="T26" fmla="*/ 40 w 80"/>
              <a:gd name="T27" fmla="*/ 98 h 116"/>
              <a:gd name="T28" fmla="*/ 58 w 80"/>
              <a:gd name="T29" fmla="*/ 95 h 116"/>
              <a:gd name="T30" fmla="*/ 58 w 80"/>
              <a:gd name="T31" fmla="*/ 89 h 116"/>
              <a:gd name="T32" fmla="*/ 40 w 80"/>
              <a:gd name="T33" fmla="*/ 92 h 116"/>
              <a:gd name="T34" fmla="*/ 22 w 80"/>
              <a:gd name="T35" fmla="*/ 89 h 116"/>
              <a:gd name="T36" fmla="*/ 49 w 80"/>
              <a:gd name="T37" fmla="*/ 54 h 116"/>
              <a:gd name="T38" fmla="*/ 40 w 80"/>
              <a:gd name="T39" fmla="*/ 38 h 116"/>
              <a:gd name="T40" fmla="*/ 31 w 80"/>
              <a:gd name="T41" fmla="*/ 54 h 116"/>
              <a:gd name="T42" fmla="*/ 27 w 80"/>
              <a:gd name="T43" fmla="*/ 46 h 116"/>
              <a:gd name="T44" fmla="*/ 22 w 80"/>
              <a:gd name="T45" fmla="*/ 49 h 116"/>
              <a:gd name="T46" fmla="*/ 31 w 80"/>
              <a:gd name="T47" fmla="*/ 68 h 116"/>
              <a:gd name="T48" fmla="*/ 40 w 80"/>
              <a:gd name="T49" fmla="*/ 51 h 116"/>
              <a:gd name="T50" fmla="*/ 49 w 80"/>
              <a:gd name="T51" fmla="*/ 68 h 116"/>
              <a:gd name="T52" fmla="*/ 58 w 80"/>
              <a:gd name="T53" fmla="*/ 49 h 116"/>
              <a:gd name="T54" fmla="*/ 53 w 80"/>
              <a:gd name="T55" fmla="*/ 46 h 116"/>
              <a:gd name="T56" fmla="*/ 49 w 80"/>
              <a:gd name="T57" fmla="*/ 54 h 116"/>
              <a:gd name="T58" fmla="*/ 40 w 80"/>
              <a:gd name="T59" fmla="*/ 0 h 116"/>
              <a:gd name="T60" fmla="*/ 0 w 80"/>
              <a:gd name="T61" fmla="*/ 39 h 116"/>
              <a:gd name="T62" fmla="*/ 19 w 80"/>
              <a:gd name="T63" fmla="*/ 74 h 116"/>
              <a:gd name="T64" fmla="*/ 21 w 80"/>
              <a:gd name="T65" fmla="*/ 83 h 116"/>
              <a:gd name="T66" fmla="*/ 40 w 80"/>
              <a:gd name="T67" fmla="*/ 87 h 116"/>
              <a:gd name="T68" fmla="*/ 59 w 80"/>
              <a:gd name="T69" fmla="*/ 83 h 116"/>
              <a:gd name="T70" fmla="*/ 61 w 80"/>
              <a:gd name="T71" fmla="*/ 74 h 116"/>
              <a:gd name="T72" fmla="*/ 80 w 80"/>
              <a:gd name="T73" fmla="*/ 39 h 116"/>
              <a:gd name="T74" fmla="*/ 40 w 80"/>
              <a:gd name="T75" fmla="*/ 0 h 116"/>
              <a:gd name="T76" fmla="*/ 55 w 80"/>
              <a:gd name="T77" fmla="*/ 69 h 116"/>
              <a:gd name="T78" fmla="*/ 54 w 80"/>
              <a:gd name="T79" fmla="*/ 78 h 116"/>
              <a:gd name="T80" fmla="*/ 40 w 80"/>
              <a:gd name="T81" fmla="*/ 80 h 116"/>
              <a:gd name="T82" fmla="*/ 26 w 80"/>
              <a:gd name="T83" fmla="*/ 78 h 116"/>
              <a:gd name="T84" fmla="*/ 25 w 80"/>
              <a:gd name="T85" fmla="*/ 69 h 116"/>
              <a:gd name="T86" fmla="*/ 7 w 80"/>
              <a:gd name="T87" fmla="*/ 39 h 116"/>
              <a:gd name="T88" fmla="*/ 40 w 80"/>
              <a:gd name="T89" fmla="*/ 7 h 116"/>
              <a:gd name="T90" fmla="*/ 73 w 80"/>
              <a:gd name="T91" fmla="*/ 39 h 116"/>
              <a:gd name="T92" fmla="*/ 55 w 80"/>
              <a:gd name="T93" fmla="*/ 69 h 116"/>
              <a:gd name="T94" fmla="*/ 40 w 80"/>
              <a:gd name="T95" fmla="*/ 16 h 116"/>
              <a:gd name="T96" fmla="*/ 42 w 80"/>
              <a:gd name="T97" fmla="*/ 14 h 116"/>
              <a:gd name="T98" fmla="*/ 40 w 80"/>
              <a:gd name="T99" fmla="*/ 12 h 116"/>
              <a:gd name="T100" fmla="*/ 12 w 80"/>
              <a:gd name="T101" fmla="*/ 39 h 116"/>
              <a:gd name="T102" fmla="*/ 14 w 80"/>
              <a:gd name="T103" fmla="*/ 42 h 116"/>
              <a:gd name="T104" fmla="*/ 17 w 80"/>
              <a:gd name="T105" fmla="*/ 39 h 116"/>
              <a:gd name="T106" fmla="*/ 40 w 80"/>
              <a:gd name="T10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3" y="100"/>
                </a:moveTo>
                <a:cubicBezTo>
                  <a:pt x="24" y="106"/>
                  <a:pt x="24" y="106"/>
                  <a:pt x="24" y="106"/>
                </a:cubicBezTo>
                <a:cubicBezTo>
                  <a:pt x="24" y="106"/>
                  <a:pt x="25" y="108"/>
                  <a:pt x="30" y="109"/>
                </a:cubicBezTo>
                <a:cubicBezTo>
                  <a:pt x="30" y="113"/>
                  <a:pt x="30" y="113"/>
                  <a:pt x="30" y="113"/>
                </a:cubicBezTo>
                <a:cubicBezTo>
                  <a:pt x="30" y="113"/>
                  <a:pt x="32" y="116"/>
                  <a:pt x="40" y="116"/>
                </a:cubicBezTo>
                <a:cubicBezTo>
                  <a:pt x="48" y="116"/>
                  <a:pt x="50" y="113"/>
                  <a:pt x="50" y="113"/>
                </a:cubicBezTo>
                <a:cubicBezTo>
                  <a:pt x="51" y="109"/>
                  <a:pt x="51" y="109"/>
                  <a:pt x="51" y="109"/>
                </a:cubicBezTo>
                <a:cubicBezTo>
                  <a:pt x="55" y="108"/>
                  <a:pt x="56" y="106"/>
                  <a:pt x="56" y="106"/>
                </a:cubicBezTo>
                <a:cubicBezTo>
                  <a:pt x="57" y="100"/>
                  <a:pt x="57" y="100"/>
                  <a:pt x="57" y="100"/>
                </a:cubicBezTo>
                <a:cubicBezTo>
                  <a:pt x="52" y="102"/>
                  <a:pt x="46" y="103"/>
                  <a:pt x="40" y="103"/>
                </a:cubicBezTo>
                <a:cubicBezTo>
                  <a:pt x="34" y="103"/>
                  <a:pt x="28" y="102"/>
                  <a:pt x="23" y="100"/>
                </a:cubicBezTo>
                <a:close/>
                <a:moveTo>
                  <a:pt x="22" y="89"/>
                </a:moveTo>
                <a:cubicBezTo>
                  <a:pt x="22" y="95"/>
                  <a:pt x="22" y="95"/>
                  <a:pt x="22" y="95"/>
                </a:cubicBezTo>
                <a:cubicBezTo>
                  <a:pt x="28" y="97"/>
                  <a:pt x="34" y="98"/>
                  <a:pt x="40" y="98"/>
                </a:cubicBezTo>
                <a:cubicBezTo>
                  <a:pt x="46" y="98"/>
                  <a:pt x="52" y="97"/>
                  <a:pt x="58" y="95"/>
                </a:cubicBezTo>
                <a:cubicBezTo>
                  <a:pt x="58" y="89"/>
                  <a:pt x="58" y="89"/>
                  <a:pt x="58" y="89"/>
                </a:cubicBezTo>
                <a:cubicBezTo>
                  <a:pt x="53" y="91"/>
                  <a:pt x="47" y="92"/>
                  <a:pt x="40" y="92"/>
                </a:cubicBezTo>
                <a:cubicBezTo>
                  <a:pt x="33" y="92"/>
                  <a:pt x="27" y="91"/>
                  <a:pt x="22" y="89"/>
                </a:cubicBezTo>
                <a:close/>
                <a:moveTo>
                  <a:pt x="49" y="54"/>
                </a:moveTo>
                <a:cubicBezTo>
                  <a:pt x="40" y="38"/>
                  <a:pt x="40" y="38"/>
                  <a:pt x="40" y="38"/>
                </a:cubicBezTo>
                <a:cubicBezTo>
                  <a:pt x="31" y="54"/>
                  <a:pt x="31" y="54"/>
                  <a:pt x="31" y="54"/>
                </a:cubicBezTo>
                <a:cubicBezTo>
                  <a:pt x="27" y="46"/>
                  <a:pt x="27" y="46"/>
                  <a:pt x="27" y="46"/>
                </a:cubicBezTo>
                <a:cubicBezTo>
                  <a:pt x="22" y="49"/>
                  <a:pt x="22" y="49"/>
                  <a:pt x="22" y="49"/>
                </a:cubicBezTo>
                <a:cubicBezTo>
                  <a:pt x="31" y="68"/>
                  <a:pt x="31" y="68"/>
                  <a:pt x="31" y="68"/>
                </a:cubicBezTo>
                <a:cubicBezTo>
                  <a:pt x="40" y="51"/>
                  <a:pt x="40" y="51"/>
                  <a:pt x="40" y="51"/>
                </a:cubicBezTo>
                <a:cubicBezTo>
                  <a:pt x="49" y="68"/>
                  <a:pt x="49" y="68"/>
                  <a:pt x="49" y="68"/>
                </a:cubicBezTo>
                <a:cubicBezTo>
                  <a:pt x="58" y="49"/>
                  <a:pt x="58" y="49"/>
                  <a:pt x="58" y="49"/>
                </a:cubicBezTo>
                <a:cubicBezTo>
                  <a:pt x="53" y="46"/>
                  <a:pt x="53" y="46"/>
                  <a:pt x="53" y="46"/>
                </a:cubicBezTo>
                <a:lnTo>
                  <a:pt x="49" y="54"/>
                </a:lnTo>
                <a:close/>
                <a:moveTo>
                  <a:pt x="40" y="0"/>
                </a:moveTo>
                <a:cubicBezTo>
                  <a:pt x="18" y="0"/>
                  <a:pt x="0" y="17"/>
                  <a:pt x="0" y="39"/>
                </a:cubicBezTo>
                <a:cubicBezTo>
                  <a:pt x="0" y="54"/>
                  <a:pt x="8" y="66"/>
                  <a:pt x="19" y="74"/>
                </a:cubicBezTo>
                <a:cubicBezTo>
                  <a:pt x="21" y="83"/>
                  <a:pt x="21" y="83"/>
                  <a:pt x="21" y="83"/>
                </a:cubicBezTo>
                <a:cubicBezTo>
                  <a:pt x="26" y="86"/>
                  <a:pt x="33" y="87"/>
                  <a:pt x="40" y="87"/>
                </a:cubicBezTo>
                <a:cubicBezTo>
                  <a:pt x="47" y="87"/>
                  <a:pt x="54" y="86"/>
                  <a:pt x="59" y="83"/>
                </a:cubicBezTo>
                <a:cubicBezTo>
                  <a:pt x="61" y="74"/>
                  <a:pt x="61" y="74"/>
                  <a:pt x="61" y="74"/>
                </a:cubicBezTo>
                <a:cubicBezTo>
                  <a:pt x="72" y="66"/>
                  <a:pt x="80" y="54"/>
                  <a:pt x="80" y="39"/>
                </a:cubicBezTo>
                <a:cubicBezTo>
                  <a:pt x="80" y="17"/>
                  <a:pt x="62" y="0"/>
                  <a:pt x="40" y="0"/>
                </a:cubicBezTo>
                <a:close/>
                <a:moveTo>
                  <a:pt x="55" y="69"/>
                </a:moveTo>
                <a:cubicBezTo>
                  <a:pt x="54" y="78"/>
                  <a:pt x="54" y="78"/>
                  <a:pt x="54" y="78"/>
                </a:cubicBezTo>
                <a:cubicBezTo>
                  <a:pt x="54" y="78"/>
                  <a:pt x="50" y="80"/>
                  <a:pt x="40" y="80"/>
                </a:cubicBezTo>
                <a:cubicBezTo>
                  <a:pt x="30" y="80"/>
                  <a:pt x="26" y="78"/>
                  <a:pt x="26" y="78"/>
                </a:cubicBezTo>
                <a:cubicBezTo>
                  <a:pt x="25" y="69"/>
                  <a:pt x="25" y="69"/>
                  <a:pt x="25" y="69"/>
                </a:cubicBezTo>
                <a:cubicBezTo>
                  <a:pt x="15" y="63"/>
                  <a:pt x="7" y="52"/>
                  <a:pt x="7" y="39"/>
                </a:cubicBezTo>
                <a:cubicBezTo>
                  <a:pt x="7" y="21"/>
                  <a:pt x="22" y="7"/>
                  <a:pt x="40" y="7"/>
                </a:cubicBezTo>
                <a:cubicBezTo>
                  <a:pt x="58" y="7"/>
                  <a:pt x="73" y="21"/>
                  <a:pt x="73" y="39"/>
                </a:cubicBezTo>
                <a:cubicBezTo>
                  <a:pt x="73" y="52"/>
                  <a:pt x="66" y="63"/>
                  <a:pt x="55" y="69"/>
                </a:cubicBezTo>
                <a:close/>
                <a:moveTo>
                  <a:pt x="40" y="16"/>
                </a:moveTo>
                <a:cubicBezTo>
                  <a:pt x="41" y="16"/>
                  <a:pt x="42" y="15"/>
                  <a:pt x="42" y="14"/>
                </a:cubicBezTo>
                <a:cubicBezTo>
                  <a:pt x="42" y="13"/>
                  <a:pt x="41" y="12"/>
                  <a:pt x="40" y="12"/>
                </a:cubicBezTo>
                <a:cubicBezTo>
                  <a:pt x="25" y="12"/>
                  <a:pt x="12" y="24"/>
                  <a:pt x="12" y="39"/>
                </a:cubicBezTo>
                <a:cubicBezTo>
                  <a:pt x="12" y="41"/>
                  <a:pt x="13" y="42"/>
                  <a:pt x="14" y="42"/>
                </a:cubicBezTo>
                <a:cubicBezTo>
                  <a:pt x="16" y="42"/>
                  <a:pt x="17" y="41"/>
                  <a:pt x="17" y="39"/>
                </a:cubicBezTo>
                <a:cubicBezTo>
                  <a:pt x="17" y="26"/>
                  <a:pt x="27" y="16"/>
                  <a:pt x="40" y="16"/>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2" name="TextBox 8"/>
          <p:cNvSpPr txBox="1"/>
          <p:nvPr/>
        </p:nvSpPr>
        <p:spPr>
          <a:xfrm>
            <a:off x="2518978" y="1920252"/>
            <a:ext cx="171615" cy="305097"/>
          </a:xfrm>
          <a:prstGeom prst="rect">
            <a:avLst/>
          </a:prstGeom>
          <a:noFill/>
        </p:spPr>
        <p:txBody>
          <a:bodyPr wrap="square" lIns="0" tIns="0" rIns="0" bIns="0" rtlCol="0">
            <a:spAutoFit/>
          </a:bodyPr>
          <a:lstStyle/>
          <a:p>
            <a:pPr algn="ctr"/>
            <a:r>
              <a:rPr lang="en-US" sz="2000" b="1">
                <a:solidFill>
                  <a:schemeClr val="tx1">
                    <a:lumMod val="75000"/>
                    <a:lumOff val="25000"/>
                  </a:schemeClr>
                </a:solidFill>
              </a:rPr>
              <a:t>1</a:t>
            </a:r>
          </a:p>
        </p:txBody>
      </p:sp>
      <p:sp>
        <p:nvSpPr>
          <p:cNvPr id="23" name="Line 23"/>
          <p:cNvSpPr>
            <a:spLocks noChangeShapeType="1"/>
          </p:cNvSpPr>
          <p:nvPr/>
        </p:nvSpPr>
        <p:spPr bwMode="auto">
          <a:xfrm flipH="1">
            <a:off x="2527775" y="2230170"/>
            <a:ext cx="154020" cy="0"/>
          </a:xfrm>
          <a:prstGeom prst="line">
            <a:avLst/>
          </a:prstGeom>
          <a:noFill/>
          <a:ln w="25400" cap="rnd">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4" name="TextBox 22"/>
          <p:cNvSpPr txBox="1"/>
          <p:nvPr/>
        </p:nvSpPr>
        <p:spPr>
          <a:xfrm flipH="1">
            <a:off x="9088499" y="2151367"/>
            <a:ext cx="171615" cy="305097"/>
          </a:xfrm>
          <a:prstGeom prst="rect">
            <a:avLst/>
          </a:prstGeom>
          <a:noFill/>
        </p:spPr>
        <p:txBody>
          <a:bodyPr wrap="square" lIns="0" tIns="0" rIns="0" bIns="0" rtlCol="0">
            <a:spAutoFit/>
          </a:bodyPr>
          <a:lstStyle/>
          <a:p>
            <a:pPr algn="ctr"/>
            <a:r>
              <a:rPr lang="en-US" sz="2000" b="1">
                <a:solidFill>
                  <a:schemeClr val="tx1">
                    <a:lumMod val="75000"/>
                    <a:lumOff val="25000"/>
                  </a:schemeClr>
                </a:solidFill>
              </a:rPr>
              <a:t>4</a:t>
            </a:r>
          </a:p>
        </p:txBody>
      </p:sp>
      <p:sp>
        <p:nvSpPr>
          <p:cNvPr id="25" name="Line 23"/>
          <p:cNvSpPr>
            <a:spLocks noChangeShapeType="1"/>
          </p:cNvSpPr>
          <p:nvPr/>
        </p:nvSpPr>
        <p:spPr bwMode="auto">
          <a:xfrm>
            <a:off x="9097296" y="2461284"/>
            <a:ext cx="154020" cy="0"/>
          </a:xfrm>
          <a:prstGeom prst="line">
            <a:avLst/>
          </a:prstGeom>
          <a:noFill/>
          <a:ln w="25400" cap="rnd">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6" name="TextBox 26"/>
          <p:cNvSpPr txBox="1"/>
          <p:nvPr/>
        </p:nvSpPr>
        <p:spPr>
          <a:xfrm>
            <a:off x="2518978" y="4816150"/>
            <a:ext cx="171615" cy="305097"/>
          </a:xfrm>
          <a:prstGeom prst="rect">
            <a:avLst/>
          </a:prstGeom>
          <a:noFill/>
        </p:spPr>
        <p:txBody>
          <a:bodyPr wrap="square" lIns="0" tIns="0" rIns="0" bIns="0" rtlCol="0">
            <a:spAutoFit/>
          </a:bodyPr>
          <a:lstStyle/>
          <a:p>
            <a:pPr algn="ctr"/>
            <a:r>
              <a:rPr lang="en-US" sz="2000" b="1">
                <a:solidFill>
                  <a:schemeClr val="tx1">
                    <a:lumMod val="75000"/>
                    <a:lumOff val="25000"/>
                  </a:schemeClr>
                </a:solidFill>
              </a:rPr>
              <a:t>2</a:t>
            </a:r>
          </a:p>
        </p:txBody>
      </p:sp>
      <p:sp>
        <p:nvSpPr>
          <p:cNvPr id="27" name="Line 23"/>
          <p:cNvSpPr>
            <a:spLocks noChangeShapeType="1"/>
          </p:cNvSpPr>
          <p:nvPr/>
        </p:nvSpPr>
        <p:spPr bwMode="auto">
          <a:xfrm flipH="1">
            <a:off x="2527775" y="5126068"/>
            <a:ext cx="154020" cy="0"/>
          </a:xfrm>
          <a:prstGeom prst="line">
            <a:avLst/>
          </a:prstGeom>
          <a:noFill/>
          <a:ln w="25400" cap="rnd">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8" name="TextBox 30"/>
          <p:cNvSpPr txBox="1"/>
          <p:nvPr/>
        </p:nvSpPr>
        <p:spPr>
          <a:xfrm flipH="1">
            <a:off x="9088499" y="4823727"/>
            <a:ext cx="171615" cy="305097"/>
          </a:xfrm>
          <a:prstGeom prst="rect">
            <a:avLst/>
          </a:prstGeom>
          <a:noFill/>
        </p:spPr>
        <p:txBody>
          <a:bodyPr wrap="square" lIns="0" tIns="0" rIns="0" bIns="0" rtlCol="0">
            <a:spAutoFit/>
          </a:bodyPr>
          <a:lstStyle/>
          <a:p>
            <a:pPr algn="ctr"/>
            <a:r>
              <a:rPr lang="en-US" sz="2000" b="1">
                <a:solidFill>
                  <a:schemeClr val="tx1">
                    <a:lumMod val="75000"/>
                    <a:lumOff val="25000"/>
                  </a:schemeClr>
                </a:solidFill>
              </a:rPr>
              <a:t>3</a:t>
            </a:r>
          </a:p>
        </p:txBody>
      </p:sp>
      <p:sp>
        <p:nvSpPr>
          <p:cNvPr id="29" name="Line 23"/>
          <p:cNvSpPr>
            <a:spLocks noChangeShapeType="1"/>
          </p:cNvSpPr>
          <p:nvPr/>
        </p:nvSpPr>
        <p:spPr bwMode="auto">
          <a:xfrm>
            <a:off x="9097296" y="5133646"/>
            <a:ext cx="154020" cy="0"/>
          </a:xfrm>
          <a:prstGeom prst="line">
            <a:avLst/>
          </a:prstGeom>
          <a:noFill/>
          <a:ln w="25400" cap="rnd">
            <a:solidFill>
              <a:schemeClr val="tx1">
                <a:lumMod val="75000"/>
                <a:lumOff val="2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0" name="文本框 29"/>
          <p:cNvSpPr txBox="1"/>
          <p:nvPr/>
        </p:nvSpPr>
        <p:spPr>
          <a:xfrm>
            <a:off x="2475879" y="2221230"/>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1" name="文本框 30"/>
          <p:cNvSpPr txBox="1"/>
          <p:nvPr/>
        </p:nvSpPr>
        <p:spPr>
          <a:xfrm>
            <a:off x="2690593" y="1929799"/>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2" name="文本框 31"/>
          <p:cNvSpPr txBox="1"/>
          <p:nvPr/>
        </p:nvSpPr>
        <p:spPr>
          <a:xfrm>
            <a:off x="2534227" y="5105307"/>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3" name="文本框 32"/>
          <p:cNvSpPr txBox="1"/>
          <p:nvPr/>
        </p:nvSpPr>
        <p:spPr>
          <a:xfrm>
            <a:off x="2748941" y="4813876"/>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4" name="文本框 33"/>
          <p:cNvSpPr txBox="1"/>
          <p:nvPr/>
        </p:nvSpPr>
        <p:spPr>
          <a:xfrm>
            <a:off x="7305604" y="5119821"/>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5" name="文本框 34"/>
          <p:cNvSpPr txBox="1"/>
          <p:nvPr/>
        </p:nvSpPr>
        <p:spPr>
          <a:xfrm>
            <a:off x="7520318" y="4828390"/>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6" name="文本框 35"/>
          <p:cNvSpPr txBox="1"/>
          <p:nvPr/>
        </p:nvSpPr>
        <p:spPr>
          <a:xfrm>
            <a:off x="7305604" y="2456337"/>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7" name="文本框 36"/>
          <p:cNvSpPr txBox="1"/>
          <p:nvPr/>
        </p:nvSpPr>
        <p:spPr>
          <a:xfrm>
            <a:off x="7520318" y="2164906"/>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0" name="椭圆 6"/>
          <p:cNvSpPr/>
          <p:nvPr/>
        </p:nvSpPr>
        <p:spPr>
          <a:xfrm>
            <a:off x="615829" y="421511"/>
            <a:ext cx="736834" cy="769442"/>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11" name="文本框 10"/>
          <p:cNvSpPr txBox="1"/>
          <p:nvPr/>
        </p:nvSpPr>
        <p:spPr>
          <a:xfrm>
            <a:off x="407303" y="3834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03</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12" name="文本框 11"/>
          <p:cNvSpPr txBox="1"/>
          <p:nvPr/>
        </p:nvSpPr>
        <p:spPr>
          <a:xfrm>
            <a:off x="1469736" y="179018"/>
            <a:ext cx="4959929" cy="616644"/>
          </a:xfrm>
          <a:prstGeom prst="rect">
            <a:avLst/>
          </a:prstGeom>
          <a:noFill/>
        </p:spPr>
        <p:txBody>
          <a:bodyPr wrap="square" rtlCol="0">
            <a:spAutoFit/>
          </a:bodyPr>
          <a:lstStyle/>
          <a:p>
            <a:pPr>
              <a:lnSpc>
                <a:spcPct val="175000"/>
              </a:lnSpc>
            </a:pPr>
            <a:r>
              <a:rPr lang="zh-CN" altLang="en-US" sz="2400" b="1" dirty="0">
                <a:solidFill>
                  <a:schemeClr val="tx1">
                    <a:lumMod val="95000"/>
                    <a:lumOff val="5000"/>
                  </a:schemeClr>
                </a:solidFill>
                <a:latin typeface="情书体" pitchFamily="2" charset="-122"/>
                <a:ea typeface="情书体" pitchFamily="2" charset="-122"/>
              </a:rPr>
              <a:t>Success Story Showcase</a:t>
            </a:r>
            <a:endParaRPr lang="en-US" altLang="zh-CN" sz="1200" b="1" dirty="0">
              <a:solidFill>
                <a:schemeClr val="tx1">
                  <a:lumMod val="95000"/>
                  <a:lumOff val="5000"/>
                </a:schemeClr>
              </a:solidFill>
              <a:latin typeface="情书体" pitchFamily="2" charset="-122"/>
              <a:ea typeface="情书体" pitchFamily="2" charset="-122"/>
            </a:endParaRPr>
          </a:p>
        </p:txBody>
      </p:sp>
      <p:sp>
        <p:nvSpPr>
          <p:cNvPr id="13" name="文本框 12"/>
          <p:cNvSpPr txBox="1"/>
          <p:nvPr/>
        </p:nvSpPr>
        <p:spPr>
          <a:xfrm>
            <a:off x="1469736" y="852399"/>
            <a:ext cx="3944472" cy="338554"/>
          </a:xfrm>
          <a:prstGeom prst="snip1Rect">
            <a:avLst>
              <a:gd name="adj" fmla="val 0"/>
            </a:avLst>
          </a:prstGeom>
          <a:noFill/>
          <a:ln w="28575">
            <a:noFill/>
          </a:ln>
        </p:spPr>
        <p:txBody>
          <a:bodyPr wrap="square" rtlCol="0">
            <a:spAutoFit/>
          </a:bodyPr>
          <a:lstStyle/>
          <a:p>
            <a:r>
              <a:rPr lang="en-US" altLang="zh-CN" sz="1600" b="1" dirty="0">
                <a:solidFill>
                  <a:schemeClr val="tx1">
                    <a:lumMod val="95000"/>
                    <a:lumOff val="5000"/>
                  </a:schemeClr>
                </a:solidFill>
                <a:latin typeface="情书体" pitchFamily="2" charset="-122"/>
                <a:ea typeface="情书体" pitchFamily="2" charset="-122"/>
                <a:cs typeface="Arial" panose="020B0604020202020204" pitchFamily="34" charset="0"/>
              </a:rPr>
              <a:t>SUCCESSFUL CASE PRESENTATION</a:t>
            </a:r>
            <a:endParaRPr lang="zh-CN" altLang="en-US" sz="1600" b="1"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
        <p:nvSpPr>
          <p:cNvPr id="6" name="Freeform 365"/>
          <p:cNvSpPr/>
          <p:nvPr/>
        </p:nvSpPr>
        <p:spPr bwMode="auto">
          <a:xfrm>
            <a:off x="6855663" y="3379472"/>
            <a:ext cx="1520864" cy="1334792"/>
          </a:xfrm>
          <a:custGeom>
            <a:avLst/>
            <a:gdLst>
              <a:gd name="T0" fmla="*/ 495 w 495"/>
              <a:gd name="T1" fmla="*/ 173 h 434"/>
              <a:gd name="T2" fmla="*/ 400 w 495"/>
              <a:gd name="T3" fmla="*/ 173 h 434"/>
              <a:gd name="T4" fmla="*/ 400 w 495"/>
              <a:gd name="T5" fmla="*/ 34 h 434"/>
              <a:gd name="T6" fmla="*/ 366 w 495"/>
              <a:gd name="T7" fmla="*/ 0 h 434"/>
              <a:gd name="T8" fmla="*/ 128 w 495"/>
              <a:gd name="T9" fmla="*/ 0 h 434"/>
              <a:gd name="T10" fmla="*/ 94 w 495"/>
              <a:gd name="T11" fmla="*/ 34 h 434"/>
              <a:gd name="T12" fmla="*/ 94 w 495"/>
              <a:gd name="T13" fmla="*/ 173 h 434"/>
              <a:gd name="T14" fmla="*/ 0 w 495"/>
              <a:gd name="T15" fmla="*/ 173 h 434"/>
              <a:gd name="T16" fmla="*/ 247 w 495"/>
              <a:gd name="T17" fmla="*/ 434 h 434"/>
              <a:gd name="T18" fmla="*/ 495 w 495"/>
              <a:gd name="T19" fmla="*/ 17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34">
                <a:moveTo>
                  <a:pt x="495" y="173"/>
                </a:moveTo>
                <a:cubicBezTo>
                  <a:pt x="400" y="173"/>
                  <a:pt x="400" y="173"/>
                  <a:pt x="400" y="173"/>
                </a:cubicBezTo>
                <a:cubicBezTo>
                  <a:pt x="400" y="34"/>
                  <a:pt x="400" y="34"/>
                  <a:pt x="400" y="34"/>
                </a:cubicBezTo>
                <a:cubicBezTo>
                  <a:pt x="400" y="16"/>
                  <a:pt x="385" y="0"/>
                  <a:pt x="366" y="0"/>
                </a:cubicBezTo>
                <a:cubicBezTo>
                  <a:pt x="128" y="0"/>
                  <a:pt x="128" y="0"/>
                  <a:pt x="128" y="0"/>
                </a:cubicBezTo>
                <a:cubicBezTo>
                  <a:pt x="110" y="0"/>
                  <a:pt x="94" y="16"/>
                  <a:pt x="94" y="34"/>
                </a:cubicBezTo>
                <a:cubicBezTo>
                  <a:pt x="94" y="173"/>
                  <a:pt x="94" y="173"/>
                  <a:pt x="94" y="173"/>
                </a:cubicBezTo>
                <a:cubicBezTo>
                  <a:pt x="0" y="173"/>
                  <a:pt x="0" y="173"/>
                  <a:pt x="0" y="173"/>
                </a:cubicBezTo>
                <a:cubicBezTo>
                  <a:pt x="247" y="434"/>
                  <a:pt x="247" y="434"/>
                  <a:pt x="247" y="434"/>
                </a:cubicBezTo>
                <a:lnTo>
                  <a:pt x="495" y="173"/>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7" name="Freeform 366"/>
          <p:cNvSpPr/>
          <p:nvPr/>
        </p:nvSpPr>
        <p:spPr bwMode="auto">
          <a:xfrm>
            <a:off x="7436944" y="4618922"/>
            <a:ext cx="359840" cy="224516"/>
          </a:xfrm>
          <a:custGeom>
            <a:avLst/>
            <a:gdLst>
              <a:gd name="T0" fmla="*/ 234 w 234"/>
              <a:gd name="T1" fmla="*/ 22 h 146"/>
              <a:gd name="T2" fmla="*/ 234 w 234"/>
              <a:gd name="T3" fmla="*/ 0 h 146"/>
              <a:gd name="T4" fmla="*/ 116 w 234"/>
              <a:gd name="T5" fmla="*/ 122 h 146"/>
              <a:gd name="T6" fmla="*/ 0 w 234"/>
              <a:gd name="T7" fmla="*/ 0 h 146"/>
              <a:gd name="T8" fmla="*/ 0 w 234"/>
              <a:gd name="T9" fmla="*/ 22 h 146"/>
              <a:gd name="T10" fmla="*/ 116 w 234"/>
              <a:gd name="T11" fmla="*/ 146 h 146"/>
              <a:gd name="T12" fmla="*/ 234 w 234"/>
              <a:gd name="T13" fmla="*/ 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2"/>
                </a:moveTo>
                <a:lnTo>
                  <a:pt x="234" y="0"/>
                </a:lnTo>
                <a:lnTo>
                  <a:pt x="116" y="122"/>
                </a:lnTo>
                <a:lnTo>
                  <a:pt x="0" y="0"/>
                </a:lnTo>
                <a:lnTo>
                  <a:pt x="0" y="22"/>
                </a:lnTo>
                <a:lnTo>
                  <a:pt x="116" y="146"/>
                </a:lnTo>
                <a:lnTo>
                  <a:pt x="234" y="22"/>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8" name="Freeform 367"/>
          <p:cNvSpPr/>
          <p:nvPr/>
        </p:nvSpPr>
        <p:spPr bwMode="auto">
          <a:xfrm>
            <a:off x="7436944" y="4729642"/>
            <a:ext cx="359840" cy="224516"/>
          </a:xfrm>
          <a:custGeom>
            <a:avLst/>
            <a:gdLst>
              <a:gd name="T0" fmla="*/ 234 w 234"/>
              <a:gd name="T1" fmla="*/ 24 h 146"/>
              <a:gd name="T2" fmla="*/ 234 w 234"/>
              <a:gd name="T3" fmla="*/ 0 h 146"/>
              <a:gd name="T4" fmla="*/ 116 w 234"/>
              <a:gd name="T5" fmla="*/ 124 h 146"/>
              <a:gd name="T6" fmla="*/ 0 w 234"/>
              <a:gd name="T7" fmla="*/ 0 h 146"/>
              <a:gd name="T8" fmla="*/ 0 w 234"/>
              <a:gd name="T9" fmla="*/ 24 h 146"/>
              <a:gd name="T10" fmla="*/ 116 w 234"/>
              <a:gd name="T11" fmla="*/ 146 h 146"/>
              <a:gd name="T12" fmla="*/ 234 w 234"/>
              <a:gd name="T13" fmla="*/ 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4"/>
                </a:moveTo>
                <a:lnTo>
                  <a:pt x="234" y="0"/>
                </a:lnTo>
                <a:lnTo>
                  <a:pt x="116" y="124"/>
                </a:lnTo>
                <a:lnTo>
                  <a:pt x="0" y="0"/>
                </a:lnTo>
                <a:lnTo>
                  <a:pt x="0" y="24"/>
                </a:lnTo>
                <a:lnTo>
                  <a:pt x="116" y="146"/>
                </a:lnTo>
                <a:lnTo>
                  <a:pt x="234" y="24"/>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9" name="Freeform 368"/>
          <p:cNvSpPr>
            <a:spLocks noEditPoints="1"/>
          </p:cNvSpPr>
          <p:nvPr/>
        </p:nvSpPr>
        <p:spPr bwMode="auto">
          <a:xfrm>
            <a:off x="7587646" y="3102672"/>
            <a:ext cx="58436" cy="289102"/>
          </a:xfrm>
          <a:custGeom>
            <a:avLst/>
            <a:gdLst>
              <a:gd name="T0" fmla="*/ 9 w 19"/>
              <a:gd name="T1" fmla="*/ 72 h 94"/>
              <a:gd name="T2" fmla="*/ 5 w 19"/>
              <a:gd name="T3" fmla="*/ 76 h 94"/>
              <a:gd name="T4" fmla="*/ 9 w 19"/>
              <a:gd name="T5" fmla="*/ 80 h 94"/>
              <a:gd name="T6" fmla="*/ 13 w 19"/>
              <a:gd name="T7" fmla="*/ 76 h 94"/>
              <a:gd name="T8" fmla="*/ 9 w 19"/>
              <a:gd name="T9" fmla="*/ 72 h 94"/>
              <a:gd name="T10" fmla="*/ 9 w 19"/>
              <a:gd name="T11" fmla="*/ 0 h 94"/>
              <a:gd name="T12" fmla="*/ 0 w 19"/>
              <a:gd name="T13" fmla="*/ 10 h 94"/>
              <a:gd name="T14" fmla="*/ 9 w 19"/>
              <a:gd name="T15" fmla="*/ 20 h 94"/>
              <a:gd name="T16" fmla="*/ 19 w 19"/>
              <a:gd name="T17" fmla="*/ 10 h 94"/>
              <a:gd name="T18" fmla="*/ 9 w 19"/>
              <a:gd name="T19" fmla="*/ 0 h 94"/>
              <a:gd name="T20" fmla="*/ 9 w 19"/>
              <a:gd name="T21" fmla="*/ 57 h 94"/>
              <a:gd name="T22" fmla="*/ 5 w 19"/>
              <a:gd name="T23" fmla="*/ 61 h 94"/>
              <a:gd name="T24" fmla="*/ 9 w 19"/>
              <a:gd name="T25" fmla="*/ 65 h 94"/>
              <a:gd name="T26" fmla="*/ 13 w 19"/>
              <a:gd name="T27" fmla="*/ 61 h 94"/>
              <a:gd name="T28" fmla="*/ 9 w 19"/>
              <a:gd name="T29" fmla="*/ 57 h 94"/>
              <a:gd name="T30" fmla="*/ 7 w 19"/>
              <a:gd name="T31" fmla="*/ 88 h 94"/>
              <a:gd name="T32" fmla="*/ 5 w 19"/>
              <a:gd name="T33" fmla="*/ 90 h 94"/>
              <a:gd name="T34" fmla="*/ 7 w 19"/>
              <a:gd name="T35" fmla="*/ 93 h 94"/>
              <a:gd name="T36" fmla="*/ 9 w 19"/>
              <a:gd name="T37" fmla="*/ 94 h 94"/>
              <a:gd name="T38" fmla="*/ 12 w 19"/>
              <a:gd name="T39" fmla="*/ 93 h 94"/>
              <a:gd name="T40" fmla="*/ 13 w 19"/>
              <a:gd name="T41" fmla="*/ 90 h 94"/>
              <a:gd name="T42" fmla="*/ 12 w 19"/>
              <a:gd name="T43" fmla="*/ 88 h 94"/>
              <a:gd name="T44" fmla="*/ 7 w 19"/>
              <a:gd name="T45" fmla="*/ 88 h 94"/>
              <a:gd name="T46" fmla="*/ 9 w 19"/>
              <a:gd name="T47" fmla="*/ 27 h 94"/>
              <a:gd name="T48" fmla="*/ 5 w 19"/>
              <a:gd name="T49" fmla="*/ 31 h 94"/>
              <a:gd name="T50" fmla="*/ 9 w 19"/>
              <a:gd name="T51" fmla="*/ 35 h 94"/>
              <a:gd name="T52" fmla="*/ 13 w 19"/>
              <a:gd name="T53" fmla="*/ 31 h 94"/>
              <a:gd name="T54" fmla="*/ 9 w 19"/>
              <a:gd name="T55" fmla="*/ 27 h 94"/>
              <a:gd name="T56" fmla="*/ 9 w 19"/>
              <a:gd name="T57" fmla="*/ 42 h 94"/>
              <a:gd name="T58" fmla="*/ 5 w 19"/>
              <a:gd name="T59" fmla="*/ 46 h 94"/>
              <a:gd name="T60" fmla="*/ 9 w 19"/>
              <a:gd name="T61" fmla="*/ 50 h 94"/>
              <a:gd name="T62" fmla="*/ 13 w 19"/>
              <a:gd name="T63" fmla="*/ 46 h 94"/>
              <a:gd name="T64" fmla="*/ 9 w 19"/>
              <a:gd name="T6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9" y="72"/>
                </a:moveTo>
                <a:cubicBezTo>
                  <a:pt x="7" y="72"/>
                  <a:pt x="5" y="73"/>
                  <a:pt x="5" y="76"/>
                </a:cubicBezTo>
                <a:cubicBezTo>
                  <a:pt x="5" y="78"/>
                  <a:pt x="7" y="80"/>
                  <a:pt x="9" y="80"/>
                </a:cubicBezTo>
                <a:cubicBezTo>
                  <a:pt x="12" y="80"/>
                  <a:pt x="13" y="78"/>
                  <a:pt x="13" y="76"/>
                </a:cubicBezTo>
                <a:cubicBezTo>
                  <a:pt x="13" y="73"/>
                  <a:pt x="12" y="72"/>
                  <a:pt x="9" y="72"/>
                </a:cubicBezTo>
                <a:close/>
                <a:moveTo>
                  <a:pt x="9" y="0"/>
                </a:moveTo>
                <a:cubicBezTo>
                  <a:pt x="4" y="0"/>
                  <a:pt x="0" y="5"/>
                  <a:pt x="0" y="10"/>
                </a:cubicBezTo>
                <a:cubicBezTo>
                  <a:pt x="0" y="16"/>
                  <a:pt x="4" y="20"/>
                  <a:pt x="9" y="20"/>
                </a:cubicBezTo>
                <a:cubicBezTo>
                  <a:pt x="15" y="20"/>
                  <a:pt x="19" y="16"/>
                  <a:pt x="19" y="10"/>
                </a:cubicBezTo>
                <a:cubicBezTo>
                  <a:pt x="19" y="5"/>
                  <a:pt x="15" y="0"/>
                  <a:pt x="9" y="0"/>
                </a:cubicBezTo>
                <a:close/>
                <a:moveTo>
                  <a:pt x="9" y="57"/>
                </a:moveTo>
                <a:cubicBezTo>
                  <a:pt x="7" y="57"/>
                  <a:pt x="5" y="58"/>
                  <a:pt x="5" y="61"/>
                </a:cubicBezTo>
                <a:cubicBezTo>
                  <a:pt x="5" y="63"/>
                  <a:pt x="7" y="65"/>
                  <a:pt x="9" y="65"/>
                </a:cubicBezTo>
                <a:cubicBezTo>
                  <a:pt x="12" y="65"/>
                  <a:pt x="13" y="63"/>
                  <a:pt x="13" y="61"/>
                </a:cubicBezTo>
                <a:cubicBezTo>
                  <a:pt x="13" y="58"/>
                  <a:pt x="12" y="57"/>
                  <a:pt x="9" y="57"/>
                </a:cubicBezTo>
                <a:close/>
                <a:moveTo>
                  <a:pt x="7" y="88"/>
                </a:moveTo>
                <a:cubicBezTo>
                  <a:pt x="6" y="88"/>
                  <a:pt x="5" y="89"/>
                  <a:pt x="5" y="90"/>
                </a:cubicBezTo>
                <a:cubicBezTo>
                  <a:pt x="5" y="92"/>
                  <a:pt x="6" y="93"/>
                  <a:pt x="7" y="93"/>
                </a:cubicBezTo>
                <a:cubicBezTo>
                  <a:pt x="7" y="94"/>
                  <a:pt x="8" y="94"/>
                  <a:pt x="9" y="94"/>
                </a:cubicBezTo>
                <a:cubicBezTo>
                  <a:pt x="10" y="94"/>
                  <a:pt x="11" y="94"/>
                  <a:pt x="12" y="93"/>
                </a:cubicBezTo>
                <a:cubicBezTo>
                  <a:pt x="13" y="93"/>
                  <a:pt x="13" y="92"/>
                  <a:pt x="13" y="90"/>
                </a:cubicBezTo>
                <a:cubicBezTo>
                  <a:pt x="13" y="89"/>
                  <a:pt x="13" y="88"/>
                  <a:pt x="12" y="88"/>
                </a:cubicBezTo>
                <a:cubicBezTo>
                  <a:pt x="11" y="86"/>
                  <a:pt x="8" y="86"/>
                  <a:pt x="7" y="88"/>
                </a:cubicBezTo>
                <a:close/>
                <a:moveTo>
                  <a:pt x="9" y="27"/>
                </a:moveTo>
                <a:cubicBezTo>
                  <a:pt x="7" y="27"/>
                  <a:pt x="5" y="29"/>
                  <a:pt x="5" y="31"/>
                </a:cubicBezTo>
                <a:cubicBezTo>
                  <a:pt x="5" y="33"/>
                  <a:pt x="7" y="35"/>
                  <a:pt x="9" y="35"/>
                </a:cubicBezTo>
                <a:cubicBezTo>
                  <a:pt x="12" y="35"/>
                  <a:pt x="13" y="33"/>
                  <a:pt x="13" y="31"/>
                </a:cubicBezTo>
                <a:cubicBezTo>
                  <a:pt x="13" y="29"/>
                  <a:pt x="12" y="27"/>
                  <a:pt x="9" y="27"/>
                </a:cubicBezTo>
                <a:close/>
                <a:moveTo>
                  <a:pt x="9" y="42"/>
                </a:moveTo>
                <a:cubicBezTo>
                  <a:pt x="7" y="42"/>
                  <a:pt x="5" y="44"/>
                  <a:pt x="5" y="46"/>
                </a:cubicBezTo>
                <a:cubicBezTo>
                  <a:pt x="5" y="48"/>
                  <a:pt x="7" y="50"/>
                  <a:pt x="9" y="50"/>
                </a:cubicBezTo>
                <a:cubicBezTo>
                  <a:pt x="12" y="50"/>
                  <a:pt x="13" y="48"/>
                  <a:pt x="13" y="46"/>
                </a:cubicBezTo>
                <a:cubicBezTo>
                  <a:pt x="13" y="44"/>
                  <a:pt x="12" y="42"/>
                  <a:pt x="9" y="42"/>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4" name="Freeform 369"/>
          <p:cNvSpPr/>
          <p:nvPr/>
        </p:nvSpPr>
        <p:spPr bwMode="auto">
          <a:xfrm>
            <a:off x="3815474" y="3379472"/>
            <a:ext cx="1520864" cy="1334792"/>
          </a:xfrm>
          <a:custGeom>
            <a:avLst/>
            <a:gdLst>
              <a:gd name="T0" fmla="*/ 495 w 495"/>
              <a:gd name="T1" fmla="*/ 173 h 434"/>
              <a:gd name="T2" fmla="*/ 401 w 495"/>
              <a:gd name="T3" fmla="*/ 173 h 434"/>
              <a:gd name="T4" fmla="*/ 401 w 495"/>
              <a:gd name="T5" fmla="*/ 34 h 434"/>
              <a:gd name="T6" fmla="*/ 367 w 495"/>
              <a:gd name="T7" fmla="*/ 0 h 434"/>
              <a:gd name="T8" fmla="*/ 129 w 495"/>
              <a:gd name="T9" fmla="*/ 0 h 434"/>
              <a:gd name="T10" fmla="*/ 95 w 495"/>
              <a:gd name="T11" fmla="*/ 34 h 434"/>
              <a:gd name="T12" fmla="*/ 95 w 495"/>
              <a:gd name="T13" fmla="*/ 173 h 434"/>
              <a:gd name="T14" fmla="*/ 0 w 495"/>
              <a:gd name="T15" fmla="*/ 173 h 434"/>
              <a:gd name="T16" fmla="*/ 248 w 495"/>
              <a:gd name="T17" fmla="*/ 434 h 434"/>
              <a:gd name="T18" fmla="*/ 495 w 495"/>
              <a:gd name="T19" fmla="*/ 17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5" h="434">
                <a:moveTo>
                  <a:pt x="495" y="173"/>
                </a:moveTo>
                <a:cubicBezTo>
                  <a:pt x="401" y="173"/>
                  <a:pt x="401" y="173"/>
                  <a:pt x="401" y="173"/>
                </a:cubicBezTo>
                <a:cubicBezTo>
                  <a:pt x="401" y="34"/>
                  <a:pt x="401" y="34"/>
                  <a:pt x="401" y="34"/>
                </a:cubicBezTo>
                <a:cubicBezTo>
                  <a:pt x="401" y="16"/>
                  <a:pt x="386" y="0"/>
                  <a:pt x="367" y="0"/>
                </a:cubicBezTo>
                <a:cubicBezTo>
                  <a:pt x="129" y="0"/>
                  <a:pt x="129" y="0"/>
                  <a:pt x="129" y="0"/>
                </a:cubicBezTo>
                <a:cubicBezTo>
                  <a:pt x="110" y="0"/>
                  <a:pt x="95" y="16"/>
                  <a:pt x="95" y="34"/>
                </a:cubicBezTo>
                <a:cubicBezTo>
                  <a:pt x="95" y="173"/>
                  <a:pt x="95" y="173"/>
                  <a:pt x="95" y="173"/>
                </a:cubicBezTo>
                <a:cubicBezTo>
                  <a:pt x="0" y="173"/>
                  <a:pt x="0" y="173"/>
                  <a:pt x="0" y="173"/>
                </a:cubicBezTo>
                <a:cubicBezTo>
                  <a:pt x="248" y="434"/>
                  <a:pt x="248" y="434"/>
                  <a:pt x="248" y="434"/>
                </a:cubicBezTo>
                <a:lnTo>
                  <a:pt x="495" y="173"/>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5" name="Freeform 370"/>
          <p:cNvSpPr/>
          <p:nvPr/>
        </p:nvSpPr>
        <p:spPr bwMode="auto">
          <a:xfrm>
            <a:off x="4395217" y="4618922"/>
            <a:ext cx="359840" cy="224516"/>
          </a:xfrm>
          <a:custGeom>
            <a:avLst/>
            <a:gdLst>
              <a:gd name="T0" fmla="*/ 234 w 234"/>
              <a:gd name="T1" fmla="*/ 22 h 146"/>
              <a:gd name="T2" fmla="*/ 234 w 234"/>
              <a:gd name="T3" fmla="*/ 0 h 146"/>
              <a:gd name="T4" fmla="*/ 118 w 234"/>
              <a:gd name="T5" fmla="*/ 122 h 146"/>
              <a:gd name="T6" fmla="*/ 0 w 234"/>
              <a:gd name="T7" fmla="*/ 0 h 146"/>
              <a:gd name="T8" fmla="*/ 0 w 234"/>
              <a:gd name="T9" fmla="*/ 22 h 146"/>
              <a:gd name="T10" fmla="*/ 118 w 234"/>
              <a:gd name="T11" fmla="*/ 146 h 146"/>
              <a:gd name="T12" fmla="*/ 234 w 234"/>
              <a:gd name="T13" fmla="*/ 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2"/>
                </a:moveTo>
                <a:lnTo>
                  <a:pt x="234" y="0"/>
                </a:lnTo>
                <a:lnTo>
                  <a:pt x="118" y="122"/>
                </a:lnTo>
                <a:lnTo>
                  <a:pt x="0" y="0"/>
                </a:lnTo>
                <a:lnTo>
                  <a:pt x="0" y="22"/>
                </a:lnTo>
                <a:lnTo>
                  <a:pt x="118" y="146"/>
                </a:lnTo>
                <a:lnTo>
                  <a:pt x="234" y="22"/>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6" name="Freeform 371"/>
          <p:cNvSpPr/>
          <p:nvPr/>
        </p:nvSpPr>
        <p:spPr bwMode="auto">
          <a:xfrm>
            <a:off x="4395217" y="4729642"/>
            <a:ext cx="359840" cy="224516"/>
          </a:xfrm>
          <a:custGeom>
            <a:avLst/>
            <a:gdLst>
              <a:gd name="T0" fmla="*/ 234 w 234"/>
              <a:gd name="T1" fmla="*/ 24 h 146"/>
              <a:gd name="T2" fmla="*/ 234 w 234"/>
              <a:gd name="T3" fmla="*/ 0 h 146"/>
              <a:gd name="T4" fmla="*/ 118 w 234"/>
              <a:gd name="T5" fmla="*/ 124 h 146"/>
              <a:gd name="T6" fmla="*/ 0 w 234"/>
              <a:gd name="T7" fmla="*/ 0 h 146"/>
              <a:gd name="T8" fmla="*/ 0 w 234"/>
              <a:gd name="T9" fmla="*/ 24 h 146"/>
              <a:gd name="T10" fmla="*/ 118 w 234"/>
              <a:gd name="T11" fmla="*/ 146 h 146"/>
              <a:gd name="T12" fmla="*/ 234 w 234"/>
              <a:gd name="T13" fmla="*/ 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24"/>
                </a:moveTo>
                <a:lnTo>
                  <a:pt x="234" y="0"/>
                </a:lnTo>
                <a:lnTo>
                  <a:pt x="118" y="124"/>
                </a:lnTo>
                <a:lnTo>
                  <a:pt x="0" y="0"/>
                </a:lnTo>
                <a:lnTo>
                  <a:pt x="0" y="24"/>
                </a:lnTo>
                <a:lnTo>
                  <a:pt x="118" y="146"/>
                </a:lnTo>
                <a:lnTo>
                  <a:pt x="234" y="24"/>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7" name="Freeform 372"/>
          <p:cNvSpPr>
            <a:spLocks noEditPoints="1"/>
          </p:cNvSpPr>
          <p:nvPr/>
        </p:nvSpPr>
        <p:spPr bwMode="auto">
          <a:xfrm>
            <a:off x="9105434" y="4428237"/>
            <a:ext cx="58436" cy="292178"/>
          </a:xfrm>
          <a:custGeom>
            <a:avLst/>
            <a:gdLst>
              <a:gd name="T0" fmla="*/ 10 w 19"/>
              <a:gd name="T1" fmla="*/ 24 h 95"/>
              <a:gd name="T2" fmla="*/ 14 w 19"/>
              <a:gd name="T3" fmla="*/ 20 h 95"/>
              <a:gd name="T4" fmla="*/ 10 w 19"/>
              <a:gd name="T5" fmla="*/ 16 h 95"/>
              <a:gd name="T6" fmla="*/ 6 w 19"/>
              <a:gd name="T7" fmla="*/ 20 h 95"/>
              <a:gd name="T8" fmla="*/ 10 w 19"/>
              <a:gd name="T9" fmla="*/ 24 h 95"/>
              <a:gd name="T10" fmla="*/ 10 w 19"/>
              <a:gd name="T11" fmla="*/ 39 h 95"/>
              <a:gd name="T12" fmla="*/ 14 w 19"/>
              <a:gd name="T13" fmla="*/ 35 h 95"/>
              <a:gd name="T14" fmla="*/ 10 w 19"/>
              <a:gd name="T15" fmla="*/ 31 h 95"/>
              <a:gd name="T16" fmla="*/ 6 w 19"/>
              <a:gd name="T17" fmla="*/ 35 h 95"/>
              <a:gd name="T18" fmla="*/ 10 w 19"/>
              <a:gd name="T19" fmla="*/ 39 h 95"/>
              <a:gd name="T20" fmla="*/ 10 w 19"/>
              <a:gd name="T21" fmla="*/ 9 h 95"/>
              <a:gd name="T22" fmla="*/ 13 w 19"/>
              <a:gd name="T23" fmla="*/ 8 h 95"/>
              <a:gd name="T24" fmla="*/ 14 w 19"/>
              <a:gd name="T25" fmla="*/ 5 h 95"/>
              <a:gd name="T26" fmla="*/ 13 w 19"/>
              <a:gd name="T27" fmla="*/ 2 h 95"/>
              <a:gd name="T28" fmla="*/ 7 w 19"/>
              <a:gd name="T29" fmla="*/ 2 h 95"/>
              <a:gd name="T30" fmla="*/ 6 w 19"/>
              <a:gd name="T31" fmla="*/ 5 h 95"/>
              <a:gd name="T32" fmla="*/ 7 w 19"/>
              <a:gd name="T33" fmla="*/ 8 h 95"/>
              <a:gd name="T34" fmla="*/ 10 w 19"/>
              <a:gd name="T35" fmla="*/ 9 h 95"/>
              <a:gd name="T36" fmla="*/ 10 w 19"/>
              <a:gd name="T37" fmla="*/ 75 h 95"/>
              <a:gd name="T38" fmla="*/ 0 w 19"/>
              <a:gd name="T39" fmla="*/ 85 h 95"/>
              <a:gd name="T40" fmla="*/ 10 w 19"/>
              <a:gd name="T41" fmla="*/ 95 h 95"/>
              <a:gd name="T42" fmla="*/ 19 w 19"/>
              <a:gd name="T43" fmla="*/ 85 h 95"/>
              <a:gd name="T44" fmla="*/ 10 w 19"/>
              <a:gd name="T45" fmla="*/ 75 h 95"/>
              <a:gd name="T46" fmla="*/ 10 w 19"/>
              <a:gd name="T47" fmla="*/ 68 h 95"/>
              <a:gd name="T48" fmla="*/ 14 w 19"/>
              <a:gd name="T49" fmla="*/ 64 h 95"/>
              <a:gd name="T50" fmla="*/ 10 w 19"/>
              <a:gd name="T51" fmla="*/ 60 h 95"/>
              <a:gd name="T52" fmla="*/ 6 w 19"/>
              <a:gd name="T53" fmla="*/ 64 h 95"/>
              <a:gd name="T54" fmla="*/ 10 w 19"/>
              <a:gd name="T55" fmla="*/ 68 h 95"/>
              <a:gd name="T56" fmla="*/ 10 w 19"/>
              <a:gd name="T57" fmla="*/ 54 h 95"/>
              <a:gd name="T58" fmla="*/ 14 w 19"/>
              <a:gd name="T59" fmla="*/ 50 h 95"/>
              <a:gd name="T60" fmla="*/ 10 w 19"/>
              <a:gd name="T61" fmla="*/ 46 h 95"/>
              <a:gd name="T62" fmla="*/ 6 w 19"/>
              <a:gd name="T63" fmla="*/ 50 h 95"/>
              <a:gd name="T64" fmla="*/ 10 w 19"/>
              <a:gd name="T65" fmla="*/ 5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10" y="24"/>
                </a:moveTo>
                <a:cubicBezTo>
                  <a:pt x="12" y="24"/>
                  <a:pt x="14" y="22"/>
                  <a:pt x="14" y="20"/>
                </a:cubicBezTo>
                <a:cubicBezTo>
                  <a:pt x="14" y="17"/>
                  <a:pt x="12" y="16"/>
                  <a:pt x="10" y="16"/>
                </a:cubicBezTo>
                <a:cubicBezTo>
                  <a:pt x="8" y="16"/>
                  <a:pt x="6" y="17"/>
                  <a:pt x="6" y="20"/>
                </a:cubicBezTo>
                <a:cubicBezTo>
                  <a:pt x="6" y="22"/>
                  <a:pt x="8" y="24"/>
                  <a:pt x="10" y="24"/>
                </a:cubicBezTo>
                <a:close/>
                <a:moveTo>
                  <a:pt x="10" y="39"/>
                </a:moveTo>
                <a:cubicBezTo>
                  <a:pt x="12" y="39"/>
                  <a:pt x="14" y="37"/>
                  <a:pt x="14" y="35"/>
                </a:cubicBezTo>
                <a:cubicBezTo>
                  <a:pt x="14" y="32"/>
                  <a:pt x="12" y="31"/>
                  <a:pt x="10" y="31"/>
                </a:cubicBezTo>
                <a:cubicBezTo>
                  <a:pt x="8" y="31"/>
                  <a:pt x="6" y="32"/>
                  <a:pt x="6" y="35"/>
                </a:cubicBezTo>
                <a:cubicBezTo>
                  <a:pt x="6" y="37"/>
                  <a:pt x="8" y="39"/>
                  <a:pt x="10" y="39"/>
                </a:cubicBezTo>
                <a:close/>
                <a:moveTo>
                  <a:pt x="10" y="9"/>
                </a:moveTo>
                <a:cubicBezTo>
                  <a:pt x="11" y="9"/>
                  <a:pt x="12" y="8"/>
                  <a:pt x="13" y="8"/>
                </a:cubicBezTo>
                <a:cubicBezTo>
                  <a:pt x="13" y="7"/>
                  <a:pt x="14" y="6"/>
                  <a:pt x="14" y="5"/>
                </a:cubicBezTo>
                <a:cubicBezTo>
                  <a:pt x="14" y="4"/>
                  <a:pt x="13" y="3"/>
                  <a:pt x="13" y="2"/>
                </a:cubicBezTo>
                <a:cubicBezTo>
                  <a:pt x="11" y="0"/>
                  <a:pt x="8" y="0"/>
                  <a:pt x="7" y="2"/>
                </a:cubicBezTo>
                <a:cubicBezTo>
                  <a:pt x="6" y="3"/>
                  <a:pt x="6" y="4"/>
                  <a:pt x="6" y="5"/>
                </a:cubicBezTo>
                <a:cubicBezTo>
                  <a:pt x="6" y="6"/>
                  <a:pt x="6" y="7"/>
                  <a:pt x="7" y="8"/>
                </a:cubicBezTo>
                <a:cubicBezTo>
                  <a:pt x="8" y="8"/>
                  <a:pt x="9" y="9"/>
                  <a:pt x="10" y="9"/>
                </a:cubicBezTo>
                <a:close/>
                <a:moveTo>
                  <a:pt x="10" y="75"/>
                </a:moveTo>
                <a:cubicBezTo>
                  <a:pt x="4" y="75"/>
                  <a:pt x="0" y="80"/>
                  <a:pt x="0" y="85"/>
                </a:cubicBezTo>
                <a:cubicBezTo>
                  <a:pt x="0" y="90"/>
                  <a:pt x="4" y="95"/>
                  <a:pt x="10" y="95"/>
                </a:cubicBezTo>
                <a:cubicBezTo>
                  <a:pt x="15" y="95"/>
                  <a:pt x="19" y="90"/>
                  <a:pt x="19" y="85"/>
                </a:cubicBezTo>
                <a:cubicBezTo>
                  <a:pt x="19" y="80"/>
                  <a:pt x="15" y="75"/>
                  <a:pt x="10" y="75"/>
                </a:cubicBezTo>
                <a:close/>
                <a:moveTo>
                  <a:pt x="10" y="68"/>
                </a:moveTo>
                <a:cubicBezTo>
                  <a:pt x="12" y="68"/>
                  <a:pt x="14" y="67"/>
                  <a:pt x="14" y="64"/>
                </a:cubicBezTo>
                <a:cubicBezTo>
                  <a:pt x="14" y="62"/>
                  <a:pt x="12" y="60"/>
                  <a:pt x="10" y="60"/>
                </a:cubicBezTo>
                <a:cubicBezTo>
                  <a:pt x="8" y="60"/>
                  <a:pt x="6" y="62"/>
                  <a:pt x="6" y="64"/>
                </a:cubicBezTo>
                <a:cubicBezTo>
                  <a:pt x="6" y="67"/>
                  <a:pt x="8" y="68"/>
                  <a:pt x="10" y="68"/>
                </a:cubicBezTo>
                <a:close/>
                <a:moveTo>
                  <a:pt x="10" y="54"/>
                </a:moveTo>
                <a:cubicBezTo>
                  <a:pt x="12" y="54"/>
                  <a:pt x="14" y="52"/>
                  <a:pt x="14" y="50"/>
                </a:cubicBezTo>
                <a:cubicBezTo>
                  <a:pt x="14" y="47"/>
                  <a:pt x="12" y="46"/>
                  <a:pt x="10" y="46"/>
                </a:cubicBezTo>
                <a:cubicBezTo>
                  <a:pt x="8" y="46"/>
                  <a:pt x="6" y="47"/>
                  <a:pt x="6" y="50"/>
                </a:cubicBezTo>
                <a:cubicBezTo>
                  <a:pt x="6" y="52"/>
                  <a:pt x="8" y="54"/>
                  <a:pt x="10" y="5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8" name="Freeform 373"/>
          <p:cNvSpPr/>
          <p:nvPr/>
        </p:nvSpPr>
        <p:spPr bwMode="auto">
          <a:xfrm>
            <a:off x="8376526" y="3108823"/>
            <a:ext cx="1519326" cy="1334792"/>
          </a:xfrm>
          <a:custGeom>
            <a:avLst/>
            <a:gdLst>
              <a:gd name="T0" fmla="*/ 494 w 494"/>
              <a:gd name="T1" fmla="*/ 261 h 434"/>
              <a:gd name="T2" fmla="*/ 400 w 494"/>
              <a:gd name="T3" fmla="*/ 261 h 434"/>
              <a:gd name="T4" fmla="*/ 400 w 494"/>
              <a:gd name="T5" fmla="*/ 400 h 434"/>
              <a:gd name="T6" fmla="*/ 366 w 494"/>
              <a:gd name="T7" fmla="*/ 434 h 434"/>
              <a:gd name="T8" fmla="*/ 128 w 494"/>
              <a:gd name="T9" fmla="*/ 434 h 434"/>
              <a:gd name="T10" fmla="*/ 94 w 494"/>
              <a:gd name="T11" fmla="*/ 400 h 434"/>
              <a:gd name="T12" fmla="*/ 94 w 494"/>
              <a:gd name="T13" fmla="*/ 261 h 434"/>
              <a:gd name="T14" fmla="*/ 0 w 494"/>
              <a:gd name="T15" fmla="*/ 261 h 434"/>
              <a:gd name="T16" fmla="*/ 247 w 494"/>
              <a:gd name="T17" fmla="*/ 0 h 434"/>
              <a:gd name="T18" fmla="*/ 494 w 494"/>
              <a:gd name="T19" fmla="*/ 2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34">
                <a:moveTo>
                  <a:pt x="494" y="261"/>
                </a:moveTo>
                <a:cubicBezTo>
                  <a:pt x="400" y="261"/>
                  <a:pt x="400" y="261"/>
                  <a:pt x="400" y="261"/>
                </a:cubicBezTo>
                <a:cubicBezTo>
                  <a:pt x="400" y="400"/>
                  <a:pt x="400" y="400"/>
                  <a:pt x="400" y="400"/>
                </a:cubicBezTo>
                <a:cubicBezTo>
                  <a:pt x="400" y="419"/>
                  <a:pt x="385" y="434"/>
                  <a:pt x="366" y="434"/>
                </a:cubicBezTo>
                <a:cubicBezTo>
                  <a:pt x="128" y="434"/>
                  <a:pt x="128" y="434"/>
                  <a:pt x="128" y="434"/>
                </a:cubicBezTo>
                <a:cubicBezTo>
                  <a:pt x="109" y="434"/>
                  <a:pt x="94" y="419"/>
                  <a:pt x="94" y="400"/>
                </a:cubicBezTo>
                <a:cubicBezTo>
                  <a:pt x="94" y="261"/>
                  <a:pt x="94" y="261"/>
                  <a:pt x="94" y="261"/>
                </a:cubicBezTo>
                <a:cubicBezTo>
                  <a:pt x="0" y="261"/>
                  <a:pt x="0" y="261"/>
                  <a:pt x="0" y="261"/>
                </a:cubicBezTo>
                <a:cubicBezTo>
                  <a:pt x="247" y="0"/>
                  <a:pt x="247" y="0"/>
                  <a:pt x="247" y="0"/>
                </a:cubicBezTo>
                <a:lnTo>
                  <a:pt x="494" y="261"/>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19" name="Freeform 374"/>
          <p:cNvSpPr/>
          <p:nvPr/>
        </p:nvSpPr>
        <p:spPr bwMode="auto">
          <a:xfrm>
            <a:off x="8954731" y="2979649"/>
            <a:ext cx="359840" cy="224516"/>
          </a:xfrm>
          <a:custGeom>
            <a:avLst/>
            <a:gdLst>
              <a:gd name="T0" fmla="*/ 234 w 234"/>
              <a:gd name="T1" fmla="*/ 124 h 146"/>
              <a:gd name="T2" fmla="*/ 234 w 234"/>
              <a:gd name="T3" fmla="*/ 146 h 146"/>
              <a:gd name="T4" fmla="*/ 118 w 234"/>
              <a:gd name="T5" fmla="*/ 24 h 146"/>
              <a:gd name="T6" fmla="*/ 0 w 234"/>
              <a:gd name="T7" fmla="*/ 146 h 146"/>
              <a:gd name="T8" fmla="*/ 0 w 234"/>
              <a:gd name="T9" fmla="*/ 124 h 146"/>
              <a:gd name="T10" fmla="*/ 118 w 234"/>
              <a:gd name="T11" fmla="*/ 0 h 146"/>
              <a:gd name="T12" fmla="*/ 234 w 234"/>
              <a:gd name="T13" fmla="*/ 1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4"/>
                </a:moveTo>
                <a:lnTo>
                  <a:pt x="234" y="146"/>
                </a:lnTo>
                <a:lnTo>
                  <a:pt x="118" y="24"/>
                </a:lnTo>
                <a:lnTo>
                  <a:pt x="0" y="146"/>
                </a:lnTo>
                <a:lnTo>
                  <a:pt x="0" y="124"/>
                </a:lnTo>
                <a:lnTo>
                  <a:pt x="118" y="0"/>
                </a:lnTo>
                <a:lnTo>
                  <a:pt x="234" y="124"/>
                </a:ln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0" name="Freeform 375"/>
          <p:cNvSpPr/>
          <p:nvPr/>
        </p:nvSpPr>
        <p:spPr bwMode="auto">
          <a:xfrm>
            <a:off x="8954731" y="2868929"/>
            <a:ext cx="359840" cy="224516"/>
          </a:xfrm>
          <a:custGeom>
            <a:avLst/>
            <a:gdLst>
              <a:gd name="T0" fmla="*/ 234 w 234"/>
              <a:gd name="T1" fmla="*/ 122 h 146"/>
              <a:gd name="T2" fmla="*/ 234 w 234"/>
              <a:gd name="T3" fmla="*/ 146 h 146"/>
              <a:gd name="T4" fmla="*/ 118 w 234"/>
              <a:gd name="T5" fmla="*/ 24 h 146"/>
              <a:gd name="T6" fmla="*/ 0 w 234"/>
              <a:gd name="T7" fmla="*/ 146 h 146"/>
              <a:gd name="T8" fmla="*/ 0 w 234"/>
              <a:gd name="T9" fmla="*/ 122 h 146"/>
              <a:gd name="T10" fmla="*/ 118 w 234"/>
              <a:gd name="T11" fmla="*/ 0 h 146"/>
              <a:gd name="T12" fmla="*/ 234 w 234"/>
              <a:gd name="T13" fmla="*/ 1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2"/>
                </a:moveTo>
                <a:lnTo>
                  <a:pt x="234" y="146"/>
                </a:lnTo>
                <a:lnTo>
                  <a:pt x="118" y="24"/>
                </a:lnTo>
                <a:lnTo>
                  <a:pt x="0" y="146"/>
                </a:lnTo>
                <a:lnTo>
                  <a:pt x="0" y="122"/>
                </a:lnTo>
                <a:lnTo>
                  <a:pt x="118" y="0"/>
                </a:lnTo>
                <a:lnTo>
                  <a:pt x="234" y="122"/>
                </a:ln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1" name="Freeform 376"/>
          <p:cNvSpPr>
            <a:spLocks noEditPoints="1"/>
          </p:cNvSpPr>
          <p:nvPr/>
        </p:nvSpPr>
        <p:spPr bwMode="auto">
          <a:xfrm>
            <a:off x="6065245" y="4428237"/>
            <a:ext cx="61511" cy="292178"/>
          </a:xfrm>
          <a:custGeom>
            <a:avLst/>
            <a:gdLst>
              <a:gd name="T0" fmla="*/ 10 w 20"/>
              <a:gd name="T1" fmla="*/ 24 h 95"/>
              <a:gd name="T2" fmla="*/ 14 w 20"/>
              <a:gd name="T3" fmla="*/ 20 h 95"/>
              <a:gd name="T4" fmla="*/ 10 w 20"/>
              <a:gd name="T5" fmla="*/ 16 h 95"/>
              <a:gd name="T6" fmla="*/ 6 w 20"/>
              <a:gd name="T7" fmla="*/ 20 h 95"/>
              <a:gd name="T8" fmla="*/ 10 w 20"/>
              <a:gd name="T9" fmla="*/ 24 h 95"/>
              <a:gd name="T10" fmla="*/ 10 w 20"/>
              <a:gd name="T11" fmla="*/ 9 h 95"/>
              <a:gd name="T12" fmla="*/ 13 w 20"/>
              <a:gd name="T13" fmla="*/ 8 h 95"/>
              <a:gd name="T14" fmla="*/ 14 w 20"/>
              <a:gd name="T15" fmla="*/ 5 h 95"/>
              <a:gd name="T16" fmla="*/ 13 w 20"/>
              <a:gd name="T17" fmla="*/ 2 h 95"/>
              <a:gd name="T18" fmla="*/ 7 w 20"/>
              <a:gd name="T19" fmla="*/ 2 h 95"/>
              <a:gd name="T20" fmla="*/ 6 w 20"/>
              <a:gd name="T21" fmla="*/ 5 h 95"/>
              <a:gd name="T22" fmla="*/ 7 w 20"/>
              <a:gd name="T23" fmla="*/ 8 h 95"/>
              <a:gd name="T24" fmla="*/ 10 w 20"/>
              <a:gd name="T25" fmla="*/ 9 h 95"/>
              <a:gd name="T26" fmla="*/ 10 w 20"/>
              <a:gd name="T27" fmla="*/ 39 h 95"/>
              <a:gd name="T28" fmla="*/ 14 w 20"/>
              <a:gd name="T29" fmla="*/ 35 h 95"/>
              <a:gd name="T30" fmla="*/ 10 w 20"/>
              <a:gd name="T31" fmla="*/ 31 h 95"/>
              <a:gd name="T32" fmla="*/ 6 w 20"/>
              <a:gd name="T33" fmla="*/ 35 h 95"/>
              <a:gd name="T34" fmla="*/ 10 w 20"/>
              <a:gd name="T35" fmla="*/ 39 h 95"/>
              <a:gd name="T36" fmla="*/ 10 w 20"/>
              <a:gd name="T37" fmla="*/ 68 h 95"/>
              <a:gd name="T38" fmla="*/ 14 w 20"/>
              <a:gd name="T39" fmla="*/ 64 h 95"/>
              <a:gd name="T40" fmla="*/ 10 w 20"/>
              <a:gd name="T41" fmla="*/ 60 h 95"/>
              <a:gd name="T42" fmla="*/ 6 w 20"/>
              <a:gd name="T43" fmla="*/ 64 h 95"/>
              <a:gd name="T44" fmla="*/ 10 w 20"/>
              <a:gd name="T45" fmla="*/ 68 h 95"/>
              <a:gd name="T46" fmla="*/ 10 w 20"/>
              <a:gd name="T47" fmla="*/ 54 h 95"/>
              <a:gd name="T48" fmla="*/ 14 w 20"/>
              <a:gd name="T49" fmla="*/ 50 h 95"/>
              <a:gd name="T50" fmla="*/ 10 w 20"/>
              <a:gd name="T51" fmla="*/ 46 h 95"/>
              <a:gd name="T52" fmla="*/ 6 w 20"/>
              <a:gd name="T53" fmla="*/ 50 h 95"/>
              <a:gd name="T54" fmla="*/ 10 w 20"/>
              <a:gd name="T55" fmla="*/ 54 h 95"/>
              <a:gd name="T56" fmla="*/ 10 w 20"/>
              <a:gd name="T57" fmla="*/ 75 h 95"/>
              <a:gd name="T58" fmla="*/ 0 w 20"/>
              <a:gd name="T59" fmla="*/ 85 h 95"/>
              <a:gd name="T60" fmla="*/ 10 w 20"/>
              <a:gd name="T61" fmla="*/ 95 h 95"/>
              <a:gd name="T62" fmla="*/ 20 w 20"/>
              <a:gd name="T63" fmla="*/ 85 h 95"/>
              <a:gd name="T64" fmla="*/ 10 w 20"/>
              <a:gd name="T65"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95">
                <a:moveTo>
                  <a:pt x="10" y="24"/>
                </a:moveTo>
                <a:cubicBezTo>
                  <a:pt x="12" y="24"/>
                  <a:pt x="14" y="22"/>
                  <a:pt x="14" y="20"/>
                </a:cubicBezTo>
                <a:cubicBezTo>
                  <a:pt x="14" y="17"/>
                  <a:pt x="12" y="16"/>
                  <a:pt x="10" y="16"/>
                </a:cubicBezTo>
                <a:cubicBezTo>
                  <a:pt x="8" y="16"/>
                  <a:pt x="6" y="17"/>
                  <a:pt x="6" y="20"/>
                </a:cubicBezTo>
                <a:cubicBezTo>
                  <a:pt x="6" y="22"/>
                  <a:pt x="8" y="24"/>
                  <a:pt x="10" y="24"/>
                </a:cubicBezTo>
                <a:close/>
                <a:moveTo>
                  <a:pt x="10" y="9"/>
                </a:moveTo>
                <a:cubicBezTo>
                  <a:pt x="11" y="9"/>
                  <a:pt x="12" y="8"/>
                  <a:pt x="13" y="8"/>
                </a:cubicBezTo>
                <a:cubicBezTo>
                  <a:pt x="14" y="7"/>
                  <a:pt x="14" y="6"/>
                  <a:pt x="14" y="5"/>
                </a:cubicBezTo>
                <a:cubicBezTo>
                  <a:pt x="14" y="4"/>
                  <a:pt x="14" y="3"/>
                  <a:pt x="13" y="2"/>
                </a:cubicBezTo>
                <a:cubicBezTo>
                  <a:pt x="11" y="0"/>
                  <a:pt x="9" y="0"/>
                  <a:pt x="7" y="2"/>
                </a:cubicBezTo>
                <a:cubicBezTo>
                  <a:pt x="6" y="3"/>
                  <a:pt x="6" y="4"/>
                  <a:pt x="6" y="5"/>
                </a:cubicBezTo>
                <a:cubicBezTo>
                  <a:pt x="6" y="6"/>
                  <a:pt x="6" y="7"/>
                  <a:pt x="7" y="8"/>
                </a:cubicBezTo>
                <a:cubicBezTo>
                  <a:pt x="8" y="8"/>
                  <a:pt x="9" y="9"/>
                  <a:pt x="10" y="9"/>
                </a:cubicBezTo>
                <a:close/>
                <a:moveTo>
                  <a:pt x="10" y="39"/>
                </a:moveTo>
                <a:cubicBezTo>
                  <a:pt x="12" y="39"/>
                  <a:pt x="14" y="37"/>
                  <a:pt x="14" y="35"/>
                </a:cubicBezTo>
                <a:cubicBezTo>
                  <a:pt x="14" y="32"/>
                  <a:pt x="12" y="31"/>
                  <a:pt x="10" y="31"/>
                </a:cubicBezTo>
                <a:cubicBezTo>
                  <a:pt x="8" y="31"/>
                  <a:pt x="6" y="32"/>
                  <a:pt x="6" y="35"/>
                </a:cubicBezTo>
                <a:cubicBezTo>
                  <a:pt x="6" y="37"/>
                  <a:pt x="8" y="39"/>
                  <a:pt x="10" y="39"/>
                </a:cubicBezTo>
                <a:close/>
                <a:moveTo>
                  <a:pt x="10" y="68"/>
                </a:moveTo>
                <a:cubicBezTo>
                  <a:pt x="12" y="68"/>
                  <a:pt x="14" y="67"/>
                  <a:pt x="14" y="64"/>
                </a:cubicBezTo>
                <a:cubicBezTo>
                  <a:pt x="14" y="62"/>
                  <a:pt x="12" y="60"/>
                  <a:pt x="10" y="60"/>
                </a:cubicBezTo>
                <a:cubicBezTo>
                  <a:pt x="8" y="60"/>
                  <a:pt x="6" y="62"/>
                  <a:pt x="6" y="64"/>
                </a:cubicBezTo>
                <a:cubicBezTo>
                  <a:pt x="6" y="67"/>
                  <a:pt x="8" y="68"/>
                  <a:pt x="10" y="68"/>
                </a:cubicBezTo>
                <a:close/>
                <a:moveTo>
                  <a:pt x="10" y="54"/>
                </a:moveTo>
                <a:cubicBezTo>
                  <a:pt x="12" y="54"/>
                  <a:pt x="14" y="52"/>
                  <a:pt x="14" y="50"/>
                </a:cubicBezTo>
                <a:cubicBezTo>
                  <a:pt x="14" y="47"/>
                  <a:pt x="12" y="46"/>
                  <a:pt x="10" y="46"/>
                </a:cubicBezTo>
                <a:cubicBezTo>
                  <a:pt x="8" y="46"/>
                  <a:pt x="6" y="47"/>
                  <a:pt x="6" y="50"/>
                </a:cubicBezTo>
                <a:cubicBezTo>
                  <a:pt x="6" y="52"/>
                  <a:pt x="8" y="54"/>
                  <a:pt x="10" y="54"/>
                </a:cubicBezTo>
                <a:close/>
                <a:moveTo>
                  <a:pt x="10" y="75"/>
                </a:moveTo>
                <a:cubicBezTo>
                  <a:pt x="5" y="75"/>
                  <a:pt x="0" y="80"/>
                  <a:pt x="0" y="85"/>
                </a:cubicBezTo>
                <a:cubicBezTo>
                  <a:pt x="0" y="90"/>
                  <a:pt x="5" y="95"/>
                  <a:pt x="10" y="95"/>
                </a:cubicBezTo>
                <a:cubicBezTo>
                  <a:pt x="15" y="95"/>
                  <a:pt x="20" y="90"/>
                  <a:pt x="20" y="85"/>
                </a:cubicBezTo>
                <a:cubicBezTo>
                  <a:pt x="20" y="80"/>
                  <a:pt x="15" y="75"/>
                  <a:pt x="10" y="7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2" name="Freeform 377"/>
          <p:cNvSpPr/>
          <p:nvPr/>
        </p:nvSpPr>
        <p:spPr bwMode="auto">
          <a:xfrm>
            <a:off x="5336338" y="3108823"/>
            <a:ext cx="1519326" cy="1334792"/>
          </a:xfrm>
          <a:custGeom>
            <a:avLst/>
            <a:gdLst>
              <a:gd name="T0" fmla="*/ 494 w 494"/>
              <a:gd name="T1" fmla="*/ 261 h 434"/>
              <a:gd name="T2" fmla="*/ 400 w 494"/>
              <a:gd name="T3" fmla="*/ 261 h 434"/>
              <a:gd name="T4" fmla="*/ 400 w 494"/>
              <a:gd name="T5" fmla="*/ 400 h 434"/>
              <a:gd name="T6" fmla="*/ 366 w 494"/>
              <a:gd name="T7" fmla="*/ 434 h 434"/>
              <a:gd name="T8" fmla="*/ 128 w 494"/>
              <a:gd name="T9" fmla="*/ 434 h 434"/>
              <a:gd name="T10" fmla="*/ 94 w 494"/>
              <a:gd name="T11" fmla="*/ 400 h 434"/>
              <a:gd name="T12" fmla="*/ 94 w 494"/>
              <a:gd name="T13" fmla="*/ 261 h 434"/>
              <a:gd name="T14" fmla="*/ 0 w 494"/>
              <a:gd name="T15" fmla="*/ 261 h 434"/>
              <a:gd name="T16" fmla="*/ 247 w 494"/>
              <a:gd name="T17" fmla="*/ 0 h 434"/>
              <a:gd name="T18" fmla="*/ 494 w 494"/>
              <a:gd name="T19" fmla="*/ 2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34">
                <a:moveTo>
                  <a:pt x="494" y="261"/>
                </a:moveTo>
                <a:cubicBezTo>
                  <a:pt x="400" y="261"/>
                  <a:pt x="400" y="261"/>
                  <a:pt x="400" y="261"/>
                </a:cubicBezTo>
                <a:cubicBezTo>
                  <a:pt x="400" y="400"/>
                  <a:pt x="400" y="400"/>
                  <a:pt x="400" y="400"/>
                </a:cubicBezTo>
                <a:cubicBezTo>
                  <a:pt x="400" y="419"/>
                  <a:pt x="385" y="434"/>
                  <a:pt x="366" y="434"/>
                </a:cubicBezTo>
                <a:cubicBezTo>
                  <a:pt x="128" y="434"/>
                  <a:pt x="128" y="434"/>
                  <a:pt x="128" y="434"/>
                </a:cubicBezTo>
                <a:cubicBezTo>
                  <a:pt x="109" y="434"/>
                  <a:pt x="94" y="419"/>
                  <a:pt x="94" y="400"/>
                </a:cubicBezTo>
                <a:cubicBezTo>
                  <a:pt x="94" y="261"/>
                  <a:pt x="94" y="261"/>
                  <a:pt x="94" y="261"/>
                </a:cubicBezTo>
                <a:cubicBezTo>
                  <a:pt x="0" y="261"/>
                  <a:pt x="0" y="261"/>
                  <a:pt x="0" y="261"/>
                </a:cubicBezTo>
                <a:cubicBezTo>
                  <a:pt x="247" y="0"/>
                  <a:pt x="247" y="0"/>
                  <a:pt x="247" y="0"/>
                </a:cubicBezTo>
                <a:lnTo>
                  <a:pt x="494" y="261"/>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3" name="Freeform 378"/>
          <p:cNvSpPr/>
          <p:nvPr/>
        </p:nvSpPr>
        <p:spPr bwMode="auto">
          <a:xfrm>
            <a:off x="5917618" y="2979649"/>
            <a:ext cx="356765" cy="224516"/>
          </a:xfrm>
          <a:custGeom>
            <a:avLst/>
            <a:gdLst>
              <a:gd name="T0" fmla="*/ 232 w 232"/>
              <a:gd name="T1" fmla="*/ 124 h 146"/>
              <a:gd name="T2" fmla="*/ 232 w 232"/>
              <a:gd name="T3" fmla="*/ 146 h 146"/>
              <a:gd name="T4" fmla="*/ 116 w 232"/>
              <a:gd name="T5" fmla="*/ 24 h 146"/>
              <a:gd name="T6" fmla="*/ 0 w 232"/>
              <a:gd name="T7" fmla="*/ 146 h 146"/>
              <a:gd name="T8" fmla="*/ 0 w 232"/>
              <a:gd name="T9" fmla="*/ 124 h 146"/>
              <a:gd name="T10" fmla="*/ 116 w 232"/>
              <a:gd name="T11" fmla="*/ 0 h 146"/>
              <a:gd name="T12" fmla="*/ 232 w 232"/>
              <a:gd name="T13" fmla="*/ 124 h 146"/>
            </a:gdLst>
            <a:ahLst/>
            <a:cxnLst>
              <a:cxn ang="0">
                <a:pos x="T0" y="T1"/>
              </a:cxn>
              <a:cxn ang="0">
                <a:pos x="T2" y="T3"/>
              </a:cxn>
              <a:cxn ang="0">
                <a:pos x="T4" y="T5"/>
              </a:cxn>
              <a:cxn ang="0">
                <a:pos x="T6" y="T7"/>
              </a:cxn>
              <a:cxn ang="0">
                <a:pos x="T8" y="T9"/>
              </a:cxn>
              <a:cxn ang="0">
                <a:pos x="T10" y="T11"/>
              </a:cxn>
              <a:cxn ang="0">
                <a:pos x="T12" y="T13"/>
              </a:cxn>
            </a:cxnLst>
            <a:rect l="0" t="0" r="r" b="b"/>
            <a:pathLst>
              <a:path w="232" h="146">
                <a:moveTo>
                  <a:pt x="232" y="124"/>
                </a:moveTo>
                <a:lnTo>
                  <a:pt x="232" y="146"/>
                </a:lnTo>
                <a:lnTo>
                  <a:pt x="116" y="24"/>
                </a:lnTo>
                <a:lnTo>
                  <a:pt x="0" y="146"/>
                </a:lnTo>
                <a:lnTo>
                  <a:pt x="0" y="124"/>
                </a:lnTo>
                <a:lnTo>
                  <a:pt x="116" y="0"/>
                </a:lnTo>
                <a:lnTo>
                  <a:pt x="232" y="124"/>
                </a:ln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4" name="Freeform 379"/>
          <p:cNvSpPr/>
          <p:nvPr/>
        </p:nvSpPr>
        <p:spPr bwMode="auto">
          <a:xfrm>
            <a:off x="5917618" y="2868929"/>
            <a:ext cx="356765" cy="224516"/>
          </a:xfrm>
          <a:custGeom>
            <a:avLst/>
            <a:gdLst>
              <a:gd name="T0" fmla="*/ 232 w 232"/>
              <a:gd name="T1" fmla="*/ 122 h 146"/>
              <a:gd name="T2" fmla="*/ 232 w 232"/>
              <a:gd name="T3" fmla="*/ 146 h 146"/>
              <a:gd name="T4" fmla="*/ 116 w 232"/>
              <a:gd name="T5" fmla="*/ 24 h 146"/>
              <a:gd name="T6" fmla="*/ 0 w 232"/>
              <a:gd name="T7" fmla="*/ 146 h 146"/>
              <a:gd name="T8" fmla="*/ 0 w 232"/>
              <a:gd name="T9" fmla="*/ 122 h 146"/>
              <a:gd name="T10" fmla="*/ 116 w 232"/>
              <a:gd name="T11" fmla="*/ 0 h 146"/>
              <a:gd name="T12" fmla="*/ 232 w 232"/>
              <a:gd name="T13" fmla="*/ 122 h 146"/>
            </a:gdLst>
            <a:ahLst/>
            <a:cxnLst>
              <a:cxn ang="0">
                <a:pos x="T0" y="T1"/>
              </a:cxn>
              <a:cxn ang="0">
                <a:pos x="T2" y="T3"/>
              </a:cxn>
              <a:cxn ang="0">
                <a:pos x="T4" y="T5"/>
              </a:cxn>
              <a:cxn ang="0">
                <a:pos x="T6" y="T7"/>
              </a:cxn>
              <a:cxn ang="0">
                <a:pos x="T8" y="T9"/>
              </a:cxn>
              <a:cxn ang="0">
                <a:pos x="T10" y="T11"/>
              </a:cxn>
              <a:cxn ang="0">
                <a:pos x="T12" y="T13"/>
              </a:cxn>
            </a:cxnLst>
            <a:rect l="0" t="0" r="r" b="b"/>
            <a:pathLst>
              <a:path w="232" h="146">
                <a:moveTo>
                  <a:pt x="232" y="122"/>
                </a:moveTo>
                <a:lnTo>
                  <a:pt x="232" y="146"/>
                </a:lnTo>
                <a:lnTo>
                  <a:pt x="116" y="24"/>
                </a:lnTo>
                <a:lnTo>
                  <a:pt x="0" y="146"/>
                </a:lnTo>
                <a:lnTo>
                  <a:pt x="0" y="122"/>
                </a:lnTo>
                <a:lnTo>
                  <a:pt x="116" y="0"/>
                </a:lnTo>
                <a:lnTo>
                  <a:pt x="232" y="122"/>
                </a:ln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5" name="Freeform 380"/>
          <p:cNvSpPr>
            <a:spLocks noEditPoints="1"/>
          </p:cNvSpPr>
          <p:nvPr/>
        </p:nvSpPr>
        <p:spPr bwMode="auto">
          <a:xfrm>
            <a:off x="4545919" y="3102672"/>
            <a:ext cx="58436" cy="289102"/>
          </a:xfrm>
          <a:custGeom>
            <a:avLst/>
            <a:gdLst>
              <a:gd name="T0" fmla="*/ 10 w 19"/>
              <a:gd name="T1" fmla="*/ 72 h 94"/>
              <a:gd name="T2" fmla="*/ 6 w 19"/>
              <a:gd name="T3" fmla="*/ 76 h 94"/>
              <a:gd name="T4" fmla="*/ 10 w 19"/>
              <a:gd name="T5" fmla="*/ 80 h 94"/>
              <a:gd name="T6" fmla="*/ 14 w 19"/>
              <a:gd name="T7" fmla="*/ 76 h 94"/>
              <a:gd name="T8" fmla="*/ 10 w 19"/>
              <a:gd name="T9" fmla="*/ 72 h 94"/>
              <a:gd name="T10" fmla="*/ 10 w 19"/>
              <a:gd name="T11" fmla="*/ 57 h 94"/>
              <a:gd name="T12" fmla="*/ 6 w 19"/>
              <a:gd name="T13" fmla="*/ 61 h 94"/>
              <a:gd name="T14" fmla="*/ 10 w 19"/>
              <a:gd name="T15" fmla="*/ 65 h 94"/>
              <a:gd name="T16" fmla="*/ 14 w 19"/>
              <a:gd name="T17" fmla="*/ 61 h 94"/>
              <a:gd name="T18" fmla="*/ 10 w 19"/>
              <a:gd name="T19" fmla="*/ 57 h 94"/>
              <a:gd name="T20" fmla="*/ 7 w 19"/>
              <a:gd name="T21" fmla="*/ 88 h 94"/>
              <a:gd name="T22" fmla="*/ 6 w 19"/>
              <a:gd name="T23" fmla="*/ 90 h 94"/>
              <a:gd name="T24" fmla="*/ 7 w 19"/>
              <a:gd name="T25" fmla="*/ 93 h 94"/>
              <a:gd name="T26" fmla="*/ 10 w 19"/>
              <a:gd name="T27" fmla="*/ 94 h 94"/>
              <a:gd name="T28" fmla="*/ 12 w 19"/>
              <a:gd name="T29" fmla="*/ 93 h 94"/>
              <a:gd name="T30" fmla="*/ 14 w 19"/>
              <a:gd name="T31" fmla="*/ 90 h 94"/>
              <a:gd name="T32" fmla="*/ 12 w 19"/>
              <a:gd name="T33" fmla="*/ 88 h 94"/>
              <a:gd name="T34" fmla="*/ 7 w 19"/>
              <a:gd name="T35" fmla="*/ 88 h 94"/>
              <a:gd name="T36" fmla="*/ 10 w 19"/>
              <a:gd name="T37" fmla="*/ 0 h 94"/>
              <a:gd name="T38" fmla="*/ 0 w 19"/>
              <a:gd name="T39" fmla="*/ 10 h 94"/>
              <a:gd name="T40" fmla="*/ 10 w 19"/>
              <a:gd name="T41" fmla="*/ 20 h 94"/>
              <a:gd name="T42" fmla="*/ 19 w 19"/>
              <a:gd name="T43" fmla="*/ 10 h 94"/>
              <a:gd name="T44" fmla="*/ 10 w 19"/>
              <a:gd name="T45" fmla="*/ 0 h 94"/>
              <a:gd name="T46" fmla="*/ 10 w 19"/>
              <a:gd name="T47" fmla="*/ 27 h 94"/>
              <a:gd name="T48" fmla="*/ 6 w 19"/>
              <a:gd name="T49" fmla="*/ 31 h 94"/>
              <a:gd name="T50" fmla="*/ 10 w 19"/>
              <a:gd name="T51" fmla="*/ 35 h 94"/>
              <a:gd name="T52" fmla="*/ 14 w 19"/>
              <a:gd name="T53" fmla="*/ 31 h 94"/>
              <a:gd name="T54" fmla="*/ 10 w 19"/>
              <a:gd name="T55" fmla="*/ 27 h 94"/>
              <a:gd name="T56" fmla="*/ 10 w 19"/>
              <a:gd name="T57" fmla="*/ 42 h 94"/>
              <a:gd name="T58" fmla="*/ 6 w 19"/>
              <a:gd name="T59" fmla="*/ 46 h 94"/>
              <a:gd name="T60" fmla="*/ 10 w 19"/>
              <a:gd name="T61" fmla="*/ 50 h 94"/>
              <a:gd name="T62" fmla="*/ 14 w 19"/>
              <a:gd name="T63" fmla="*/ 46 h 94"/>
              <a:gd name="T64" fmla="*/ 10 w 19"/>
              <a:gd name="T65" fmla="*/ 4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4">
                <a:moveTo>
                  <a:pt x="10" y="72"/>
                </a:moveTo>
                <a:cubicBezTo>
                  <a:pt x="7" y="72"/>
                  <a:pt x="6" y="73"/>
                  <a:pt x="6" y="76"/>
                </a:cubicBezTo>
                <a:cubicBezTo>
                  <a:pt x="6" y="78"/>
                  <a:pt x="7" y="80"/>
                  <a:pt x="10" y="80"/>
                </a:cubicBezTo>
                <a:cubicBezTo>
                  <a:pt x="12" y="80"/>
                  <a:pt x="14" y="78"/>
                  <a:pt x="14" y="76"/>
                </a:cubicBezTo>
                <a:cubicBezTo>
                  <a:pt x="14" y="73"/>
                  <a:pt x="12" y="72"/>
                  <a:pt x="10" y="72"/>
                </a:cubicBezTo>
                <a:close/>
                <a:moveTo>
                  <a:pt x="10" y="57"/>
                </a:moveTo>
                <a:cubicBezTo>
                  <a:pt x="7" y="57"/>
                  <a:pt x="6" y="58"/>
                  <a:pt x="6" y="61"/>
                </a:cubicBezTo>
                <a:cubicBezTo>
                  <a:pt x="6" y="63"/>
                  <a:pt x="7" y="65"/>
                  <a:pt x="10" y="65"/>
                </a:cubicBezTo>
                <a:cubicBezTo>
                  <a:pt x="12" y="65"/>
                  <a:pt x="14" y="63"/>
                  <a:pt x="14" y="61"/>
                </a:cubicBezTo>
                <a:cubicBezTo>
                  <a:pt x="14" y="58"/>
                  <a:pt x="12" y="57"/>
                  <a:pt x="10" y="57"/>
                </a:cubicBezTo>
                <a:close/>
                <a:moveTo>
                  <a:pt x="7" y="88"/>
                </a:moveTo>
                <a:cubicBezTo>
                  <a:pt x="6" y="88"/>
                  <a:pt x="6" y="89"/>
                  <a:pt x="6" y="90"/>
                </a:cubicBezTo>
                <a:cubicBezTo>
                  <a:pt x="6" y="92"/>
                  <a:pt x="6" y="93"/>
                  <a:pt x="7" y="93"/>
                </a:cubicBezTo>
                <a:cubicBezTo>
                  <a:pt x="8" y="94"/>
                  <a:pt x="9" y="94"/>
                  <a:pt x="10" y="94"/>
                </a:cubicBezTo>
                <a:cubicBezTo>
                  <a:pt x="11" y="94"/>
                  <a:pt x="12" y="94"/>
                  <a:pt x="12" y="93"/>
                </a:cubicBezTo>
                <a:cubicBezTo>
                  <a:pt x="13" y="93"/>
                  <a:pt x="14" y="92"/>
                  <a:pt x="14" y="90"/>
                </a:cubicBezTo>
                <a:cubicBezTo>
                  <a:pt x="14" y="89"/>
                  <a:pt x="13" y="88"/>
                  <a:pt x="12" y="88"/>
                </a:cubicBezTo>
                <a:cubicBezTo>
                  <a:pt x="11" y="86"/>
                  <a:pt x="8" y="86"/>
                  <a:pt x="7" y="88"/>
                </a:cubicBezTo>
                <a:close/>
                <a:moveTo>
                  <a:pt x="10" y="0"/>
                </a:moveTo>
                <a:cubicBezTo>
                  <a:pt x="4" y="0"/>
                  <a:pt x="0" y="5"/>
                  <a:pt x="0" y="10"/>
                </a:cubicBezTo>
                <a:cubicBezTo>
                  <a:pt x="0" y="16"/>
                  <a:pt x="4" y="20"/>
                  <a:pt x="10" y="20"/>
                </a:cubicBezTo>
                <a:cubicBezTo>
                  <a:pt x="15" y="20"/>
                  <a:pt x="19" y="16"/>
                  <a:pt x="19" y="10"/>
                </a:cubicBezTo>
                <a:cubicBezTo>
                  <a:pt x="19" y="5"/>
                  <a:pt x="15" y="0"/>
                  <a:pt x="10" y="0"/>
                </a:cubicBezTo>
                <a:close/>
                <a:moveTo>
                  <a:pt x="10" y="27"/>
                </a:moveTo>
                <a:cubicBezTo>
                  <a:pt x="7" y="27"/>
                  <a:pt x="6" y="29"/>
                  <a:pt x="6" y="31"/>
                </a:cubicBezTo>
                <a:cubicBezTo>
                  <a:pt x="6" y="33"/>
                  <a:pt x="7" y="35"/>
                  <a:pt x="10" y="35"/>
                </a:cubicBezTo>
                <a:cubicBezTo>
                  <a:pt x="12" y="35"/>
                  <a:pt x="14" y="33"/>
                  <a:pt x="14" y="31"/>
                </a:cubicBezTo>
                <a:cubicBezTo>
                  <a:pt x="14" y="29"/>
                  <a:pt x="12" y="27"/>
                  <a:pt x="10" y="27"/>
                </a:cubicBezTo>
                <a:close/>
                <a:moveTo>
                  <a:pt x="10" y="42"/>
                </a:moveTo>
                <a:cubicBezTo>
                  <a:pt x="7" y="42"/>
                  <a:pt x="6" y="44"/>
                  <a:pt x="6" y="46"/>
                </a:cubicBezTo>
                <a:cubicBezTo>
                  <a:pt x="6" y="48"/>
                  <a:pt x="7" y="50"/>
                  <a:pt x="10" y="50"/>
                </a:cubicBezTo>
                <a:cubicBezTo>
                  <a:pt x="12" y="50"/>
                  <a:pt x="14" y="48"/>
                  <a:pt x="14" y="46"/>
                </a:cubicBezTo>
                <a:cubicBezTo>
                  <a:pt x="14" y="44"/>
                  <a:pt x="12" y="42"/>
                  <a:pt x="10" y="42"/>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6" name="Freeform 381"/>
          <p:cNvSpPr>
            <a:spLocks noEditPoints="1"/>
          </p:cNvSpPr>
          <p:nvPr/>
        </p:nvSpPr>
        <p:spPr bwMode="auto">
          <a:xfrm>
            <a:off x="3028131" y="4428237"/>
            <a:ext cx="58436" cy="292178"/>
          </a:xfrm>
          <a:custGeom>
            <a:avLst/>
            <a:gdLst>
              <a:gd name="T0" fmla="*/ 9 w 19"/>
              <a:gd name="T1" fmla="*/ 24 h 95"/>
              <a:gd name="T2" fmla="*/ 13 w 19"/>
              <a:gd name="T3" fmla="*/ 20 h 95"/>
              <a:gd name="T4" fmla="*/ 9 w 19"/>
              <a:gd name="T5" fmla="*/ 16 h 95"/>
              <a:gd name="T6" fmla="*/ 5 w 19"/>
              <a:gd name="T7" fmla="*/ 20 h 95"/>
              <a:gd name="T8" fmla="*/ 9 w 19"/>
              <a:gd name="T9" fmla="*/ 24 h 95"/>
              <a:gd name="T10" fmla="*/ 9 w 19"/>
              <a:gd name="T11" fmla="*/ 39 h 95"/>
              <a:gd name="T12" fmla="*/ 13 w 19"/>
              <a:gd name="T13" fmla="*/ 35 h 95"/>
              <a:gd name="T14" fmla="*/ 9 w 19"/>
              <a:gd name="T15" fmla="*/ 31 h 95"/>
              <a:gd name="T16" fmla="*/ 5 w 19"/>
              <a:gd name="T17" fmla="*/ 35 h 95"/>
              <a:gd name="T18" fmla="*/ 9 w 19"/>
              <a:gd name="T19" fmla="*/ 39 h 95"/>
              <a:gd name="T20" fmla="*/ 9 w 19"/>
              <a:gd name="T21" fmla="*/ 9 h 95"/>
              <a:gd name="T22" fmla="*/ 12 w 19"/>
              <a:gd name="T23" fmla="*/ 8 h 95"/>
              <a:gd name="T24" fmla="*/ 13 w 19"/>
              <a:gd name="T25" fmla="*/ 5 h 95"/>
              <a:gd name="T26" fmla="*/ 12 w 19"/>
              <a:gd name="T27" fmla="*/ 2 h 95"/>
              <a:gd name="T28" fmla="*/ 6 w 19"/>
              <a:gd name="T29" fmla="*/ 2 h 95"/>
              <a:gd name="T30" fmla="*/ 5 w 19"/>
              <a:gd name="T31" fmla="*/ 5 h 95"/>
              <a:gd name="T32" fmla="*/ 6 w 19"/>
              <a:gd name="T33" fmla="*/ 8 h 95"/>
              <a:gd name="T34" fmla="*/ 9 w 19"/>
              <a:gd name="T35" fmla="*/ 9 h 95"/>
              <a:gd name="T36" fmla="*/ 9 w 19"/>
              <a:gd name="T37" fmla="*/ 68 h 95"/>
              <a:gd name="T38" fmla="*/ 13 w 19"/>
              <a:gd name="T39" fmla="*/ 64 h 95"/>
              <a:gd name="T40" fmla="*/ 9 w 19"/>
              <a:gd name="T41" fmla="*/ 60 h 95"/>
              <a:gd name="T42" fmla="*/ 5 w 19"/>
              <a:gd name="T43" fmla="*/ 64 h 95"/>
              <a:gd name="T44" fmla="*/ 9 w 19"/>
              <a:gd name="T45" fmla="*/ 68 h 95"/>
              <a:gd name="T46" fmla="*/ 9 w 19"/>
              <a:gd name="T47" fmla="*/ 54 h 95"/>
              <a:gd name="T48" fmla="*/ 13 w 19"/>
              <a:gd name="T49" fmla="*/ 50 h 95"/>
              <a:gd name="T50" fmla="*/ 9 w 19"/>
              <a:gd name="T51" fmla="*/ 46 h 95"/>
              <a:gd name="T52" fmla="*/ 5 w 19"/>
              <a:gd name="T53" fmla="*/ 50 h 95"/>
              <a:gd name="T54" fmla="*/ 9 w 19"/>
              <a:gd name="T55" fmla="*/ 54 h 95"/>
              <a:gd name="T56" fmla="*/ 9 w 19"/>
              <a:gd name="T57" fmla="*/ 75 h 95"/>
              <a:gd name="T58" fmla="*/ 0 w 19"/>
              <a:gd name="T59" fmla="*/ 85 h 95"/>
              <a:gd name="T60" fmla="*/ 9 w 19"/>
              <a:gd name="T61" fmla="*/ 95 h 95"/>
              <a:gd name="T62" fmla="*/ 19 w 19"/>
              <a:gd name="T63" fmla="*/ 85 h 95"/>
              <a:gd name="T64" fmla="*/ 9 w 19"/>
              <a:gd name="T65" fmla="*/ 7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 h="95">
                <a:moveTo>
                  <a:pt x="9" y="24"/>
                </a:moveTo>
                <a:cubicBezTo>
                  <a:pt x="11" y="24"/>
                  <a:pt x="13" y="22"/>
                  <a:pt x="13" y="20"/>
                </a:cubicBezTo>
                <a:cubicBezTo>
                  <a:pt x="13" y="17"/>
                  <a:pt x="11" y="16"/>
                  <a:pt x="9" y="16"/>
                </a:cubicBezTo>
                <a:cubicBezTo>
                  <a:pt x="7" y="16"/>
                  <a:pt x="5" y="17"/>
                  <a:pt x="5" y="20"/>
                </a:cubicBezTo>
                <a:cubicBezTo>
                  <a:pt x="5" y="22"/>
                  <a:pt x="7" y="24"/>
                  <a:pt x="9" y="24"/>
                </a:cubicBezTo>
                <a:close/>
                <a:moveTo>
                  <a:pt x="9" y="39"/>
                </a:moveTo>
                <a:cubicBezTo>
                  <a:pt x="11" y="39"/>
                  <a:pt x="13" y="37"/>
                  <a:pt x="13" y="35"/>
                </a:cubicBezTo>
                <a:cubicBezTo>
                  <a:pt x="13" y="32"/>
                  <a:pt x="11" y="31"/>
                  <a:pt x="9" y="31"/>
                </a:cubicBezTo>
                <a:cubicBezTo>
                  <a:pt x="7" y="31"/>
                  <a:pt x="5" y="32"/>
                  <a:pt x="5" y="35"/>
                </a:cubicBezTo>
                <a:cubicBezTo>
                  <a:pt x="5" y="37"/>
                  <a:pt x="7" y="39"/>
                  <a:pt x="9" y="39"/>
                </a:cubicBezTo>
                <a:close/>
                <a:moveTo>
                  <a:pt x="9" y="9"/>
                </a:moveTo>
                <a:cubicBezTo>
                  <a:pt x="10" y="9"/>
                  <a:pt x="11" y="8"/>
                  <a:pt x="12" y="8"/>
                </a:cubicBezTo>
                <a:cubicBezTo>
                  <a:pt x="13" y="7"/>
                  <a:pt x="13" y="6"/>
                  <a:pt x="13" y="5"/>
                </a:cubicBezTo>
                <a:cubicBezTo>
                  <a:pt x="13" y="4"/>
                  <a:pt x="13" y="3"/>
                  <a:pt x="12" y="2"/>
                </a:cubicBezTo>
                <a:cubicBezTo>
                  <a:pt x="11" y="0"/>
                  <a:pt x="8" y="0"/>
                  <a:pt x="6" y="2"/>
                </a:cubicBezTo>
                <a:cubicBezTo>
                  <a:pt x="6" y="3"/>
                  <a:pt x="5" y="4"/>
                  <a:pt x="5" y="5"/>
                </a:cubicBezTo>
                <a:cubicBezTo>
                  <a:pt x="5" y="6"/>
                  <a:pt x="6" y="7"/>
                  <a:pt x="6" y="8"/>
                </a:cubicBezTo>
                <a:cubicBezTo>
                  <a:pt x="7" y="8"/>
                  <a:pt x="8" y="9"/>
                  <a:pt x="9" y="9"/>
                </a:cubicBezTo>
                <a:close/>
                <a:moveTo>
                  <a:pt x="9" y="68"/>
                </a:moveTo>
                <a:cubicBezTo>
                  <a:pt x="11" y="68"/>
                  <a:pt x="13" y="67"/>
                  <a:pt x="13" y="64"/>
                </a:cubicBezTo>
                <a:cubicBezTo>
                  <a:pt x="13" y="62"/>
                  <a:pt x="11" y="60"/>
                  <a:pt x="9" y="60"/>
                </a:cubicBezTo>
                <a:cubicBezTo>
                  <a:pt x="7" y="60"/>
                  <a:pt x="5" y="62"/>
                  <a:pt x="5" y="64"/>
                </a:cubicBezTo>
                <a:cubicBezTo>
                  <a:pt x="5" y="67"/>
                  <a:pt x="7" y="68"/>
                  <a:pt x="9" y="68"/>
                </a:cubicBezTo>
                <a:close/>
                <a:moveTo>
                  <a:pt x="9" y="54"/>
                </a:moveTo>
                <a:cubicBezTo>
                  <a:pt x="11" y="54"/>
                  <a:pt x="13" y="52"/>
                  <a:pt x="13" y="50"/>
                </a:cubicBezTo>
                <a:cubicBezTo>
                  <a:pt x="13" y="47"/>
                  <a:pt x="11" y="46"/>
                  <a:pt x="9" y="46"/>
                </a:cubicBezTo>
                <a:cubicBezTo>
                  <a:pt x="7" y="46"/>
                  <a:pt x="5" y="47"/>
                  <a:pt x="5" y="50"/>
                </a:cubicBezTo>
                <a:cubicBezTo>
                  <a:pt x="5" y="52"/>
                  <a:pt x="7" y="54"/>
                  <a:pt x="9" y="54"/>
                </a:cubicBezTo>
                <a:close/>
                <a:moveTo>
                  <a:pt x="9" y="75"/>
                </a:moveTo>
                <a:cubicBezTo>
                  <a:pt x="4" y="75"/>
                  <a:pt x="0" y="80"/>
                  <a:pt x="0" y="85"/>
                </a:cubicBezTo>
                <a:cubicBezTo>
                  <a:pt x="0" y="90"/>
                  <a:pt x="4" y="95"/>
                  <a:pt x="9" y="95"/>
                </a:cubicBezTo>
                <a:cubicBezTo>
                  <a:pt x="15" y="95"/>
                  <a:pt x="19" y="90"/>
                  <a:pt x="19" y="85"/>
                </a:cubicBezTo>
                <a:cubicBezTo>
                  <a:pt x="19" y="80"/>
                  <a:pt x="15" y="75"/>
                  <a:pt x="9" y="7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7" name="Freeform 382"/>
          <p:cNvSpPr/>
          <p:nvPr/>
        </p:nvSpPr>
        <p:spPr bwMode="auto">
          <a:xfrm>
            <a:off x="2296148" y="3108823"/>
            <a:ext cx="1519326" cy="1334792"/>
          </a:xfrm>
          <a:custGeom>
            <a:avLst/>
            <a:gdLst>
              <a:gd name="T0" fmla="*/ 494 w 494"/>
              <a:gd name="T1" fmla="*/ 261 h 434"/>
              <a:gd name="T2" fmla="*/ 400 w 494"/>
              <a:gd name="T3" fmla="*/ 261 h 434"/>
              <a:gd name="T4" fmla="*/ 400 w 494"/>
              <a:gd name="T5" fmla="*/ 400 h 434"/>
              <a:gd name="T6" fmla="*/ 366 w 494"/>
              <a:gd name="T7" fmla="*/ 434 h 434"/>
              <a:gd name="T8" fmla="*/ 128 w 494"/>
              <a:gd name="T9" fmla="*/ 434 h 434"/>
              <a:gd name="T10" fmla="*/ 94 w 494"/>
              <a:gd name="T11" fmla="*/ 400 h 434"/>
              <a:gd name="T12" fmla="*/ 94 w 494"/>
              <a:gd name="T13" fmla="*/ 261 h 434"/>
              <a:gd name="T14" fmla="*/ 0 w 494"/>
              <a:gd name="T15" fmla="*/ 261 h 434"/>
              <a:gd name="T16" fmla="*/ 247 w 494"/>
              <a:gd name="T17" fmla="*/ 0 h 434"/>
              <a:gd name="T18" fmla="*/ 494 w 494"/>
              <a:gd name="T19" fmla="*/ 261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4" h="434">
                <a:moveTo>
                  <a:pt x="494" y="261"/>
                </a:moveTo>
                <a:cubicBezTo>
                  <a:pt x="400" y="261"/>
                  <a:pt x="400" y="261"/>
                  <a:pt x="400" y="261"/>
                </a:cubicBezTo>
                <a:cubicBezTo>
                  <a:pt x="400" y="400"/>
                  <a:pt x="400" y="400"/>
                  <a:pt x="400" y="400"/>
                </a:cubicBezTo>
                <a:cubicBezTo>
                  <a:pt x="400" y="419"/>
                  <a:pt x="385" y="434"/>
                  <a:pt x="366" y="434"/>
                </a:cubicBezTo>
                <a:cubicBezTo>
                  <a:pt x="128" y="434"/>
                  <a:pt x="128" y="434"/>
                  <a:pt x="128" y="434"/>
                </a:cubicBezTo>
                <a:cubicBezTo>
                  <a:pt x="109" y="434"/>
                  <a:pt x="94" y="419"/>
                  <a:pt x="94" y="400"/>
                </a:cubicBezTo>
                <a:cubicBezTo>
                  <a:pt x="94" y="261"/>
                  <a:pt x="94" y="261"/>
                  <a:pt x="94" y="261"/>
                </a:cubicBezTo>
                <a:cubicBezTo>
                  <a:pt x="0" y="261"/>
                  <a:pt x="0" y="261"/>
                  <a:pt x="0" y="261"/>
                </a:cubicBezTo>
                <a:cubicBezTo>
                  <a:pt x="247" y="0"/>
                  <a:pt x="247" y="0"/>
                  <a:pt x="247" y="0"/>
                </a:cubicBezTo>
                <a:lnTo>
                  <a:pt x="494" y="261"/>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8" name="Freeform 383"/>
          <p:cNvSpPr/>
          <p:nvPr/>
        </p:nvSpPr>
        <p:spPr bwMode="auto">
          <a:xfrm>
            <a:off x="2877428" y="2979649"/>
            <a:ext cx="359840" cy="224516"/>
          </a:xfrm>
          <a:custGeom>
            <a:avLst/>
            <a:gdLst>
              <a:gd name="T0" fmla="*/ 234 w 234"/>
              <a:gd name="T1" fmla="*/ 124 h 146"/>
              <a:gd name="T2" fmla="*/ 234 w 234"/>
              <a:gd name="T3" fmla="*/ 146 h 146"/>
              <a:gd name="T4" fmla="*/ 116 w 234"/>
              <a:gd name="T5" fmla="*/ 24 h 146"/>
              <a:gd name="T6" fmla="*/ 0 w 234"/>
              <a:gd name="T7" fmla="*/ 146 h 146"/>
              <a:gd name="T8" fmla="*/ 0 w 234"/>
              <a:gd name="T9" fmla="*/ 124 h 146"/>
              <a:gd name="T10" fmla="*/ 116 w 234"/>
              <a:gd name="T11" fmla="*/ 0 h 146"/>
              <a:gd name="T12" fmla="*/ 234 w 234"/>
              <a:gd name="T13" fmla="*/ 124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4"/>
                </a:moveTo>
                <a:lnTo>
                  <a:pt x="234" y="146"/>
                </a:lnTo>
                <a:lnTo>
                  <a:pt x="116" y="24"/>
                </a:lnTo>
                <a:lnTo>
                  <a:pt x="0" y="146"/>
                </a:lnTo>
                <a:lnTo>
                  <a:pt x="0" y="124"/>
                </a:lnTo>
                <a:lnTo>
                  <a:pt x="116" y="0"/>
                </a:lnTo>
                <a:lnTo>
                  <a:pt x="234" y="124"/>
                </a:ln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29" name="Freeform 384"/>
          <p:cNvSpPr/>
          <p:nvPr/>
        </p:nvSpPr>
        <p:spPr bwMode="auto">
          <a:xfrm>
            <a:off x="2877428" y="2868929"/>
            <a:ext cx="359840" cy="224516"/>
          </a:xfrm>
          <a:custGeom>
            <a:avLst/>
            <a:gdLst>
              <a:gd name="T0" fmla="*/ 234 w 234"/>
              <a:gd name="T1" fmla="*/ 122 h 146"/>
              <a:gd name="T2" fmla="*/ 234 w 234"/>
              <a:gd name="T3" fmla="*/ 146 h 146"/>
              <a:gd name="T4" fmla="*/ 116 w 234"/>
              <a:gd name="T5" fmla="*/ 24 h 146"/>
              <a:gd name="T6" fmla="*/ 0 w 234"/>
              <a:gd name="T7" fmla="*/ 146 h 146"/>
              <a:gd name="T8" fmla="*/ 0 w 234"/>
              <a:gd name="T9" fmla="*/ 122 h 146"/>
              <a:gd name="T10" fmla="*/ 116 w 234"/>
              <a:gd name="T11" fmla="*/ 0 h 146"/>
              <a:gd name="T12" fmla="*/ 234 w 234"/>
              <a:gd name="T13" fmla="*/ 122 h 146"/>
            </a:gdLst>
            <a:ahLst/>
            <a:cxnLst>
              <a:cxn ang="0">
                <a:pos x="T0" y="T1"/>
              </a:cxn>
              <a:cxn ang="0">
                <a:pos x="T2" y="T3"/>
              </a:cxn>
              <a:cxn ang="0">
                <a:pos x="T4" y="T5"/>
              </a:cxn>
              <a:cxn ang="0">
                <a:pos x="T6" y="T7"/>
              </a:cxn>
              <a:cxn ang="0">
                <a:pos x="T8" y="T9"/>
              </a:cxn>
              <a:cxn ang="0">
                <a:pos x="T10" y="T11"/>
              </a:cxn>
              <a:cxn ang="0">
                <a:pos x="T12" y="T13"/>
              </a:cxn>
            </a:cxnLst>
            <a:rect l="0" t="0" r="r" b="b"/>
            <a:pathLst>
              <a:path w="234" h="146">
                <a:moveTo>
                  <a:pt x="234" y="122"/>
                </a:moveTo>
                <a:lnTo>
                  <a:pt x="234" y="146"/>
                </a:lnTo>
                <a:lnTo>
                  <a:pt x="116" y="24"/>
                </a:lnTo>
                <a:lnTo>
                  <a:pt x="0" y="146"/>
                </a:lnTo>
                <a:lnTo>
                  <a:pt x="0" y="122"/>
                </a:lnTo>
                <a:lnTo>
                  <a:pt x="116" y="0"/>
                </a:lnTo>
                <a:lnTo>
                  <a:pt x="234" y="122"/>
                </a:ln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0" name="Freeform 186"/>
          <p:cNvSpPr>
            <a:spLocks noEditPoints="1"/>
          </p:cNvSpPr>
          <p:nvPr/>
        </p:nvSpPr>
        <p:spPr bwMode="auto">
          <a:xfrm>
            <a:off x="9007016" y="3387371"/>
            <a:ext cx="258347" cy="375218"/>
          </a:xfrm>
          <a:custGeom>
            <a:avLst/>
            <a:gdLst>
              <a:gd name="T0" fmla="*/ 22 w 84"/>
              <a:gd name="T1" fmla="*/ 94 h 122"/>
              <a:gd name="T2" fmla="*/ 23 w 84"/>
              <a:gd name="T3" fmla="*/ 100 h 122"/>
              <a:gd name="T4" fmla="*/ 42 w 84"/>
              <a:gd name="T5" fmla="*/ 104 h 122"/>
              <a:gd name="T6" fmla="*/ 60 w 84"/>
              <a:gd name="T7" fmla="*/ 100 h 122"/>
              <a:gd name="T8" fmla="*/ 61 w 84"/>
              <a:gd name="T9" fmla="*/ 94 h 122"/>
              <a:gd name="T10" fmla="*/ 42 w 84"/>
              <a:gd name="T11" fmla="*/ 98 h 122"/>
              <a:gd name="T12" fmla="*/ 22 w 84"/>
              <a:gd name="T13" fmla="*/ 94 h 122"/>
              <a:gd name="T14" fmla="*/ 24 w 84"/>
              <a:gd name="T15" fmla="*/ 106 h 122"/>
              <a:gd name="T16" fmla="*/ 25 w 84"/>
              <a:gd name="T17" fmla="*/ 112 h 122"/>
              <a:gd name="T18" fmla="*/ 31 w 84"/>
              <a:gd name="T19" fmla="*/ 116 h 122"/>
              <a:gd name="T20" fmla="*/ 31 w 84"/>
              <a:gd name="T21" fmla="*/ 119 h 122"/>
              <a:gd name="T22" fmla="*/ 42 w 84"/>
              <a:gd name="T23" fmla="*/ 122 h 122"/>
              <a:gd name="T24" fmla="*/ 52 w 84"/>
              <a:gd name="T25" fmla="*/ 119 h 122"/>
              <a:gd name="T26" fmla="*/ 53 w 84"/>
              <a:gd name="T27" fmla="*/ 116 h 122"/>
              <a:gd name="T28" fmla="*/ 59 w 84"/>
              <a:gd name="T29" fmla="*/ 112 h 122"/>
              <a:gd name="T30" fmla="*/ 59 w 84"/>
              <a:gd name="T31" fmla="*/ 106 h 122"/>
              <a:gd name="T32" fmla="*/ 42 w 84"/>
              <a:gd name="T33" fmla="*/ 109 h 122"/>
              <a:gd name="T34" fmla="*/ 24 w 84"/>
              <a:gd name="T35" fmla="*/ 106 h 122"/>
              <a:gd name="T36" fmla="*/ 42 w 84"/>
              <a:gd name="T37" fmla="*/ 0 h 122"/>
              <a:gd name="T38" fmla="*/ 0 w 84"/>
              <a:gd name="T39" fmla="*/ 42 h 122"/>
              <a:gd name="T40" fmla="*/ 20 w 84"/>
              <a:gd name="T41" fmla="*/ 78 h 122"/>
              <a:gd name="T42" fmla="*/ 22 w 84"/>
              <a:gd name="T43" fmla="*/ 89 h 122"/>
              <a:gd name="T44" fmla="*/ 42 w 84"/>
              <a:gd name="T45" fmla="*/ 93 h 122"/>
              <a:gd name="T46" fmla="*/ 62 w 84"/>
              <a:gd name="T47" fmla="*/ 89 h 122"/>
              <a:gd name="T48" fmla="*/ 63 w 84"/>
              <a:gd name="T49" fmla="*/ 78 h 122"/>
              <a:gd name="T50" fmla="*/ 84 w 84"/>
              <a:gd name="T51" fmla="*/ 42 h 122"/>
              <a:gd name="T52" fmla="*/ 42 w 84"/>
              <a:gd name="T53" fmla="*/ 0 h 122"/>
              <a:gd name="T54" fmla="*/ 57 w 84"/>
              <a:gd name="T55" fmla="*/ 73 h 122"/>
              <a:gd name="T56" fmla="*/ 56 w 84"/>
              <a:gd name="T57" fmla="*/ 83 h 122"/>
              <a:gd name="T58" fmla="*/ 42 w 84"/>
              <a:gd name="T59" fmla="*/ 85 h 122"/>
              <a:gd name="T60" fmla="*/ 27 w 84"/>
              <a:gd name="T61" fmla="*/ 83 h 122"/>
              <a:gd name="T62" fmla="*/ 26 w 84"/>
              <a:gd name="T63" fmla="*/ 73 h 122"/>
              <a:gd name="T64" fmla="*/ 7 w 84"/>
              <a:gd name="T65" fmla="*/ 42 h 122"/>
              <a:gd name="T66" fmla="*/ 42 w 84"/>
              <a:gd name="T67" fmla="*/ 8 h 122"/>
              <a:gd name="T68" fmla="*/ 76 w 84"/>
              <a:gd name="T69" fmla="*/ 42 h 122"/>
              <a:gd name="T70" fmla="*/ 57 w 84"/>
              <a:gd name="T71" fmla="*/ 73 h 122"/>
              <a:gd name="T72" fmla="*/ 42 w 84"/>
              <a:gd name="T73" fmla="*/ 18 h 122"/>
              <a:gd name="T74" fmla="*/ 44 w 84"/>
              <a:gd name="T75" fmla="*/ 15 h 122"/>
              <a:gd name="T76" fmla="*/ 42 w 84"/>
              <a:gd name="T77" fmla="*/ 13 h 122"/>
              <a:gd name="T78" fmla="*/ 13 w 84"/>
              <a:gd name="T79" fmla="*/ 42 h 122"/>
              <a:gd name="T80" fmla="*/ 15 w 84"/>
              <a:gd name="T81" fmla="*/ 44 h 122"/>
              <a:gd name="T82" fmla="*/ 17 w 84"/>
              <a:gd name="T83" fmla="*/ 42 h 122"/>
              <a:gd name="T84" fmla="*/ 42 w 84"/>
              <a:gd name="T85" fmla="*/ 18 h 122"/>
              <a:gd name="T86" fmla="*/ 51 w 84"/>
              <a:gd name="T87" fmla="*/ 58 h 122"/>
              <a:gd name="T88" fmla="*/ 42 w 84"/>
              <a:gd name="T89" fmla="*/ 41 h 122"/>
              <a:gd name="T90" fmla="*/ 32 w 84"/>
              <a:gd name="T91" fmla="*/ 58 h 122"/>
              <a:gd name="T92" fmla="*/ 28 w 84"/>
              <a:gd name="T93" fmla="*/ 49 h 122"/>
              <a:gd name="T94" fmla="*/ 22 w 84"/>
              <a:gd name="T95" fmla="*/ 52 h 122"/>
              <a:gd name="T96" fmla="*/ 32 w 84"/>
              <a:gd name="T97" fmla="*/ 72 h 122"/>
              <a:gd name="T98" fmla="*/ 42 w 84"/>
              <a:gd name="T99" fmla="*/ 55 h 122"/>
              <a:gd name="T100" fmla="*/ 51 w 84"/>
              <a:gd name="T101" fmla="*/ 72 h 122"/>
              <a:gd name="T102" fmla="*/ 61 w 84"/>
              <a:gd name="T103" fmla="*/ 52 h 122"/>
              <a:gd name="T104" fmla="*/ 55 w 84"/>
              <a:gd name="T105" fmla="*/ 49 h 122"/>
              <a:gd name="T106" fmla="*/ 51 w 84"/>
              <a:gd name="T107"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 h="122">
                <a:moveTo>
                  <a:pt x="22" y="94"/>
                </a:moveTo>
                <a:cubicBezTo>
                  <a:pt x="23" y="100"/>
                  <a:pt x="23" y="100"/>
                  <a:pt x="23" y="100"/>
                </a:cubicBezTo>
                <a:cubicBezTo>
                  <a:pt x="29" y="103"/>
                  <a:pt x="35" y="104"/>
                  <a:pt x="42" y="104"/>
                </a:cubicBezTo>
                <a:cubicBezTo>
                  <a:pt x="48" y="104"/>
                  <a:pt x="55" y="103"/>
                  <a:pt x="60" y="100"/>
                </a:cubicBezTo>
                <a:cubicBezTo>
                  <a:pt x="61" y="94"/>
                  <a:pt x="61" y="94"/>
                  <a:pt x="61" y="94"/>
                </a:cubicBezTo>
                <a:cubicBezTo>
                  <a:pt x="55" y="96"/>
                  <a:pt x="49" y="98"/>
                  <a:pt x="42" y="98"/>
                </a:cubicBezTo>
                <a:cubicBezTo>
                  <a:pt x="35" y="98"/>
                  <a:pt x="28" y="96"/>
                  <a:pt x="22" y="94"/>
                </a:cubicBezTo>
                <a:close/>
                <a:moveTo>
                  <a:pt x="24" y="106"/>
                </a:moveTo>
                <a:cubicBezTo>
                  <a:pt x="25" y="112"/>
                  <a:pt x="25" y="112"/>
                  <a:pt x="25" y="112"/>
                </a:cubicBezTo>
                <a:cubicBezTo>
                  <a:pt x="25" y="112"/>
                  <a:pt x="26" y="114"/>
                  <a:pt x="31" y="116"/>
                </a:cubicBezTo>
                <a:cubicBezTo>
                  <a:pt x="31" y="119"/>
                  <a:pt x="31" y="119"/>
                  <a:pt x="31" y="119"/>
                </a:cubicBezTo>
                <a:cubicBezTo>
                  <a:pt x="31" y="119"/>
                  <a:pt x="33" y="122"/>
                  <a:pt x="42" y="122"/>
                </a:cubicBezTo>
                <a:cubicBezTo>
                  <a:pt x="50" y="122"/>
                  <a:pt x="52" y="119"/>
                  <a:pt x="52" y="119"/>
                </a:cubicBezTo>
                <a:cubicBezTo>
                  <a:pt x="53" y="116"/>
                  <a:pt x="53" y="116"/>
                  <a:pt x="53" y="116"/>
                </a:cubicBezTo>
                <a:cubicBezTo>
                  <a:pt x="57" y="114"/>
                  <a:pt x="59" y="112"/>
                  <a:pt x="59" y="112"/>
                </a:cubicBezTo>
                <a:cubicBezTo>
                  <a:pt x="59" y="106"/>
                  <a:pt x="59" y="106"/>
                  <a:pt x="59" y="106"/>
                </a:cubicBezTo>
                <a:cubicBezTo>
                  <a:pt x="54" y="108"/>
                  <a:pt x="48" y="109"/>
                  <a:pt x="42" y="109"/>
                </a:cubicBezTo>
                <a:cubicBezTo>
                  <a:pt x="35" y="109"/>
                  <a:pt x="29" y="108"/>
                  <a:pt x="24" y="106"/>
                </a:cubicBezTo>
                <a:close/>
                <a:moveTo>
                  <a:pt x="42" y="0"/>
                </a:moveTo>
                <a:cubicBezTo>
                  <a:pt x="19" y="0"/>
                  <a:pt x="0" y="19"/>
                  <a:pt x="0" y="42"/>
                </a:cubicBezTo>
                <a:cubicBezTo>
                  <a:pt x="0" y="57"/>
                  <a:pt x="8" y="71"/>
                  <a:pt x="20" y="78"/>
                </a:cubicBezTo>
                <a:cubicBezTo>
                  <a:pt x="22" y="89"/>
                  <a:pt x="22" y="89"/>
                  <a:pt x="22" y="89"/>
                </a:cubicBezTo>
                <a:cubicBezTo>
                  <a:pt x="27" y="91"/>
                  <a:pt x="34" y="93"/>
                  <a:pt x="42" y="93"/>
                </a:cubicBezTo>
                <a:cubicBezTo>
                  <a:pt x="49" y="93"/>
                  <a:pt x="56" y="91"/>
                  <a:pt x="62" y="89"/>
                </a:cubicBezTo>
                <a:cubicBezTo>
                  <a:pt x="63" y="78"/>
                  <a:pt x="63" y="78"/>
                  <a:pt x="63" y="78"/>
                </a:cubicBezTo>
                <a:cubicBezTo>
                  <a:pt x="75" y="71"/>
                  <a:pt x="84" y="57"/>
                  <a:pt x="84" y="42"/>
                </a:cubicBezTo>
                <a:cubicBezTo>
                  <a:pt x="84" y="19"/>
                  <a:pt x="65" y="0"/>
                  <a:pt x="42" y="0"/>
                </a:cubicBezTo>
                <a:close/>
                <a:moveTo>
                  <a:pt x="57" y="73"/>
                </a:moveTo>
                <a:cubicBezTo>
                  <a:pt x="56" y="83"/>
                  <a:pt x="56" y="83"/>
                  <a:pt x="56" y="83"/>
                </a:cubicBezTo>
                <a:cubicBezTo>
                  <a:pt x="56" y="83"/>
                  <a:pt x="52" y="85"/>
                  <a:pt x="42" y="85"/>
                </a:cubicBezTo>
                <a:cubicBezTo>
                  <a:pt x="31" y="85"/>
                  <a:pt x="27" y="83"/>
                  <a:pt x="27" y="83"/>
                </a:cubicBezTo>
                <a:cubicBezTo>
                  <a:pt x="26" y="73"/>
                  <a:pt x="26" y="73"/>
                  <a:pt x="26" y="73"/>
                </a:cubicBezTo>
                <a:cubicBezTo>
                  <a:pt x="15" y="67"/>
                  <a:pt x="7" y="56"/>
                  <a:pt x="7" y="42"/>
                </a:cubicBezTo>
                <a:cubicBezTo>
                  <a:pt x="7" y="23"/>
                  <a:pt x="23" y="8"/>
                  <a:pt x="42" y="8"/>
                </a:cubicBezTo>
                <a:cubicBezTo>
                  <a:pt x="61" y="8"/>
                  <a:pt x="76" y="23"/>
                  <a:pt x="76" y="42"/>
                </a:cubicBezTo>
                <a:cubicBezTo>
                  <a:pt x="76" y="56"/>
                  <a:pt x="68" y="67"/>
                  <a:pt x="57" y="73"/>
                </a:cubicBezTo>
                <a:close/>
                <a:moveTo>
                  <a:pt x="42" y="18"/>
                </a:moveTo>
                <a:cubicBezTo>
                  <a:pt x="43" y="18"/>
                  <a:pt x="44" y="17"/>
                  <a:pt x="44" y="15"/>
                </a:cubicBezTo>
                <a:cubicBezTo>
                  <a:pt x="44" y="14"/>
                  <a:pt x="43" y="13"/>
                  <a:pt x="42" y="13"/>
                </a:cubicBezTo>
                <a:cubicBezTo>
                  <a:pt x="26" y="13"/>
                  <a:pt x="13" y="26"/>
                  <a:pt x="13" y="42"/>
                </a:cubicBezTo>
                <a:cubicBezTo>
                  <a:pt x="13" y="43"/>
                  <a:pt x="14" y="44"/>
                  <a:pt x="15" y="44"/>
                </a:cubicBezTo>
                <a:cubicBezTo>
                  <a:pt x="16" y="44"/>
                  <a:pt x="17" y="43"/>
                  <a:pt x="17" y="42"/>
                </a:cubicBezTo>
                <a:cubicBezTo>
                  <a:pt x="17" y="29"/>
                  <a:pt x="28" y="18"/>
                  <a:pt x="42" y="18"/>
                </a:cubicBezTo>
                <a:close/>
                <a:moveTo>
                  <a:pt x="51" y="58"/>
                </a:moveTo>
                <a:cubicBezTo>
                  <a:pt x="42" y="41"/>
                  <a:pt x="42" y="41"/>
                  <a:pt x="42" y="41"/>
                </a:cubicBezTo>
                <a:cubicBezTo>
                  <a:pt x="32" y="58"/>
                  <a:pt x="32" y="58"/>
                  <a:pt x="32" y="58"/>
                </a:cubicBezTo>
                <a:cubicBezTo>
                  <a:pt x="28" y="49"/>
                  <a:pt x="28" y="49"/>
                  <a:pt x="28" y="49"/>
                </a:cubicBezTo>
                <a:cubicBezTo>
                  <a:pt x="22" y="52"/>
                  <a:pt x="22" y="52"/>
                  <a:pt x="22" y="52"/>
                </a:cubicBezTo>
                <a:cubicBezTo>
                  <a:pt x="32" y="72"/>
                  <a:pt x="32" y="72"/>
                  <a:pt x="32" y="72"/>
                </a:cubicBezTo>
                <a:cubicBezTo>
                  <a:pt x="42" y="55"/>
                  <a:pt x="42" y="55"/>
                  <a:pt x="42" y="55"/>
                </a:cubicBezTo>
                <a:cubicBezTo>
                  <a:pt x="51" y="72"/>
                  <a:pt x="51" y="72"/>
                  <a:pt x="51" y="72"/>
                </a:cubicBezTo>
                <a:cubicBezTo>
                  <a:pt x="61" y="52"/>
                  <a:pt x="61" y="52"/>
                  <a:pt x="61" y="52"/>
                </a:cubicBezTo>
                <a:cubicBezTo>
                  <a:pt x="55" y="49"/>
                  <a:pt x="55" y="49"/>
                  <a:pt x="55" y="49"/>
                </a:cubicBezTo>
                <a:lnTo>
                  <a:pt x="51" y="58"/>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1" name="Freeform 187"/>
          <p:cNvSpPr>
            <a:spLocks noEditPoints="1"/>
          </p:cNvSpPr>
          <p:nvPr/>
        </p:nvSpPr>
        <p:spPr bwMode="auto">
          <a:xfrm>
            <a:off x="4398292" y="4054964"/>
            <a:ext cx="353689" cy="301405"/>
          </a:xfrm>
          <a:custGeom>
            <a:avLst/>
            <a:gdLst>
              <a:gd name="T0" fmla="*/ 5 w 115"/>
              <a:gd name="T1" fmla="*/ 94 h 98"/>
              <a:gd name="T2" fmla="*/ 9 w 115"/>
              <a:gd name="T3" fmla="*/ 98 h 98"/>
              <a:gd name="T4" fmla="*/ 31 w 115"/>
              <a:gd name="T5" fmla="*/ 98 h 98"/>
              <a:gd name="T6" fmla="*/ 31 w 115"/>
              <a:gd name="T7" fmla="*/ 54 h 98"/>
              <a:gd name="T8" fmla="*/ 5 w 115"/>
              <a:gd name="T9" fmla="*/ 79 h 98"/>
              <a:gd name="T10" fmla="*/ 5 w 115"/>
              <a:gd name="T11" fmla="*/ 94 h 98"/>
              <a:gd name="T12" fmla="*/ 41 w 115"/>
              <a:gd name="T13" fmla="*/ 64 h 98"/>
              <a:gd name="T14" fmla="*/ 41 w 115"/>
              <a:gd name="T15" fmla="*/ 98 h 98"/>
              <a:gd name="T16" fmla="*/ 66 w 115"/>
              <a:gd name="T17" fmla="*/ 98 h 98"/>
              <a:gd name="T18" fmla="*/ 66 w 115"/>
              <a:gd name="T19" fmla="*/ 67 h 98"/>
              <a:gd name="T20" fmla="*/ 55 w 115"/>
              <a:gd name="T21" fmla="*/ 78 h 98"/>
              <a:gd name="T22" fmla="*/ 41 w 115"/>
              <a:gd name="T23" fmla="*/ 64 h 98"/>
              <a:gd name="T24" fmla="*/ 92 w 115"/>
              <a:gd name="T25" fmla="*/ 2 h 98"/>
              <a:gd name="T26" fmla="*/ 88 w 115"/>
              <a:gd name="T27" fmla="*/ 7 h 98"/>
              <a:gd name="T28" fmla="*/ 93 w 115"/>
              <a:gd name="T29" fmla="*/ 12 h 98"/>
              <a:gd name="T30" fmla="*/ 98 w 115"/>
              <a:gd name="T31" fmla="*/ 11 h 98"/>
              <a:gd name="T32" fmla="*/ 55 w 115"/>
              <a:gd name="T33" fmla="*/ 54 h 98"/>
              <a:gd name="T34" fmla="*/ 31 w 115"/>
              <a:gd name="T35" fmla="*/ 29 h 98"/>
              <a:gd name="T36" fmla="*/ 2 w 115"/>
              <a:gd name="T37" fmla="*/ 58 h 98"/>
              <a:gd name="T38" fmla="*/ 2 w 115"/>
              <a:gd name="T39" fmla="*/ 64 h 98"/>
              <a:gd name="T40" fmla="*/ 8 w 115"/>
              <a:gd name="T41" fmla="*/ 64 h 98"/>
              <a:gd name="T42" fmla="*/ 31 w 115"/>
              <a:gd name="T43" fmla="*/ 42 h 98"/>
              <a:gd name="T44" fmla="*/ 55 w 115"/>
              <a:gd name="T45" fmla="*/ 66 h 98"/>
              <a:gd name="T46" fmla="*/ 104 w 115"/>
              <a:gd name="T47" fmla="*/ 18 h 98"/>
              <a:gd name="T48" fmla="*/ 104 w 115"/>
              <a:gd name="T49" fmla="*/ 23 h 98"/>
              <a:gd name="T50" fmla="*/ 108 w 115"/>
              <a:gd name="T51" fmla="*/ 28 h 98"/>
              <a:gd name="T52" fmla="*/ 108 w 115"/>
              <a:gd name="T53" fmla="*/ 28 h 98"/>
              <a:gd name="T54" fmla="*/ 113 w 115"/>
              <a:gd name="T55" fmla="*/ 23 h 98"/>
              <a:gd name="T56" fmla="*/ 115 w 115"/>
              <a:gd name="T57" fmla="*/ 0 h 98"/>
              <a:gd name="T58" fmla="*/ 92 w 115"/>
              <a:gd name="T59" fmla="*/ 2 h 98"/>
              <a:gd name="T60" fmla="*/ 77 w 115"/>
              <a:gd name="T61" fmla="*/ 57 h 98"/>
              <a:gd name="T62" fmla="*/ 77 w 115"/>
              <a:gd name="T63" fmla="*/ 98 h 98"/>
              <a:gd name="T64" fmla="*/ 98 w 115"/>
              <a:gd name="T65" fmla="*/ 98 h 98"/>
              <a:gd name="T66" fmla="*/ 102 w 115"/>
              <a:gd name="T67" fmla="*/ 94 h 98"/>
              <a:gd name="T68" fmla="*/ 102 w 115"/>
              <a:gd name="T69" fmla="*/ 32 h 98"/>
              <a:gd name="T70" fmla="*/ 80 w 115"/>
              <a:gd name="T71" fmla="*/ 54 h 98"/>
              <a:gd name="T72" fmla="*/ 77 w 115"/>
              <a:gd name="T73"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98">
                <a:moveTo>
                  <a:pt x="5" y="94"/>
                </a:moveTo>
                <a:cubicBezTo>
                  <a:pt x="5" y="96"/>
                  <a:pt x="7" y="98"/>
                  <a:pt x="9" y="98"/>
                </a:cubicBezTo>
                <a:cubicBezTo>
                  <a:pt x="31" y="98"/>
                  <a:pt x="31" y="98"/>
                  <a:pt x="31" y="98"/>
                </a:cubicBezTo>
                <a:cubicBezTo>
                  <a:pt x="31" y="54"/>
                  <a:pt x="31" y="54"/>
                  <a:pt x="31" y="54"/>
                </a:cubicBezTo>
                <a:cubicBezTo>
                  <a:pt x="5" y="79"/>
                  <a:pt x="5" y="79"/>
                  <a:pt x="5" y="79"/>
                </a:cubicBezTo>
                <a:lnTo>
                  <a:pt x="5" y="94"/>
                </a:lnTo>
                <a:close/>
                <a:moveTo>
                  <a:pt x="41" y="64"/>
                </a:moveTo>
                <a:cubicBezTo>
                  <a:pt x="41" y="98"/>
                  <a:pt x="41" y="98"/>
                  <a:pt x="41" y="98"/>
                </a:cubicBezTo>
                <a:cubicBezTo>
                  <a:pt x="66" y="98"/>
                  <a:pt x="66" y="98"/>
                  <a:pt x="66" y="98"/>
                </a:cubicBezTo>
                <a:cubicBezTo>
                  <a:pt x="66" y="67"/>
                  <a:pt x="66" y="67"/>
                  <a:pt x="66" y="67"/>
                </a:cubicBezTo>
                <a:cubicBezTo>
                  <a:pt x="55" y="78"/>
                  <a:pt x="55" y="78"/>
                  <a:pt x="55" y="78"/>
                </a:cubicBezTo>
                <a:lnTo>
                  <a:pt x="41" y="64"/>
                </a:lnTo>
                <a:close/>
                <a:moveTo>
                  <a:pt x="92" y="2"/>
                </a:moveTo>
                <a:cubicBezTo>
                  <a:pt x="89" y="3"/>
                  <a:pt x="88" y="5"/>
                  <a:pt x="88" y="7"/>
                </a:cubicBezTo>
                <a:cubicBezTo>
                  <a:pt x="88" y="10"/>
                  <a:pt x="90" y="12"/>
                  <a:pt x="93" y="12"/>
                </a:cubicBezTo>
                <a:cubicBezTo>
                  <a:pt x="98" y="11"/>
                  <a:pt x="98" y="11"/>
                  <a:pt x="98" y="11"/>
                </a:cubicBezTo>
                <a:cubicBezTo>
                  <a:pt x="55" y="54"/>
                  <a:pt x="55" y="54"/>
                  <a:pt x="55" y="54"/>
                </a:cubicBezTo>
                <a:cubicBezTo>
                  <a:pt x="31" y="29"/>
                  <a:pt x="31" y="29"/>
                  <a:pt x="31" y="29"/>
                </a:cubicBezTo>
                <a:cubicBezTo>
                  <a:pt x="2" y="58"/>
                  <a:pt x="2" y="58"/>
                  <a:pt x="2" y="58"/>
                </a:cubicBezTo>
                <a:cubicBezTo>
                  <a:pt x="0" y="59"/>
                  <a:pt x="0" y="62"/>
                  <a:pt x="2" y="64"/>
                </a:cubicBezTo>
                <a:cubicBezTo>
                  <a:pt x="4" y="66"/>
                  <a:pt x="6" y="66"/>
                  <a:pt x="8" y="64"/>
                </a:cubicBezTo>
                <a:cubicBezTo>
                  <a:pt x="31" y="42"/>
                  <a:pt x="31" y="42"/>
                  <a:pt x="31" y="42"/>
                </a:cubicBezTo>
                <a:cubicBezTo>
                  <a:pt x="55" y="66"/>
                  <a:pt x="55" y="66"/>
                  <a:pt x="55" y="66"/>
                </a:cubicBezTo>
                <a:cubicBezTo>
                  <a:pt x="104" y="18"/>
                  <a:pt x="104" y="18"/>
                  <a:pt x="104" y="18"/>
                </a:cubicBezTo>
                <a:cubicBezTo>
                  <a:pt x="104" y="23"/>
                  <a:pt x="104" y="23"/>
                  <a:pt x="104" y="23"/>
                </a:cubicBezTo>
                <a:cubicBezTo>
                  <a:pt x="104" y="25"/>
                  <a:pt x="105" y="27"/>
                  <a:pt x="108" y="28"/>
                </a:cubicBezTo>
                <a:cubicBezTo>
                  <a:pt x="108" y="28"/>
                  <a:pt x="108" y="28"/>
                  <a:pt x="108" y="28"/>
                </a:cubicBezTo>
                <a:cubicBezTo>
                  <a:pt x="111" y="28"/>
                  <a:pt x="113" y="26"/>
                  <a:pt x="113" y="23"/>
                </a:cubicBezTo>
                <a:cubicBezTo>
                  <a:pt x="115" y="0"/>
                  <a:pt x="115" y="0"/>
                  <a:pt x="115" y="0"/>
                </a:cubicBezTo>
                <a:lnTo>
                  <a:pt x="92" y="2"/>
                </a:lnTo>
                <a:close/>
                <a:moveTo>
                  <a:pt x="77" y="57"/>
                </a:moveTo>
                <a:cubicBezTo>
                  <a:pt x="77" y="98"/>
                  <a:pt x="77" y="98"/>
                  <a:pt x="77" y="98"/>
                </a:cubicBezTo>
                <a:cubicBezTo>
                  <a:pt x="98" y="98"/>
                  <a:pt x="98" y="98"/>
                  <a:pt x="98" y="98"/>
                </a:cubicBezTo>
                <a:cubicBezTo>
                  <a:pt x="100" y="98"/>
                  <a:pt x="102" y="96"/>
                  <a:pt x="102" y="94"/>
                </a:cubicBezTo>
                <a:cubicBezTo>
                  <a:pt x="102" y="32"/>
                  <a:pt x="102" y="32"/>
                  <a:pt x="102" y="32"/>
                </a:cubicBezTo>
                <a:cubicBezTo>
                  <a:pt x="80" y="54"/>
                  <a:pt x="80" y="54"/>
                  <a:pt x="80" y="54"/>
                </a:cubicBezTo>
                <a:lnTo>
                  <a:pt x="77" y="57"/>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2" name="Freeform 188"/>
          <p:cNvSpPr>
            <a:spLocks noEditPoints="1"/>
          </p:cNvSpPr>
          <p:nvPr/>
        </p:nvSpPr>
        <p:spPr bwMode="auto">
          <a:xfrm>
            <a:off x="2917411" y="3415051"/>
            <a:ext cx="279876" cy="353689"/>
          </a:xfrm>
          <a:custGeom>
            <a:avLst/>
            <a:gdLst>
              <a:gd name="T0" fmla="*/ 130 w 182"/>
              <a:gd name="T1" fmla="*/ 38 h 230"/>
              <a:gd name="T2" fmla="*/ 30 w 182"/>
              <a:gd name="T3" fmla="*/ 38 h 230"/>
              <a:gd name="T4" fmla="*/ 30 w 182"/>
              <a:gd name="T5" fmla="*/ 52 h 230"/>
              <a:gd name="T6" fmla="*/ 130 w 182"/>
              <a:gd name="T7" fmla="*/ 52 h 230"/>
              <a:gd name="T8" fmla="*/ 130 w 182"/>
              <a:gd name="T9" fmla="*/ 38 h 230"/>
              <a:gd name="T10" fmla="*/ 130 w 182"/>
              <a:gd name="T11" fmla="*/ 66 h 230"/>
              <a:gd name="T12" fmla="*/ 30 w 182"/>
              <a:gd name="T13" fmla="*/ 66 h 230"/>
              <a:gd name="T14" fmla="*/ 30 w 182"/>
              <a:gd name="T15" fmla="*/ 80 h 230"/>
              <a:gd name="T16" fmla="*/ 130 w 182"/>
              <a:gd name="T17" fmla="*/ 80 h 230"/>
              <a:gd name="T18" fmla="*/ 130 w 182"/>
              <a:gd name="T19" fmla="*/ 66 h 230"/>
              <a:gd name="T20" fmla="*/ 162 w 182"/>
              <a:gd name="T21" fmla="*/ 20 h 230"/>
              <a:gd name="T22" fmla="*/ 162 w 182"/>
              <a:gd name="T23" fmla="*/ 0 h 230"/>
              <a:gd name="T24" fmla="*/ 0 w 182"/>
              <a:gd name="T25" fmla="*/ 0 h 230"/>
              <a:gd name="T26" fmla="*/ 0 w 182"/>
              <a:gd name="T27" fmla="*/ 210 h 230"/>
              <a:gd name="T28" fmla="*/ 20 w 182"/>
              <a:gd name="T29" fmla="*/ 210 h 230"/>
              <a:gd name="T30" fmla="*/ 20 w 182"/>
              <a:gd name="T31" fmla="*/ 230 h 230"/>
              <a:gd name="T32" fmla="*/ 182 w 182"/>
              <a:gd name="T33" fmla="*/ 230 h 230"/>
              <a:gd name="T34" fmla="*/ 182 w 182"/>
              <a:gd name="T35" fmla="*/ 20 h 230"/>
              <a:gd name="T36" fmla="*/ 162 w 182"/>
              <a:gd name="T37" fmla="*/ 20 h 230"/>
              <a:gd name="T38" fmla="*/ 10 w 182"/>
              <a:gd name="T39" fmla="*/ 198 h 230"/>
              <a:gd name="T40" fmla="*/ 10 w 182"/>
              <a:gd name="T41" fmla="*/ 12 h 230"/>
              <a:gd name="T42" fmla="*/ 150 w 182"/>
              <a:gd name="T43" fmla="*/ 12 h 230"/>
              <a:gd name="T44" fmla="*/ 150 w 182"/>
              <a:gd name="T45" fmla="*/ 150 h 230"/>
              <a:gd name="T46" fmla="*/ 102 w 182"/>
              <a:gd name="T47" fmla="*/ 150 h 230"/>
              <a:gd name="T48" fmla="*/ 102 w 182"/>
              <a:gd name="T49" fmla="*/ 198 h 230"/>
              <a:gd name="T50" fmla="*/ 10 w 182"/>
              <a:gd name="T51" fmla="*/ 198 h 230"/>
              <a:gd name="T52" fmla="*/ 170 w 182"/>
              <a:gd name="T53" fmla="*/ 218 h 230"/>
              <a:gd name="T54" fmla="*/ 30 w 182"/>
              <a:gd name="T55" fmla="*/ 218 h 230"/>
              <a:gd name="T56" fmla="*/ 30 w 182"/>
              <a:gd name="T57" fmla="*/ 210 h 230"/>
              <a:gd name="T58" fmla="*/ 108 w 182"/>
              <a:gd name="T59" fmla="*/ 210 h 230"/>
              <a:gd name="T60" fmla="*/ 162 w 182"/>
              <a:gd name="T61" fmla="*/ 156 h 230"/>
              <a:gd name="T62" fmla="*/ 162 w 182"/>
              <a:gd name="T63" fmla="*/ 32 h 230"/>
              <a:gd name="T64" fmla="*/ 170 w 182"/>
              <a:gd name="T65" fmla="*/ 32 h 230"/>
              <a:gd name="T66" fmla="*/ 170 w 182"/>
              <a:gd name="T67" fmla="*/ 218 h 230"/>
              <a:gd name="T68" fmla="*/ 30 w 182"/>
              <a:gd name="T69" fmla="*/ 136 h 230"/>
              <a:gd name="T70" fmla="*/ 80 w 182"/>
              <a:gd name="T71" fmla="*/ 136 h 230"/>
              <a:gd name="T72" fmla="*/ 80 w 182"/>
              <a:gd name="T73" fmla="*/ 122 h 230"/>
              <a:gd name="T74" fmla="*/ 30 w 182"/>
              <a:gd name="T75" fmla="*/ 122 h 230"/>
              <a:gd name="T76" fmla="*/ 30 w 182"/>
              <a:gd name="T77" fmla="*/ 136 h 230"/>
              <a:gd name="T78" fmla="*/ 130 w 182"/>
              <a:gd name="T79" fmla="*/ 94 h 230"/>
              <a:gd name="T80" fmla="*/ 30 w 182"/>
              <a:gd name="T81" fmla="*/ 94 h 230"/>
              <a:gd name="T82" fmla="*/ 30 w 182"/>
              <a:gd name="T83" fmla="*/ 108 h 230"/>
              <a:gd name="T84" fmla="*/ 130 w 182"/>
              <a:gd name="T85" fmla="*/ 108 h 230"/>
              <a:gd name="T86" fmla="*/ 130 w 182"/>
              <a:gd name="T87" fmla="*/ 9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 h="230">
                <a:moveTo>
                  <a:pt x="130" y="38"/>
                </a:moveTo>
                <a:lnTo>
                  <a:pt x="30" y="38"/>
                </a:lnTo>
                <a:lnTo>
                  <a:pt x="30" y="52"/>
                </a:lnTo>
                <a:lnTo>
                  <a:pt x="130" y="52"/>
                </a:lnTo>
                <a:lnTo>
                  <a:pt x="130" y="38"/>
                </a:lnTo>
                <a:close/>
                <a:moveTo>
                  <a:pt x="130" y="66"/>
                </a:moveTo>
                <a:lnTo>
                  <a:pt x="30" y="66"/>
                </a:lnTo>
                <a:lnTo>
                  <a:pt x="30" y="80"/>
                </a:lnTo>
                <a:lnTo>
                  <a:pt x="130" y="80"/>
                </a:lnTo>
                <a:lnTo>
                  <a:pt x="130" y="66"/>
                </a:lnTo>
                <a:close/>
                <a:moveTo>
                  <a:pt x="162" y="20"/>
                </a:moveTo>
                <a:lnTo>
                  <a:pt x="162" y="0"/>
                </a:lnTo>
                <a:lnTo>
                  <a:pt x="0" y="0"/>
                </a:lnTo>
                <a:lnTo>
                  <a:pt x="0" y="210"/>
                </a:lnTo>
                <a:lnTo>
                  <a:pt x="20" y="210"/>
                </a:lnTo>
                <a:lnTo>
                  <a:pt x="20" y="230"/>
                </a:lnTo>
                <a:lnTo>
                  <a:pt x="182" y="230"/>
                </a:lnTo>
                <a:lnTo>
                  <a:pt x="182" y="20"/>
                </a:lnTo>
                <a:lnTo>
                  <a:pt x="162" y="20"/>
                </a:lnTo>
                <a:close/>
                <a:moveTo>
                  <a:pt x="10" y="198"/>
                </a:moveTo>
                <a:lnTo>
                  <a:pt x="10" y="12"/>
                </a:lnTo>
                <a:lnTo>
                  <a:pt x="150" y="12"/>
                </a:lnTo>
                <a:lnTo>
                  <a:pt x="150" y="150"/>
                </a:lnTo>
                <a:lnTo>
                  <a:pt x="102" y="150"/>
                </a:lnTo>
                <a:lnTo>
                  <a:pt x="102" y="198"/>
                </a:lnTo>
                <a:lnTo>
                  <a:pt x="10" y="198"/>
                </a:lnTo>
                <a:close/>
                <a:moveTo>
                  <a:pt x="170" y="218"/>
                </a:moveTo>
                <a:lnTo>
                  <a:pt x="30" y="218"/>
                </a:lnTo>
                <a:lnTo>
                  <a:pt x="30" y="210"/>
                </a:lnTo>
                <a:lnTo>
                  <a:pt x="108" y="210"/>
                </a:lnTo>
                <a:lnTo>
                  <a:pt x="162" y="156"/>
                </a:lnTo>
                <a:lnTo>
                  <a:pt x="162" y="32"/>
                </a:lnTo>
                <a:lnTo>
                  <a:pt x="170" y="32"/>
                </a:lnTo>
                <a:lnTo>
                  <a:pt x="170" y="218"/>
                </a:lnTo>
                <a:close/>
                <a:moveTo>
                  <a:pt x="30" y="136"/>
                </a:moveTo>
                <a:lnTo>
                  <a:pt x="80" y="136"/>
                </a:lnTo>
                <a:lnTo>
                  <a:pt x="80" y="122"/>
                </a:lnTo>
                <a:lnTo>
                  <a:pt x="30" y="122"/>
                </a:lnTo>
                <a:lnTo>
                  <a:pt x="30" y="136"/>
                </a:lnTo>
                <a:close/>
                <a:moveTo>
                  <a:pt x="130" y="94"/>
                </a:moveTo>
                <a:lnTo>
                  <a:pt x="30" y="94"/>
                </a:lnTo>
                <a:lnTo>
                  <a:pt x="30" y="108"/>
                </a:lnTo>
                <a:lnTo>
                  <a:pt x="130" y="108"/>
                </a:lnTo>
                <a:lnTo>
                  <a:pt x="130" y="94"/>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3" name="Freeform 189"/>
          <p:cNvSpPr>
            <a:spLocks noEditPoints="1"/>
          </p:cNvSpPr>
          <p:nvPr/>
        </p:nvSpPr>
        <p:spPr bwMode="auto">
          <a:xfrm>
            <a:off x="7458473" y="4048813"/>
            <a:ext cx="316782" cy="313707"/>
          </a:xfrm>
          <a:custGeom>
            <a:avLst/>
            <a:gdLst>
              <a:gd name="T0" fmla="*/ 36 w 103"/>
              <a:gd name="T1" fmla="*/ 61 h 102"/>
              <a:gd name="T2" fmla="*/ 67 w 103"/>
              <a:gd name="T3" fmla="*/ 61 h 102"/>
              <a:gd name="T4" fmla="*/ 74 w 103"/>
              <a:gd name="T5" fmla="*/ 57 h 102"/>
              <a:gd name="T6" fmla="*/ 29 w 103"/>
              <a:gd name="T7" fmla="*/ 57 h 102"/>
              <a:gd name="T8" fmla="*/ 36 w 103"/>
              <a:gd name="T9" fmla="*/ 61 h 102"/>
              <a:gd name="T10" fmla="*/ 50 w 103"/>
              <a:gd name="T11" fmla="*/ 71 h 102"/>
              <a:gd name="T12" fmla="*/ 52 w 103"/>
              <a:gd name="T13" fmla="*/ 71 h 102"/>
              <a:gd name="T14" fmla="*/ 59 w 103"/>
              <a:gd name="T15" fmla="*/ 66 h 102"/>
              <a:gd name="T16" fmla="*/ 43 w 103"/>
              <a:gd name="T17" fmla="*/ 66 h 102"/>
              <a:gd name="T18" fmla="*/ 50 w 103"/>
              <a:gd name="T19" fmla="*/ 71 h 102"/>
              <a:gd name="T20" fmla="*/ 21 w 103"/>
              <a:gd name="T21" fmla="*/ 51 h 102"/>
              <a:gd name="T22" fmla="*/ 22 w 103"/>
              <a:gd name="T23" fmla="*/ 52 h 102"/>
              <a:gd name="T24" fmla="*/ 81 w 103"/>
              <a:gd name="T25" fmla="*/ 52 h 102"/>
              <a:gd name="T26" fmla="*/ 82 w 103"/>
              <a:gd name="T27" fmla="*/ 51 h 102"/>
              <a:gd name="T28" fmla="*/ 82 w 103"/>
              <a:gd name="T29" fmla="*/ 47 h 102"/>
              <a:gd name="T30" fmla="*/ 21 w 103"/>
              <a:gd name="T31" fmla="*/ 47 h 102"/>
              <a:gd name="T32" fmla="*/ 21 w 103"/>
              <a:gd name="T33" fmla="*/ 51 h 102"/>
              <a:gd name="T34" fmla="*/ 100 w 103"/>
              <a:gd name="T35" fmla="*/ 32 h 102"/>
              <a:gd name="T36" fmla="*/ 55 w 103"/>
              <a:gd name="T37" fmla="*/ 2 h 102"/>
              <a:gd name="T38" fmla="*/ 48 w 103"/>
              <a:gd name="T39" fmla="*/ 2 h 102"/>
              <a:gd name="T40" fmla="*/ 3 w 103"/>
              <a:gd name="T41" fmla="*/ 32 h 102"/>
              <a:gd name="T42" fmla="*/ 0 w 103"/>
              <a:gd name="T43" fmla="*/ 38 h 102"/>
              <a:gd name="T44" fmla="*/ 0 w 103"/>
              <a:gd name="T45" fmla="*/ 96 h 102"/>
              <a:gd name="T46" fmla="*/ 6 w 103"/>
              <a:gd name="T47" fmla="*/ 102 h 102"/>
              <a:gd name="T48" fmla="*/ 96 w 103"/>
              <a:gd name="T49" fmla="*/ 102 h 102"/>
              <a:gd name="T50" fmla="*/ 103 w 103"/>
              <a:gd name="T51" fmla="*/ 96 h 102"/>
              <a:gd name="T52" fmla="*/ 103 w 103"/>
              <a:gd name="T53" fmla="*/ 38 h 102"/>
              <a:gd name="T54" fmla="*/ 100 w 103"/>
              <a:gd name="T55" fmla="*/ 32 h 102"/>
              <a:gd name="T56" fmla="*/ 96 w 103"/>
              <a:gd name="T57" fmla="*/ 47 h 102"/>
              <a:gd name="T58" fmla="*/ 51 w 103"/>
              <a:gd name="T59" fmla="*/ 77 h 102"/>
              <a:gd name="T60" fmla="*/ 6 w 103"/>
              <a:gd name="T61" fmla="*/ 47 h 102"/>
              <a:gd name="T62" fmla="*/ 6 w 103"/>
              <a:gd name="T63" fmla="*/ 41 h 102"/>
              <a:gd name="T64" fmla="*/ 10 w 103"/>
              <a:gd name="T65" fmla="*/ 37 h 102"/>
              <a:gd name="T66" fmla="*/ 93 w 103"/>
              <a:gd name="T67" fmla="*/ 37 h 102"/>
              <a:gd name="T68" fmla="*/ 96 w 103"/>
              <a:gd name="T69" fmla="*/ 41 h 102"/>
              <a:gd name="T70" fmla="*/ 96 w 103"/>
              <a:gd name="T71" fmla="*/ 4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 h="102">
                <a:moveTo>
                  <a:pt x="36" y="61"/>
                </a:moveTo>
                <a:cubicBezTo>
                  <a:pt x="67" y="61"/>
                  <a:pt x="67" y="61"/>
                  <a:pt x="67" y="61"/>
                </a:cubicBezTo>
                <a:cubicBezTo>
                  <a:pt x="74" y="57"/>
                  <a:pt x="74" y="57"/>
                  <a:pt x="74" y="57"/>
                </a:cubicBezTo>
                <a:cubicBezTo>
                  <a:pt x="29" y="57"/>
                  <a:pt x="29" y="57"/>
                  <a:pt x="29" y="57"/>
                </a:cubicBezTo>
                <a:lnTo>
                  <a:pt x="36" y="61"/>
                </a:lnTo>
                <a:close/>
                <a:moveTo>
                  <a:pt x="50" y="71"/>
                </a:moveTo>
                <a:cubicBezTo>
                  <a:pt x="52" y="71"/>
                  <a:pt x="52" y="71"/>
                  <a:pt x="52" y="71"/>
                </a:cubicBezTo>
                <a:cubicBezTo>
                  <a:pt x="59" y="66"/>
                  <a:pt x="59" y="66"/>
                  <a:pt x="59" y="66"/>
                </a:cubicBezTo>
                <a:cubicBezTo>
                  <a:pt x="43" y="66"/>
                  <a:pt x="43" y="66"/>
                  <a:pt x="43" y="66"/>
                </a:cubicBezTo>
                <a:lnTo>
                  <a:pt x="50" y="71"/>
                </a:lnTo>
                <a:close/>
                <a:moveTo>
                  <a:pt x="21" y="51"/>
                </a:moveTo>
                <a:cubicBezTo>
                  <a:pt x="22" y="52"/>
                  <a:pt x="22" y="52"/>
                  <a:pt x="22" y="52"/>
                </a:cubicBezTo>
                <a:cubicBezTo>
                  <a:pt x="81" y="52"/>
                  <a:pt x="81" y="52"/>
                  <a:pt x="81" y="52"/>
                </a:cubicBezTo>
                <a:cubicBezTo>
                  <a:pt x="82" y="51"/>
                  <a:pt x="82" y="51"/>
                  <a:pt x="82" y="51"/>
                </a:cubicBezTo>
                <a:cubicBezTo>
                  <a:pt x="82" y="47"/>
                  <a:pt x="82" y="47"/>
                  <a:pt x="82" y="47"/>
                </a:cubicBezTo>
                <a:cubicBezTo>
                  <a:pt x="21" y="47"/>
                  <a:pt x="21" y="47"/>
                  <a:pt x="21" y="47"/>
                </a:cubicBezTo>
                <a:lnTo>
                  <a:pt x="21" y="51"/>
                </a:lnTo>
                <a:close/>
                <a:moveTo>
                  <a:pt x="100" y="32"/>
                </a:moveTo>
                <a:cubicBezTo>
                  <a:pt x="55" y="2"/>
                  <a:pt x="55" y="2"/>
                  <a:pt x="55" y="2"/>
                </a:cubicBezTo>
                <a:cubicBezTo>
                  <a:pt x="53" y="0"/>
                  <a:pt x="50" y="0"/>
                  <a:pt x="48" y="2"/>
                </a:cubicBezTo>
                <a:cubicBezTo>
                  <a:pt x="3" y="32"/>
                  <a:pt x="3" y="32"/>
                  <a:pt x="3" y="32"/>
                </a:cubicBezTo>
                <a:cubicBezTo>
                  <a:pt x="1" y="34"/>
                  <a:pt x="0" y="36"/>
                  <a:pt x="0" y="38"/>
                </a:cubicBezTo>
                <a:cubicBezTo>
                  <a:pt x="0" y="96"/>
                  <a:pt x="0" y="96"/>
                  <a:pt x="0" y="96"/>
                </a:cubicBezTo>
                <a:cubicBezTo>
                  <a:pt x="0" y="100"/>
                  <a:pt x="3" y="102"/>
                  <a:pt x="6" y="102"/>
                </a:cubicBezTo>
                <a:cubicBezTo>
                  <a:pt x="96" y="102"/>
                  <a:pt x="96" y="102"/>
                  <a:pt x="96" y="102"/>
                </a:cubicBezTo>
                <a:cubicBezTo>
                  <a:pt x="100" y="102"/>
                  <a:pt x="103" y="100"/>
                  <a:pt x="103" y="96"/>
                </a:cubicBezTo>
                <a:cubicBezTo>
                  <a:pt x="103" y="38"/>
                  <a:pt x="103" y="38"/>
                  <a:pt x="103" y="38"/>
                </a:cubicBezTo>
                <a:cubicBezTo>
                  <a:pt x="103" y="36"/>
                  <a:pt x="102" y="34"/>
                  <a:pt x="100" y="32"/>
                </a:cubicBezTo>
                <a:close/>
                <a:moveTo>
                  <a:pt x="96" y="47"/>
                </a:moveTo>
                <a:cubicBezTo>
                  <a:pt x="51" y="77"/>
                  <a:pt x="51" y="77"/>
                  <a:pt x="51" y="77"/>
                </a:cubicBezTo>
                <a:cubicBezTo>
                  <a:pt x="6" y="47"/>
                  <a:pt x="6" y="47"/>
                  <a:pt x="6" y="47"/>
                </a:cubicBezTo>
                <a:cubicBezTo>
                  <a:pt x="6" y="41"/>
                  <a:pt x="6" y="41"/>
                  <a:pt x="6" y="41"/>
                </a:cubicBezTo>
                <a:cubicBezTo>
                  <a:pt x="6" y="39"/>
                  <a:pt x="8" y="37"/>
                  <a:pt x="10" y="37"/>
                </a:cubicBezTo>
                <a:cubicBezTo>
                  <a:pt x="93" y="37"/>
                  <a:pt x="93" y="37"/>
                  <a:pt x="93" y="37"/>
                </a:cubicBezTo>
                <a:cubicBezTo>
                  <a:pt x="95" y="37"/>
                  <a:pt x="96" y="39"/>
                  <a:pt x="96" y="41"/>
                </a:cubicBezTo>
                <a:lnTo>
                  <a:pt x="96" y="47"/>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4" name="Freeform 190"/>
          <p:cNvSpPr>
            <a:spLocks noEditPoints="1"/>
          </p:cNvSpPr>
          <p:nvPr/>
        </p:nvSpPr>
        <p:spPr bwMode="auto">
          <a:xfrm>
            <a:off x="5939147" y="3405825"/>
            <a:ext cx="313707" cy="350614"/>
          </a:xfrm>
          <a:custGeom>
            <a:avLst/>
            <a:gdLst>
              <a:gd name="T0" fmla="*/ 55 w 102"/>
              <a:gd name="T1" fmla="*/ 63 h 114"/>
              <a:gd name="T2" fmla="*/ 55 w 102"/>
              <a:gd name="T3" fmla="*/ 63 h 114"/>
              <a:gd name="T4" fmla="*/ 55 w 102"/>
              <a:gd name="T5" fmla="*/ 40 h 114"/>
              <a:gd name="T6" fmla="*/ 51 w 102"/>
              <a:gd name="T7" fmla="*/ 35 h 114"/>
              <a:gd name="T8" fmla="*/ 47 w 102"/>
              <a:gd name="T9" fmla="*/ 40 h 114"/>
              <a:gd name="T10" fmla="*/ 47 w 102"/>
              <a:gd name="T11" fmla="*/ 63 h 114"/>
              <a:gd name="T12" fmla="*/ 51 w 102"/>
              <a:gd name="T13" fmla="*/ 67 h 114"/>
              <a:gd name="T14" fmla="*/ 52 w 102"/>
              <a:gd name="T15" fmla="*/ 67 h 114"/>
              <a:gd name="T16" fmla="*/ 72 w 102"/>
              <a:gd name="T17" fmla="*/ 87 h 114"/>
              <a:gd name="T18" fmla="*/ 74 w 102"/>
              <a:gd name="T19" fmla="*/ 88 h 114"/>
              <a:gd name="T20" fmla="*/ 76 w 102"/>
              <a:gd name="T21" fmla="*/ 87 h 114"/>
              <a:gd name="T22" fmla="*/ 76 w 102"/>
              <a:gd name="T23" fmla="*/ 84 h 114"/>
              <a:gd name="T24" fmla="*/ 55 w 102"/>
              <a:gd name="T25" fmla="*/ 63 h 114"/>
              <a:gd name="T26" fmla="*/ 83 w 102"/>
              <a:gd name="T27" fmla="*/ 23 h 114"/>
              <a:gd name="T28" fmla="*/ 86 w 102"/>
              <a:gd name="T29" fmla="*/ 18 h 114"/>
              <a:gd name="T30" fmla="*/ 87 w 102"/>
              <a:gd name="T31" fmla="*/ 18 h 114"/>
              <a:gd name="T32" fmla="*/ 89 w 102"/>
              <a:gd name="T33" fmla="*/ 19 h 114"/>
              <a:gd name="T34" fmla="*/ 91 w 102"/>
              <a:gd name="T35" fmla="*/ 17 h 114"/>
              <a:gd name="T36" fmla="*/ 93 w 102"/>
              <a:gd name="T37" fmla="*/ 13 h 114"/>
              <a:gd name="T38" fmla="*/ 92 w 102"/>
              <a:gd name="T39" fmla="*/ 9 h 114"/>
              <a:gd name="T40" fmla="*/ 78 w 102"/>
              <a:gd name="T41" fmla="*/ 1 h 114"/>
              <a:gd name="T42" fmla="*/ 73 w 102"/>
              <a:gd name="T43" fmla="*/ 2 h 114"/>
              <a:gd name="T44" fmla="*/ 71 w 102"/>
              <a:gd name="T45" fmla="*/ 5 h 114"/>
              <a:gd name="T46" fmla="*/ 71 w 102"/>
              <a:gd name="T47" fmla="*/ 8 h 114"/>
              <a:gd name="T48" fmla="*/ 72 w 102"/>
              <a:gd name="T49" fmla="*/ 10 h 114"/>
              <a:gd name="T50" fmla="*/ 73 w 102"/>
              <a:gd name="T51" fmla="*/ 10 h 114"/>
              <a:gd name="T52" fmla="*/ 71 w 102"/>
              <a:gd name="T53" fmla="*/ 15 h 114"/>
              <a:gd name="T54" fmla="*/ 51 w 102"/>
              <a:gd name="T55" fmla="*/ 11 h 114"/>
              <a:gd name="T56" fmla="*/ 31 w 102"/>
              <a:gd name="T57" fmla="*/ 15 h 114"/>
              <a:gd name="T58" fmla="*/ 29 w 102"/>
              <a:gd name="T59" fmla="*/ 10 h 114"/>
              <a:gd name="T60" fmla="*/ 30 w 102"/>
              <a:gd name="T61" fmla="*/ 10 h 114"/>
              <a:gd name="T62" fmla="*/ 31 w 102"/>
              <a:gd name="T63" fmla="*/ 8 h 114"/>
              <a:gd name="T64" fmla="*/ 31 w 102"/>
              <a:gd name="T65" fmla="*/ 5 h 114"/>
              <a:gd name="T66" fmla="*/ 29 w 102"/>
              <a:gd name="T67" fmla="*/ 2 h 114"/>
              <a:gd name="T68" fmla="*/ 24 w 102"/>
              <a:gd name="T69" fmla="*/ 1 h 114"/>
              <a:gd name="T70" fmla="*/ 10 w 102"/>
              <a:gd name="T71" fmla="*/ 9 h 114"/>
              <a:gd name="T72" fmla="*/ 9 w 102"/>
              <a:gd name="T73" fmla="*/ 13 h 114"/>
              <a:gd name="T74" fmla="*/ 11 w 102"/>
              <a:gd name="T75" fmla="*/ 17 h 114"/>
              <a:gd name="T76" fmla="*/ 13 w 102"/>
              <a:gd name="T77" fmla="*/ 19 h 114"/>
              <a:gd name="T78" fmla="*/ 15 w 102"/>
              <a:gd name="T79" fmla="*/ 18 h 114"/>
              <a:gd name="T80" fmla="*/ 16 w 102"/>
              <a:gd name="T81" fmla="*/ 18 h 114"/>
              <a:gd name="T82" fmla="*/ 19 w 102"/>
              <a:gd name="T83" fmla="*/ 23 h 114"/>
              <a:gd name="T84" fmla="*/ 0 w 102"/>
              <a:gd name="T85" fmla="*/ 63 h 114"/>
              <a:gd name="T86" fmla="*/ 51 w 102"/>
              <a:gd name="T87" fmla="*/ 114 h 114"/>
              <a:gd name="T88" fmla="*/ 102 w 102"/>
              <a:gd name="T89" fmla="*/ 63 h 114"/>
              <a:gd name="T90" fmla="*/ 83 w 102"/>
              <a:gd name="T91" fmla="*/ 23 h 114"/>
              <a:gd name="T92" fmla="*/ 51 w 102"/>
              <a:gd name="T93" fmla="*/ 104 h 114"/>
              <a:gd name="T94" fmla="*/ 10 w 102"/>
              <a:gd name="T95" fmla="*/ 63 h 114"/>
              <a:gd name="T96" fmla="*/ 51 w 102"/>
              <a:gd name="T97" fmla="*/ 21 h 114"/>
              <a:gd name="T98" fmla="*/ 92 w 102"/>
              <a:gd name="T99" fmla="*/ 63 h 114"/>
              <a:gd name="T100" fmla="*/ 51 w 102"/>
              <a:gd name="T101" fmla="*/ 10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2" h="114">
                <a:moveTo>
                  <a:pt x="55" y="63"/>
                </a:moveTo>
                <a:cubicBezTo>
                  <a:pt x="55" y="63"/>
                  <a:pt x="55" y="63"/>
                  <a:pt x="55" y="63"/>
                </a:cubicBezTo>
                <a:cubicBezTo>
                  <a:pt x="55" y="40"/>
                  <a:pt x="55" y="40"/>
                  <a:pt x="55" y="40"/>
                </a:cubicBezTo>
                <a:cubicBezTo>
                  <a:pt x="55" y="37"/>
                  <a:pt x="53" y="35"/>
                  <a:pt x="51" y="35"/>
                </a:cubicBezTo>
                <a:cubicBezTo>
                  <a:pt x="49" y="35"/>
                  <a:pt x="47" y="37"/>
                  <a:pt x="47" y="40"/>
                </a:cubicBezTo>
                <a:cubicBezTo>
                  <a:pt x="47" y="63"/>
                  <a:pt x="47" y="63"/>
                  <a:pt x="47" y="63"/>
                </a:cubicBezTo>
                <a:cubicBezTo>
                  <a:pt x="47" y="65"/>
                  <a:pt x="49" y="67"/>
                  <a:pt x="51" y="67"/>
                </a:cubicBezTo>
                <a:cubicBezTo>
                  <a:pt x="51" y="67"/>
                  <a:pt x="51" y="67"/>
                  <a:pt x="52" y="67"/>
                </a:cubicBezTo>
                <a:cubicBezTo>
                  <a:pt x="72" y="87"/>
                  <a:pt x="72" y="87"/>
                  <a:pt x="72" y="87"/>
                </a:cubicBezTo>
                <a:cubicBezTo>
                  <a:pt x="73" y="88"/>
                  <a:pt x="73" y="88"/>
                  <a:pt x="74" y="88"/>
                </a:cubicBezTo>
                <a:cubicBezTo>
                  <a:pt x="75" y="88"/>
                  <a:pt x="75" y="88"/>
                  <a:pt x="76" y="87"/>
                </a:cubicBezTo>
                <a:cubicBezTo>
                  <a:pt x="77" y="86"/>
                  <a:pt x="77" y="85"/>
                  <a:pt x="76" y="84"/>
                </a:cubicBezTo>
                <a:lnTo>
                  <a:pt x="55" y="63"/>
                </a:lnTo>
                <a:close/>
                <a:moveTo>
                  <a:pt x="83" y="23"/>
                </a:moveTo>
                <a:cubicBezTo>
                  <a:pt x="86" y="18"/>
                  <a:pt x="86" y="18"/>
                  <a:pt x="86" y="18"/>
                </a:cubicBezTo>
                <a:cubicBezTo>
                  <a:pt x="87" y="18"/>
                  <a:pt x="87" y="18"/>
                  <a:pt x="87" y="18"/>
                </a:cubicBezTo>
                <a:cubicBezTo>
                  <a:pt x="87" y="19"/>
                  <a:pt x="88" y="19"/>
                  <a:pt x="89" y="19"/>
                </a:cubicBezTo>
                <a:cubicBezTo>
                  <a:pt x="90" y="18"/>
                  <a:pt x="91" y="18"/>
                  <a:pt x="91" y="17"/>
                </a:cubicBezTo>
                <a:cubicBezTo>
                  <a:pt x="93" y="13"/>
                  <a:pt x="93" y="13"/>
                  <a:pt x="93" y="13"/>
                </a:cubicBezTo>
                <a:cubicBezTo>
                  <a:pt x="94" y="12"/>
                  <a:pt x="94" y="10"/>
                  <a:pt x="92" y="9"/>
                </a:cubicBezTo>
                <a:cubicBezTo>
                  <a:pt x="78" y="1"/>
                  <a:pt x="78" y="1"/>
                  <a:pt x="78" y="1"/>
                </a:cubicBezTo>
                <a:cubicBezTo>
                  <a:pt x="76" y="0"/>
                  <a:pt x="74" y="0"/>
                  <a:pt x="73" y="2"/>
                </a:cubicBezTo>
                <a:cubicBezTo>
                  <a:pt x="71" y="5"/>
                  <a:pt x="71" y="5"/>
                  <a:pt x="71" y="5"/>
                </a:cubicBezTo>
                <a:cubicBezTo>
                  <a:pt x="71" y="6"/>
                  <a:pt x="71" y="7"/>
                  <a:pt x="71" y="8"/>
                </a:cubicBezTo>
                <a:cubicBezTo>
                  <a:pt x="71" y="9"/>
                  <a:pt x="72" y="9"/>
                  <a:pt x="72" y="10"/>
                </a:cubicBezTo>
                <a:cubicBezTo>
                  <a:pt x="73" y="10"/>
                  <a:pt x="73" y="10"/>
                  <a:pt x="73" y="10"/>
                </a:cubicBezTo>
                <a:cubicBezTo>
                  <a:pt x="71" y="15"/>
                  <a:pt x="71" y="15"/>
                  <a:pt x="71" y="15"/>
                </a:cubicBezTo>
                <a:cubicBezTo>
                  <a:pt x="65" y="13"/>
                  <a:pt x="58" y="11"/>
                  <a:pt x="51" y="11"/>
                </a:cubicBezTo>
                <a:cubicBezTo>
                  <a:pt x="44" y="11"/>
                  <a:pt x="37" y="13"/>
                  <a:pt x="31" y="15"/>
                </a:cubicBezTo>
                <a:cubicBezTo>
                  <a:pt x="29" y="10"/>
                  <a:pt x="29" y="10"/>
                  <a:pt x="29" y="10"/>
                </a:cubicBezTo>
                <a:cubicBezTo>
                  <a:pt x="30" y="10"/>
                  <a:pt x="30" y="10"/>
                  <a:pt x="30" y="10"/>
                </a:cubicBezTo>
                <a:cubicBezTo>
                  <a:pt x="30" y="9"/>
                  <a:pt x="31" y="9"/>
                  <a:pt x="31" y="8"/>
                </a:cubicBezTo>
                <a:cubicBezTo>
                  <a:pt x="31" y="7"/>
                  <a:pt x="31" y="6"/>
                  <a:pt x="31" y="5"/>
                </a:cubicBezTo>
                <a:cubicBezTo>
                  <a:pt x="29" y="2"/>
                  <a:pt x="29" y="2"/>
                  <a:pt x="29" y="2"/>
                </a:cubicBezTo>
                <a:cubicBezTo>
                  <a:pt x="28" y="0"/>
                  <a:pt x="26" y="0"/>
                  <a:pt x="24" y="1"/>
                </a:cubicBezTo>
                <a:cubicBezTo>
                  <a:pt x="10" y="9"/>
                  <a:pt x="10" y="9"/>
                  <a:pt x="10" y="9"/>
                </a:cubicBezTo>
                <a:cubicBezTo>
                  <a:pt x="8" y="10"/>
                  <a:pt x="8" y="12"/>
                  <a:pt x="9" y="13"/>
                </a:cubicBezTo>
                <a:cubicBezTo>
                  <a:pt x="11" y="17"/>
                  <a:pt x="11" y="17"/>
                  <a:pt x="11" y="17"/>
                </a:cubicBezTo>
                <a:cubicBezTo>
                  <a:pt x="11" y="18"/>
                  <a:pt x="12" y="18"/>
                  <a:pt x="13" y="19"/>
                </a:cubicBezTo>
                <a:cubicBezTo>
                  <a:pt x="14" y="19"/>
                  <a:pt x="15" y="19"/>
                  <a:pt x="15" y="18"/>
                </a:cubicBezTo>
                <a:cubicBezTo>
                  <a:pt x="16" y="18"/>
                  <a:pt x="16" y="18"/>
                  <a:pt x="16" y="18"/>
                </a:cubicBezTo>
                <a:cubicBezTo>
                  <a:pt x="19" y="23"/>
                  <a:pt x="19" y="23"/>
                  <a:pt x="19" y="23"/>
                </a:cubicBezTo>
                <a:cubicBezTo>
                  <a:pt x="8" y="32"/>
                  <a:pt x="0" y="46"/>
                  <a:pt x="0" y="63"/>
                </a:cubicBezTo>
                <a:cubicBezTo>
                  <a:pt x="0" y="91"/>
                  <a:pt x="23" y="114"/>
                  <a:pt x="51" y="114"/>
                </a:cubicBezTo>
                <a:cubicBezTo>
                  <a:pt x="79" y="114"/>
                  <a:pt x="102" y="91"/>
                  <a:pt x="102" y="63"/>
                </a:cubicBezTo>
                <a:cubicBezTo>
                  <a:pt x="102" y="46"/>
                  <a:pt x="94" y="32"/>
                  <a:pt x="83" y="23"/>
                </a:cubicBezTo>
                <a:close/>
                <a:moveTo>
                  <a:pt x="51" y="104"/>
                </a:moveTo>
                <a:cubicBezTo>
                  <a:pt x="28" y="104"/>
                  <a:pt x="10" y="85"/>
                  <a:pt x="10" y="63"/>
                </a:cubicBezTo>
                <a:cubicBezTo>
                  <a:pt x="10" y="40"/>
                  <a:pt x="28" y="21"/>
                  <a:pt x="51" y="21"/>
                </a:cubicBezTo>
                <a:cubicBezTo>
                  <a:pt x="74" y="21"/>
                  <a:pt x="92" y="40"/>
                  <a:pt x="92" y="63"/>
                </a:cubicBezTo>
                <a:cubicBezTo>
                  <a:pt x="92" y="85"/>
                  <a:pt x="74" y="104"/>
                  <a:pt x="51" y="104"/>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95000"/>
                  <a:lumOff val="5000"/>
                </a:schemeClr>
              </a:solidFill>
            </a:endParaRPr>
          </a:p>
        </p:txBody>
      </p:sp>
      <p:sp>
        <p:nvSpPr>
          <p:cNvPr id="35" name="文本框 34"/>
          <p:cNvSpPr txBox="1"/>
          <p:nvPr/>
        </p:nvSpPr>
        <p:spPr>
          <a:xfrm>
            <a:off x="2128030" y="5047304"/>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6" name="文本框 35"/>
          <p:cNvSpPr txBox="1"/>
          <p:nvPr/>
        </p:nvSpPr>
        <p:spPr>
          <a:xfrm>
            <a:off x="2342744" y="4755873"/>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7" name="文本框 36"/>
          <p:cNvSpPr txBox="1"/>
          <p:nvPr/>
        </p:nvSpPr>
        <p:spPr>
          <a:xfrm>
            <a:off x="5157821" y="5047304"/>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8" name="文本框 37"/>
          <p:cNvSpPr txBox="1"/>
          <p:nvPr/>
        </p:nvSpPr>
        <p:spPr>
          <a:xfrm>
            <a:off x="5372535" y="4755873"/>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9" name="文本框 38"/>
          <p:cNvSpPr txBox="1"/>
          <p:nvPr/>
        </p:nvSpPr>
        <p:spPr>
          <a:xfrm>
            <a:off x="8182620" y="5047304"/>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40" name="文本框 39"/>
          <p:cNvSpPr txBox="1"/>
          <p:nvPr/>
        </p:nvSpPr>
        <p:spPr>
          <a:xfrm>
            <a:off x="8397334" y="4755873"/>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41" name="文本框 40"/>
          <p:cNvSpPr txBox="1"/>
          <p:nvPr/>
        </p:nvSpPr>
        <p:spPr>
          <a:xfrm>
            <a:off x="6698603" y="2116037"/>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42" name="文本框 41"/>
          <p:cNvSpPr txBox="1"/>
          <p:nvPr/>
        </p:nvSpPr>
        <p:spPr>
          <a:xfrm>
            <a:off x="6913317" y="1824606"/>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43" name="文本框 42"/>
          <p:cNvSpPr txBox="1"/>
          <p:nvPr/>
        </p:nvSpPr>
        <p:spPr>
          <a:xfrm>
            <a:off x="3659714" y="2116037"/>
            <a:ext cx="1840800"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44" name="文本框 43"/>
          <p:cNvSpPr txBox="1"/>
          <p:nvPr/>
        </p:nvSpPr>
        <p:spPr>
          <a:xfrm>
            <a:off x="3874428" y="1824606"/>
            <a:ext cx="1455541"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flipH="1">
            <a:off x="256160" y="723900"/>
            <a:ext cx="2373150" cy="6134100"/>
          </a:xfrm>
          <a:prstGeom prst="rect">
            <a:avLst/>
          </a:prstGeom>
        </p:spPr>
      </p:pic>
      <p:pic>
        <p:nvPicPr>
          <p:cNvPr id="6" name="图片 5"/>
          <p:cNvPicPr>
            <a:picLocks noChangeAspect="1"/>
          </p:cNvPicPr>
          <p:nvPr/>
        </p:nvPicPr>
        <p:blipFill rotWithShape="1">
          <a:blip r:embed="rId3"/>
          <a:srcRect l="20781" t="83110" r="69219" b="2521"/>
          <a:stretch>
            <a:fillRect/>
          </a:stretch>
        </p:blipFill>
        <p:spPr>
          <a:xfrm>
            <a:off x="4330916" y="5337515"/>
            <a:ext cx="1961322" cy="1409700"/>
          </a:xfrm>
          <a:prstGeom prst="rect">
            <a:avLst/>
          </a:prstGeom>
        </p:spPr>
      </p:pic>
      <p:pic>
        <p:nvPicPr>
          <p:cNvPr id="7" name="图片 6"/>
          <p:cNvPicPr>
            <a:picLocks noChangeAspect="1"/>
          </p:cNvPicPr>
          <p:nvPr/>
        </p:nvPicPr>
        <p:blipFill rotWithShape="1">
          <a:blip r:embed="rId4"/>
          <a:srcRect l="57031" t="77198" r="34688" b="7809"/>
          <a:stretch>
            <a:fillRect/>
          </a:stretch>
        </p:blipFill>
        <p:spPr>
          <a:xfrm>
            <a:off x="6470344" y="5124449"/>
            <a:ext cx="1745854" cy="1581151"/>
          </a:xfrm>
          <a:prstGeom prst="rect">
            <a:avLst/>
          </a:prstGeom>
        </p:spPr>
      </p:pic>
      <p:pic>
        <p:nvPicPr>
          <p:cNvPr id="8" name="图片 7"/>
          <p:cNvPicPr>
            <a:picLocks noChangeAspect="1"/>
          </p:cNvPicPr>
          <p:nvPr/>
        </p:nvPicPr>
        <p:blipFill rotWithShape="1">
          <a:blip r:embed="rId5"/>
          <a:srcRect l="37343" t="41665"/>
          <a:stretch>
            <a:fillRect/>
          </a:stretch>
        </p:blipFill>
        <p:spPr>
          <a:xfrm flipH="1">
            <a:off x="-2052844" y="2228850"/>
            <a:ext cx="6096000" cy="4629150"/>
          </a:xfrm>
          <a:prstGeom prst="rect">
            <a:avLst/>
          </a:prstGeom>
        </p:spPr>
      </p:pic>
      <p:pic>
        <p:nvPicPr>
          <p:cNvPr id="13" name="图片 12"/>
          <p:cNvPicPr>
            <a:picLocks noChangeAspect="1"/>
          </p:cNvPicPr>
          <p:nvPr/>
        </p:nvPicPr>
        <p:blipFill>
          <a:blip r:embed="rId2"/>
          <a:stretch>
            <a:fillRect/>
          </a:stretch>
        </p:blipFill>
        <p:spPr>
          <a:xfrm>
            <a:off x="9590161" y="723900"/>
            <a:ext cx="2373150" cy="6134100"/>
          </a:xfrm>
          <a:prstGeom prst="rect">
            <a:avLst/>
          </a:prstGeom>
        </p:spPr>
      </p:pic>
      <p:pic>
        <p:nvPicPr>
          <p:cNvPr id="4" name="图片 3"/>
          <p:cNvPicPr>
            <a:picLocks noChangeAspect="1"/>
          </p:cNvPicPr>
          <p:nvPr/>
        </p:nvPicPr>
        <p:blipFill rotWithShape="1">
          <a:blip r:embed="rId5"/>
          <a:srcRect l="37343" t="41665"/>
          <a:stretch>
            <a:fillRect/>
          </a:stretch>
        </p:blipFill>
        <p:spPr>
          <a:xfrm>
            <a:off x="8394304" y="2228850"/>
            <a:ext cx="6096000" cy="4629150"/>
          </a:xfrm>
          <a:prstGeom prst="rect">
            <a:avLst/>
          </a:prstGeom>
        </p:spPr>
      </p:pic>
      <p:sp>
        <p:nvSpPr>
          <p:cNvPr id="17" name="椭圆 6"/>
          <p:cNvSpPr/>
          <p:nvPr/>
        </p:nvSpPr>
        <p:spPr>
          <a:xfrm>
            <a:off x="5514847" y="1856995"/>
            <a:ext cx="1149597" cy="1200474"/>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18" name="文本框 17"/>
          <p:cNvSpPr txBox="1"/>
          <p:nvPr/>
        </p:nvSpPr>
        <p:spPr>
          <a:xfrm>
            <a:off x="5519057" y="20725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04</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19" name="文本框 18"/>
          <p:cNvSpPr txBox="1"/>
          <p:nvPr/>
        </p:nvSpPr>
        <p:spPr>
          <a:xfrm>
            <a:off x="3616035" y="3102791"/>
            <a:ext cx="4959929" cy="616644"/>
          </a:xfrm>
          <a:prstGeom prst="rect">
            <a:avLst/>
          </a:prstGeom>
          <a:noFill/>
        </p:spPr>
        <p:txBody>
          <a:bodyPr wrap="square" rtlCol="0">
            <a:spAutoFit/>
          </a:bodyPr>
          <a:lstStyle/>
          <a:p>
            <a:pPr algn="ctr">
              <a:lnSpc>
                <a:spcPct val="175000"/>
              </a:lnSpc>
            </a:pPr>
            <a:r>
              <a:rPr lang="zh-CN" altLang="en-US" sz="2400" b="1" dirty="0">
                <a:solidFill>
                  <a:schemeClr val="tx1">
                    <a:lumMod val="95000"/>
                    <a:lumOff val="5000"/>
                  </a:schemeClr>
                </a:solidFill>
                <a:latin typeface="情书体" pitchFamily="2" charset="-122"/>
                <a:ea typeface="情书体" pitchFamily="2" charset="-122"/>
              </a:rPr>
              <a:t>Job deficiencies</a:t>
            </a:r>
            <a:endParaRPr lang="en-US" altLang="zh-CN" sz="2400" b="1" dirty="0">
              <a:solidFill>
                <a:schemeClr val="tx1">
                  <a:lumMod val="95000"/>
                  <a:lumOff val="5000"/>
                </a:schemeClr>
              </a:solidFill>
              <a:latin typeface="情书体" pitchFamily="2" charset="-122"/>
              <a:ea typeface="情书体" pitchFamily="2" charset="-122"/>
            </a:endParaRPr>
          </a:p>
        </p:txBody>
      </p:sp>
      <p:sp>
        <p:nvSpPr>
          <p:cNvPr id="20" name="文本框 19"/>
          <p:cNvSpPr txBox="1"/>
          <p:nvPr/>
        </p:nvSpPr>
        <p:spPr>
          <a:xfrm>
            <a:off x="3584946" y="3854875"/>
            <a:ext cx="5022106" cy="338554"/>
          </a:xfrm>
          <a:prstGeom prst="snip1Rect">
            <a:avLst>
              <a:gd name="adj" fmla="val 0"/>
            </a:avLst>
          </a:prstGeom>
          <a:noFill/>
          <a:ln w="28575">
            <a:noFill/>
          </a:ln>
        </p:spPr>
        <p:txBody>
          <a:bodyPr wrap="square" rtlCol="0">
            <a:spAutoFit/>
          </a:bodyPr>
          <a:lstStyle/>
          <a:p>
            <a:pPr algn="ctr"/>
            <a:r>
              <a:rPr lang="en-US" altLang="zh-CN" sz="1600" b="1" dirty="0">
                <a:solidFill>
                  <a:schemeClr val="tx1">
                    <a:lumMod val="95000"/>
                    <a:lumOff val="5000"/>
                  </a:schemeClr>
                </a:solidFill>
                <a:latin typeface="情书体" pitchFamily="2" charset="-122"/>
                <a:ea typeface="情书体" pitchFamily="2" charset="-122"/>
                <a:cs typeface="Arial" panose="020B0604020202020204" pitchFamily="34" charset="0"/>
              </a:rPr>
              <a:t>LACK OF WORK</a:t>
            </a:r>
            <a:endParaRPr lang="zh-CN" altLang="en-US" sz="1600" b="1"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椭圆 6"/>
          <p:cNvSpPr/>
          <p:nvPr/>
        </p:nvSpPr>
        <p:spPr>
          <a:xfrm>
            <a:off x="615829" y="421511"/>
            <a:ext cx="736834" cy="769442"/>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7" name="文本框 6"/>
          <p:cNvSpPr txBox="1"/>
          <p:nvPr/>
        </p:nvSpPr>
        <p:spPr>
          <a:xfrm>
            <a:off x="407303" y="3834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04</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8" name="文本框 7"/>
          <p:cNvSpPr txBox="1"/>
          <p:nvPr/>
        </p:nvSpPr>
        <p:spPr>
          <a:xfrm>
            <a:off x="1451346" y="113189"/>
            <a:ext cx="4959929" cy="616644"/>
          </a:xfrm>
          <a:prstGeom prst="rect">
            <a:avLst/>
          </a:prstGeom>
          <a:noFill/>
        </p:spPr>
        <p:txBody>
          <a:bodyPr wrap="square" rtlCol="0">
            <a:spAutoFit/>
          </a:bodyPr>
          <a:lstStyle/>
          <a:p>
            <a:pPr>
              <a:lnSpc>
                <a:spcPct val="175000"/>
              </a:lnSpc>
            </a:pPr>
            <a:r>
              <a:rPr lang="zh-CN" altLang="en-US" sz="2400" b="1" dirty="0">
                <a:solidFill>
                  <a:schemeClr val="tx1">
                    <a:lumMod val="95000"/>
                    <a:lumOff val="5000"/>
                  </a:schemeClr>
                </a:solidFill>
                <a:latin typeface="情书体" pitchFamily="2" charset="-122"/>
                <a:ea typeface="情书体" pitchFamily="2" charset="-122"/>
              </a:rPr>
              <a:t>Job deficiencies</a:t>
            </a:r>
            <a:endParaRPr lang="en-US" altLang="zh-CN" sz="2400" b="1" dirty="0">
              <a:solidFill>
                <a:schemeClr val="tx1">
                  <a:lumMod val="95000"/>
                  <a:lumOff val="5000"/>
                </a:schemeClr>
              </a:solidFill>
              <a:latin typeface="情书体" pitchFamily="2" charset="-122"/>
              <a:ea typeface="情书体" pitchFamily="2" charset="-122"/>
            </a:endParaRPr>
          </a:p>
        </p:txBody>
      </p:sp>
      <p:sp>
        <p:nvSpPr>
          <p:cNvPr id="9" name="文本框 8"/>
          <p:cNvSpPr txBox="1"/>
          <p:nvPr/>
        </p:nvSpPr>
        <p:spPr>
          <a:xfrm>
            <a:off x="1451346" y="865273"/>
            <a:ext cx="5022106" cy="338554"/>
          </a:xfrm>
          <a:prstGeom prst="snip1Rect">
            <a:avLst>
              <a:gd name="adj" fmla="val 0"/>
            </a:avLst>
          </a:prstGeom>
          <a:noFill/>
          <a:ln w="28575">
            <a:noFill/>
          </a:ln>
        </p:spPr>
        <p:txBody>
          <a:bodyPr wrap="square" rtlCol="0">
            <a:spAutoFit/>
          </a:bodyPr>
          <a:lstStyle/>
          <a:p>
            <a:r>
              <a:rPr lang="en-US" altLang="zh-CN" sz="1600" b="1" dirty="0">
                <a:solidFill>
                  <a:schemeClr val="tx1">
                    <a:lumMod val="95000"/>
                    <a:lumOff val="5000"/>
                  </a:schemeClr>
                </a:solidFill>
                <a:latin typeface="情书体" pitchFamily="2" charset="-122"/>
                <a:ea typeface="情书体" pitchFamily="2" charset="-122"/>
                <a:cs typeface="Arial" panose="020B0604020202020204" pitchFamily="34" charset="0"/>
              </a:rPr>
              <a:t>LACK OF WORK</a:t>
            </a:r>
            <a:endParaRPr lang="zh-CN" altLang="en-US" sz="1600" b="1"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grpSp>
        <p:nvGrpSpPr>
          <p:cNvPr id="10" name="组合 9"/>
          <p:cNvGrpSpPr/>
          <p:nvPr/>
        </p:nvGrpSpPr>
        <p:grpSpPr>
          <a:xfrm>
            <a:off x="1959429" y="2760330"/>
            <a:ext cx="8273142" cy="2303170"/>
            <a:chOff x="1428118" y="2709476"/>
            <a:chExt cx="9335764" cy="2598994"/>
          </a:xfrm>
        </p:grpSpPr>
        <p:grpSp>
          <p:nvGrpSpPr>
            <p:cNvPr id="11" name="Group 6732"/>
            <p:cNvGrpSpPr/>
            <p:nvPr/>
          </p:nvGrpSpPr>
          <p:grpSpPr>
            <a:xfrm>
              <a:off x="8033157" y="3593968"/>
              <a:ext cx="2730725" cy="1714502"/>
              <a:chOff x="0" y="0"/>
              <a:chExt cx="2326950" cy="1460989"/>
            </a:xfrm>
            <a:solidFill>
              <a:srgbClr val="CA8830"/>
            </a:solidFill>
          </p:grpSpPr>
          <p:sp>
            <p:nvSpPr>
              <p:cNvPr id="47" name="Shape 6730"/>
              <p:cNvSpPr/>
              <p:nvPr/>
            </p:nvSpPr>
            <p:spPr>
              <a:xfrm rot="10800000">
                <a:off x="0" y="352199"/>
                <a:ext cx="2217581" cy="11087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297" y="21600"/>
                    </a:lnTo>
                    <a:cubicBezTo>
                      <a:pt x="18297" y="13319"/>
                      <a:pt x="14941" y="6606"/>
                      <a:pt x="10800" y="6606"/>
                    </a:cubicBezTo>
                    <a:cubicBezTo>
                      <a:pt x="6659" y="6606"/>
                      <a:pt x="3303" y="13319"/>
                      <a:pt x="3303" y="21600"/>
                    </a:cubicBezTo>
                    <a:close/>
                  </a:path>
                </a:pathLst>
              </a:custGeom>
              <a:solidFill>
                <a:schemeClr val="tx1">
                  <a:lumMod val="75000"/>
                  <a:lumOff val="25000"/>
                </a:schemeClr>
              </a:solidFill>
              <a:ln w="12700" cap="flat">
                <a:solidFill>
                  <a:schemeClr val="bg1"/>
                </a:solidFill>
                <a:miter lim="400000"/>
              </a:ln>
              <a:effectLst/>
            </p:spPr>
            <p:txBody>
              <a:bodyPr wrap="square" lIns="0" tIns="0" rIns="0" bIns="0" numCol="1" anchor="ctr">
                <a:noAutofit/>
              </a:bodyPr>
              <a:lstStyle/>
              <a:p>
                <a:pPr lvl="0" algn="ctr">
                  <a:defRPr sz="2400"/>
                </a:pPr>
                <a:endParaRPr/>
              </a:p>
            </p:txBody>
          </p:sp>
          <p:sp>
            <p:nvSpPr>
              <p:cNvPr id="48" name="Shape 6731"/>
              <p:cNvSpPr/>
              <p:nvPr/>
            </p:nvSpPr>
            <p:spPr>
              <a:xfrm>
                <a:off x="1766898" y="0"/>
                <a:ext cx="560053" cy="359377"/>
              </a:xfrm>
              <a:prstGeom prst="triangle">
                <a:avLst/>
              </a:prstGeom>
              <a:solidFill>
                <a:schemeClr val="tx1">
                  <a:lumMod val="75000"/>
                  <a:lumOff val="25000"/>
                </a:schemeClr>
              </a:solidFill>
              <a:ln w="12700" cap="flat">
                <a:solidFill>
                  <a:schemeClr val="bg1"/>
                </a:solidFill>
                <a:miter lim="400000"/>
              </a:ln>
              <a:effectLst/>
            </p:spPr>
            <p:txBody>
              <a:bodyPr wrap="square" lIns="0" tIns="0" rIns="0" bIns="0" numCol="1" anchor="ctr">
                <a:noAutofit/>
              </a:bodyPr>
              <a:lstStyle/>
              <a:p>
                <a:pPr lvl="0" algn="ctr">
                  <a:defRPr>
                    <a:solidFill>
                      <a:srgbClr val="FFFFFF"/>
                    </a:solidFill>
                  </a:defRPr>
                </a:pPr>
                <a:endParaRPr/>
              </a:p>
            </p:txBody>
          </p:sp>
        </p:grpSp>
        <p:grpSp>
          <p:nvGrpSpPr>
            <p:cNvPr id="12" name="Group 6738"/>
            <p:cNvGrpSpPr/>
            <p:nvPr/>
          </p:nvGrpSpPr>
          <p:grpSpPr>
            <a:xfrm>
              <a:off x="5832239" y="2709476"/>
              <a:ext cx="2733001" cy="1720322"/>
              <a:chOff x="0" y="0"/>
              <a:chExt cx="2328891" cy="1465948"/>
            </a:xfrm>
            <a:solidFill>
              <a:srgbClr val="CA8830"/>
            </a:solidFill>
          </p:grpSpPr>
          <p:sp>
            <p:nvSpPr>
              <p:cNvPr id="45" name="Shape 6736"/>
              <p:cNvSpPr/>
              <p:nvPr/>
            </p:nvSpPr>
            <p:spPr>
              <a:xfrm>
                <a:off x="0" y="0"/>
                <a:ext cx="2217580" cy="11087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297" y="21600"/>
                    </a:lnTo>
                    <a:cubicBezTo>
                      <a:pt x="18297" y="13319"/>
                      <a:pt x="14941" y="6606"/>
                      <a:pt x="10800" y="6606"/>
                    </a:cubicBezTo>
                    <a:cubicBezTo>
                      <a:pt x="6659" y="6606"/>
                      <a:pt x="3303" y="13319"/>
                      <a:pt x="3303" y="21600"/>
                    </a:cubicBezTo>
                    <a:close/>
                  </a:path>
                </a:pathLst>
              </a:custGeom>
              <a:solidFill>
                <a:schemeClr val="tx1">
                  <a:lumMod val="75000"/>
                  <a:lumOff val="25000"/>
                </a:schemeClr>
              </a:solidFill>
              <a:ln w="12700" cap="flat">
                <a:solidFill>
                  <a:schemeClr val="bg1"/>
                </a:solidFill>
                <a:miter lim="400000"/>
              </a:ln>
              <a:effectLst/>
            </p:spPr>
            <p:txBody>
              <a:bodyPr wrap="square" lIns="0" tIns="0" rIns="0" bIns="0" numCol="1" anchor="ctr">
                <a:noAutofit/>
              </a:bodyPr>
              <a:lstStyle/>
              <a:p>
                <a:pPr lvl="0" algn="ctr">
                  <a:defRPr sz="2400"/>
                </a:pPr>
                <a:endParaRPr/>
              </a:p>
            </p:txBody>
          </p:sp>
          <p:sp>
            <p:nvSpPr>
              <p:cNvPr id="46" name="Shape 6737"/>
              <p:cNvSpPr/>
              <p:nvPr/>
            </p:nvSpPr>
            <p:spPr>
              <a:xfrm rot="10800000">
                <a:off x="1768839" y="1106571"/>
                <a:ext cx="560052" cy="359378"/>
              </a:xfrm>
              <a:prstGeom prst="triangle">
                <a:avLst/>
              </a:prstGeom>
              <a:solidFill>
                <a:schemeClr val="tx1">
                  <a:lumMod val="75000"/>
                  <a:lumOff val="25000"/>
                </a:schemeClr>
              </a:solidFill>
              <a:ln w="12700" cap="flat">
                <a:solidFill>
                  <a:schemeClr val="bg1"/>
                </a:solidFill>
                <a:miter lim="400000"/>
              </a:ln>
              <a:effectLst/>
            </p:spPr>
            <p:txBody>
              <a:bodyPr wrap="square" lIns="0" tIns="0" rIns="0" bIns="0" numCol="1" anchor="ctr">
                <a:noAutofit/>
              </a:bodyPr>
              <a:lstStyle/>
              <a:p>
                <a:pPr lvl="0" algn="ctr">
                  <a:defRPr>
                    <a:solidFill>
                      <a:srgbClr val="FFFFFF"/>
                    </a:solidFill>
                  </a:defRPr>
                </a:pPr>
                <a:endParaRPr/>
              </a:p>
            </p:txBody>
          </p:sp>
        </p:grpSp>
        <p:grpSp>
          <p:nvGrpSpPr>
            <p:cNvPr id="13" name="Group 6741"/>
            <p:cNvGrpSpPr/>
            <p:nvPr/>
          </p:nvGrpSpPr>
          <p:grpSpPr>
            <a:xfrm>
              <a:off x="3629034" y="3593968"/>
              <a:ext cx="2735354" cy="1714502"/>
              <a:chOff x="0" y="0"/>
              <a:chExt cx="2330896" cy="1460989"/>
            </a:xfrm>
            <a:solidFill>
              <a:srgbClr val="CA8830"/>
            </a:solidFill>
          </p:grpSpPr>
          <p:sp>
            <p:nvSpPr>
              <p:cNvPr id="43" name="Shape 6739"/>
              <p:cNvSpPr/>
              <p:nvPr/>
            </p:nvSpPr>
            <p:spPr>
              <a:xfrm rot="10800000">
                <a:off x="0" y="352199"/>
                <a:ext cx="2217581" cy="11087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297" y="21600"/>
                    </a:lnTo>
                    <a:cubicBezTo>
                      <a:pt x="18297" y="13319"/>
                      <a:pt x="14941" y="6606"/>
                      <a:pt x="10800" y="6606"/>
                    </a:cubicBezTo>
                    <a:cubicBezTo>
                      <a:pt x="6659" y="6606"/>
                      <a:pt x="3303" y="13319"/>
                      <a:pt x="3303" y="21600"/>
                    </a:cubicBezTo>
                    <a:close/>
                  </a:path>
                </a:pathLst>
              </a:custGeom>
              <a:solidFill>
                <a:schemeClr val="tx1">
                  <a:lumMod val="75000"/>
                  <a:lumOff val="25000"/>
                </a:schemeClr>
              </a:solidFill>
              <a:ln w="12700" cap="flat">
                <a:solidFill>
                  <a:schemeClr val="bg1"/>
                </a:solidFill>
                <a:miter lim="400000"/>
              </a:ln>
              <a:effectLst/>
            </p:spPr>
            <p:txBody>
              <a:bodyPr wrap="square" lIns="0" tIns="0" rIns="0" bIns="0" numCol="1" anchor="ctr">
                <a:noAutofit/>
              </a:bodyPr>
              <a:lstStyle/>
              <a:p>
                <a:pPr lvl="0" algn="ctr">
                  <a:defRPr sz="2400"/>
                </a:pPr>
                <a:endParaRPr/>
              </a:p>
            </p:txBody>
          </p:sp>
          <p:sp>
            <p:nvSpPr>
              <p:cNvPr id="44" name="Shape 6740"/>
              <p:cNvSpPr/>
              <p:nvPr/>
            </p:nvSpPr>
            <p:spPr>
              <a:xfrm>
                <a:off x="1770844" y="0"/>
                <a:ext cx="560053" cy="359377"/>
              </a:xfrm>
              <a:prstGeom prst="triangle">
                <a:avLst/>
              </a:prstGeom>
              <a:solidFill>
                <a:schemeClr val="tx1">
                  <a:lumMod val="75000"/>
                  <a:lumOff val="25000"/>
                </a:schemeClr>
              </a:solidFill>
              <a:ln w="12700" cap="flat">
                <a:solidFill>
                  <a:schemeClr val="bg1"/>
                </a:solidFill>
                <a:miter lim="400000"/>
              </a:ln>
              <a:effectLst/>
            </p:spPr>
            <p:txBody>
              <a:bodyPr wrap="square" lIns="0" tIns="0" rIns="0" bIns="0" numCol="1" anchor="ctr">
                <a:noAutofit/>
              </a:bodyPr>
              <a:lstStyle/>
              <a:p>
                <a:pPr lvl="0" algn="ctr">
                  <a:defRPr>
                    <a:solidFill>
                      <a:srgbClr val="FFFFFF"/>
                    </a:solidFill>
                  </a:defRPr>
                </a:pPr>
                <a:endParaRPr/>
              </a:p>
            </p:txBody>
          </p:sp>
        </p:grpSp>
        <p:grpSp>
          <p:nvGrpSpPr>
            <p:cNvPr id="14" name="Group 6744"/>
            <p:cNvGrpSpPr/>
            <p:nvPr/>
          </p:nvGrpSpPr>
          <p:grpSpPr>
            <a:xfrm>
              <a:off x="1428118" y="2709476"/>
              <a:ext cx="2737629" cy="1720322"/>
              <a:chOff x="0" y="0"/>
              <a:chExt cx="2332834" cy="1465948"/>
            </a:xfrm>
            <a:solidFill>
              <a:srgbClr val="CA8830"/>
            </a:solidFill>
          </p:grpSpPr>
          <p:sp>
            <p:nvSpPr>
              <p:cNvPr id="41" name="Shape 6742"/>
              <p:cNvSpPr/>
              <p:nvPr/>
            </p:nvSpPr>
            <p:spPr>
              <a:xfrm>
                <a:off x="0" y="0"/>
                <a:ext cx="2217580" cy="110879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0" y="9671"/>
                      <a:pt x="4835" y="0"/>
                      <a:pt x="10800" y="0"/>
                    </a:cubicBezTo>
                    <a:cubicBezTo>
                      <a:pt x="16765" y="0"/>
                      <a:pt x="21600" y="9671"/>
                      <a:pt x="21600" y="21600"/>
                    </a:cubicBezTo>
                    <a:lnTo>
                      <a:pt x="18297" y="21600"/>
                    </a:lnTo>
                    <a:cubicBezTo>
                      <a:pt x="18297" y="13319"/>
                      <a:pt x="14941" y="6606"/>
                      <a:pt x="10800" y="6606"/>
                    </a:cubicBezTo>
                    <a:cubicBezTo>
                      <a:pt x="6659" y="6606"/>
                      <a:pt x="3303" y="13319"/>
                      <a:pt x="3303" y="21600"/>
                    </a:cubicBezTo>
                    <a:close/>
                  </a:path>
                </a:pathLst>
              </a:custGeom>
              <a:solidFill>
                <a:schemeClr val="tx1">
                  <a:lumMod val="75000"/>
                  <a:lumOff val="25000"/>
                </a:schemeClr>
              </a:solidFill>
              <a:ln w="12700" cap="flat">
                <a:solidFill>
                  <a:schemeClr val="bg1"/>
                </a:solidFill>
                <a:miter lim="400000"/>
              </a:ln>
              <a:effectLst/>
            </p:spPr>
            <p:txBody>
              <a:bodyPr wrap="square" lIns="0" tIns="0" rIns="0" bIns="0" numCol="1" anchor="ctr">
                <a:noAutofit/>
              </a:bodyPr>
              <a:lstStyle/>
              <a:p>
                <a:pPr lvl="0" algn="ctr">
                  <a:defRPr sz="2400"/>
                </a:pPr>
                <a:endParaRPr/>
              </a:p>
            </p:txBody>
          </p:sp>
          <p:sp>
            <p:nvSpPr>
              <p:cNvPr id="42" name="Shape 6743"/>
              <p:cNvSpPr/>
              <p:nvPr/>
            </p:nvSpPr>
            <p:spPr>
              <a:xfrm rot="10800000">
                <a:off x="1772782" y="1106571"/>
                <a:ext cx="560053" cy="359378"/>
              </a:xfrm>
              <a:prstGeom prst="triangle">
                <a:avLst/>
              </a:prstGeom>
              <a:solidFill>
                <a:schemeClr val="tx1">
                  <a:lumMod val="75000"/>
                  <a:lumOff val="25000"/>
                </a:schemeClr>
              </a:solidFill>
              <a:ln w="12700" cap="flat">
                <a:solidFill>
                  <a:schemeClr val="bg1"/>
                </a:solidFill>
                <a:miter lim="400000"/>
              </a:ln>
              <a:effectLst/>
            </p:spPr>
            <p:txBody>
              <a:bodyPr wrap="square" lIns="0" tIns="0" rIns="0" bIns="0" numCol="1" anchor="ctr">
                <a:noAutofit/>
              </a:bodyPr>
              <a:lstStyle/>
              <a:p>
                <a:pPr lvl="0" algn="ctr">
                  <a:defRPr>
                    <a:solidFill>
                      <a:srgbClr val="FFFFFF"/>
                    </a:solidFill>
                  </a:defRPr>
                </a:pPr>
                <a:endParaRPr/>
              </a:p>
            </p:txBody>
          </p:sp>
        </p:grpSp>
        <p:grpSp>
          <p:nvGrpSpPr>
            <p:cNvPr id="15" name="Group 25"/>
            <p:cNvGrpSpPr/>
            <p:nvPr/>
          </p:nvGrpSpPr>
          <p:grpSpPr>
            <a:xfrm>
              <a:off x="1978472" y="3280797"/>
              <a:ext cx="1512322" cy="1512322"/>
              <a:chOff x="1931595" y="3307164"/>
              <a:chExt cx="1535356" cy="1535356"/>
            </a:xfrm>
          </p:grpSpPr>
          <p:sp>
            <p:nvSpPr>
              <p:cNvPr id="36" name="Shape 6690"/>
              <p:cNvSpPr/>
              <p:nvPr/>
            </p:nvSpPr>
            <p:spPr>
              <a:xfrm>
                <a:off x="1931595" y="3307164"/>
                <a:ext cx="1535356" cy="153535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close/>
                  </a:path>
                </a:pathLst>
              </a:custGeom>
              <a:ln w="9525">
                <a:solidFill>
                  <a:schemeClr val="tx1">
                    <a:lumMod val="20000"/>
                    <a:lumOff val="80000"/>
                  </a:schemeClr>
                </a:solidFill>
                <a:prstDash val="sysDot"/>
                <a:miter/>
              </a:ln>
            </p:spPr>
            <p:txBody>
              <a:bodyPr lIns="0" tIns="0" rIns="0" bIns="0" anchor="ctr"/>
              <a:lstStyle/>
              <a:p>
                <a:pPr lvl="0" algn="ctr" defTabSz="1184910">
                  <a:lnSpc>
                    <a:spcPct val="90000"/>
                  </a:lnSpc>
                  <a:spcBef>
                    <a:spcPts val="700"/>
                  </a:spcBef>
                  <a:defRPr sz="4800">
                    <a:solidFill>
                      <a:srgbClr val="2580B7"/>
                    </a:solidFill>
                    <a:latin typeface="FontAwesome"/>
                    <a:ea typeface="FontAwesome"/>
                    <a:cs typeface="FontAwesome"/>
                    <a:sym typeface="FontAwesome"/>
                  </a:defRPr>
                </a:pPr>
                <a:endParaRPr/>
              </a:p>
            </p:txBody>
          </p:sp>
          <p:sp>
            <p:nvSpPr>
              <p:cNvPr id="37" name="Shape 6692"/>
              <p:cNvSpPr/>
              <p:nvPr/>
            </p:nvSpPr>
            <p:spPr>
              <a:xfrm>
                <a:off x="2171215" y="3544006"/>
                <a:ext cx="1049700" cy="10497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close/>
                  </a:path>
                </a:pathLst>
              </a:custGeom>
              <a:solidFill>
                <a:schemeClr val="tx1">
                  <a:lumMod val="75000"/>
                  <a:lumOff val="25000"/>
                </a:schemeClr>
              </a:solidFill>
              <a:ln w="19050">
                <a:noFill/>
                <a:prstDash val="sysDot"/>
                <a:miter/>
              </a:ln>
            </p:spPr>
            <p:txBody>
              <a:bodyPr lIns="0" tIns="0" rIns="0" bIns="0" anchor="ctr"/>
              <a:lstStyle/>
              <a:p>
                <a:pPr lvl="0" algn="ctr" defTabSz="1184910">
                  <a:lnSpc>
                    <a:spcPct val="90000"/>
                  </a:lnSpc>
                  <a:spcBef>
                    <a:spcPts val="700"/>
                  </a:spcBef>
                  <a:defRPr sz="4800">
                    <a:solidFill>
                      <a:srgbClr val="9EBE5B"/>
                    </a:solidFill>
                    <a:latin typeface="FontAwesome"/>
                    <a:ea typeface="FontAwesome"/>
                    <a:cs typeface="FontAwesome"/>
                    <a:sym typeface="FontAwesome"/>
                  </a:defRPr>
                </a:pPr>
                <a:endParaRPr/>
              </a:p>
            </p:txBody>
          </p:sp>
          <p:grpSp>
            <p:nvGrpSpPr>
              <p:cNvPr id="38" name="Group 28"/>
              <p:cNvGrpSpPr/>
              <p:nvPr/>
            </p:nvGrpSpPr>
            <p:grpSpPr>
              <a:xfrm>
                <a:off x="2554104" y="3880533"/>
                <a:ext cx="266504" cy="388462"/>
                <a:chOff x="6054673" y="2670350"/>
                <a:chExt cx="244600" cy="356535"/>
              </a:xfrm>
              <a:solidFill>
                <a:srgbClr val="FFFFFF"/>
              </a:solidFill>
            </p:grpSpPr>
            <p:sp>
              <p:nvSpPr>
                <p:cNvPr id="39" name="Freeform 114"/>
                <p:cNvSpPr>
                  <a:spLocks noEditPoints="1"/>
                </p:cNvSpPr>
                <p:nvPr/>
              </p:nvSpPr>
              <p:spPr bwMode="auto">
                <a:xfrm>
                  <a:off x="6054673" y="2670350"/>
                  <a:ext cx="244600" cy="356535"/>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 name="Freeform 115"/>
                <p:cNvSpPr/>
                <p:nvPr/>
              </p:nvSpPr>
              <p:spPr bwMode="auto">
                <a:xfrm>
                  <a:off x="6109949" y="2725626"/>
                  <a:ext cx="73242" cy="73242"/>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16" name="Group 31"/>
            <p:cNvGrpSpPr/>
            <p:nvPr/>
          </p:nvGrpSpPr>
          <p:grpSpPr>
            <a:xfrm>
              <a:off x="8597195" y="3280797"/>
              <a:ext cx="1512322" cy="1512322"/>
              <a:chOff x="8651129" y="3307164"/>
              <a:chExt cx="1535356" cy="1535356"/>
            </a:xfrm>
          </p:grpSpPr>
          <p:sp>
            <p:nvSpPr>
              <p:cNvPr id="30" name="Shape 6693"/>
              <p:cNvSpPr/>
              <p:nvPr/>
            </p:nvSpPr>
            <p:spPr>
              <a:xfrm>
                <a:off x="8651129" y="3307164"/>
                <a:ext cx="1535356" cy="153535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close/>
                  </a:path>
                </a:pathLst>
              </a:custGeom>
              <a:ln w="9525">
                <a:solidFill>
                  <a:schemeClr val="tx1">
                    <a:lumMod val="20000"/>
                    <a:lumOff val="80000"/>
                  </a:schemeClr>
                </a:solidFill>
                <a:prstDash val="sysDot"/>
                <a:miter/>
              </a:ln>
            </p:spPr>
            <p:txBody>
              <a:bodyPr lIns="0" tIns="0" rIns="0" bIns="0" anchor="ctr"/>
              <a:lstStyle/>
              <a:p>
                <a:pPr lvl="0" algn="ctr" defTabSz="1184910">
                  <a:lnSpc>
                    <a:spcPct val="90000"/>
                  </a:lnSpc>
                  <a:spcBef>
                    <a:spcPts val="700"/>
                  </a:spcBef>
                  <a:defRPr sz="4800">
                    <a:solidFill>
                      <a:srgbClr val="F59B11"/>
                    </a:solidFill>
                    <a:latin typeface="FontAwesome"/>
                    <a:ea typeface="FontAwesome"/>
                    <a:cs typeface="FontAwesome"/>
                    <a:sym typeface="FontAwesome"/>
                  </a:defRPr>
                </a:pPr>
                <a:endParaRPr/>
              </a:p>
            </p:txBody>
          </p:sp>
          <p:sp>
            <p:nvSpPr>
              <p:cNvPr id="31" name="Shape 6692"/>
              <p:cNvSpPr/>
              <p:nvPr/>
            </p:nvSpPr>
            <p:spPr>
              <a:xfrm>
                <a:off x="8893956" y="3540784"/>
                <a:ext cx="1049700" cy="10497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close/>
                  </a:path>
                </a:pathLst>
              </a:custGeom>
              <a:solidFill>
                <a:schemeClr val="tx1">
                  <a:lumMod val="75000"/>
                  <a:lumOff val="25000"/>
                </a:schemeClr>
              </a:solidFill>
              <a:ln w="19050">
                <a:noFill/>
                <a:prstDash val="sysDot"/>
                <a:miter/>
              </a:ln>
            </p:spPr>
            <p:txBody>
              <a:bodyPr lIns="0" tIns="0" rIns="0" bIns="0" anchor="ctr"/>
              <a:lstStyle/>
              <a:p>
                <a:pPr lvl="0" algn="ctr" defTabSz="1184910">
                  <a:lnSpc>
                    <a:spcPct val="90000"/>
                  </a:lnSpc>
                  <a:spcBef>
                    <a:spcPts val="700"/>
                  </a:spcBef>
                  <a:defRPr sz="4800">
                    <a:solidFill>
                      <a:srgbClr val="9EBE5B"/>
                    </a:solidFill>
                    <a:latin typeface="FontAwesome"/>
                    <a:ea typeface="FontAwesome"/>
                    <a:cs typeface="FontAwesome"/>
                    <a:sym typeface="FontAwesome"/>
                  </a:defRPr>
                </a:pPr>
                <a:endParaRPr/>
              </a:p>
            </p:txBody>
          </p:sp>
          <p:grpSp>
            <p:nvGrpSpPr>
              <p:cNvPr id="32" name="Group 34"/>
              <p:cNvGrpSpPr/>
              <p:nvPr/>
            </p:nvGrpSpPr>
            <p:grpSpPr>
              <a:xfrm>
                <a:off x="9231027" y="3870650"/>
                <a:ext cx="388462" cy="389968"/>
                <a:chOff x="6712466" y="1955897"/>
                <a:chExt cx="356535" cy="357917"/>
              </a:xfrm>
              <a:solidFill>
                <a:srgbClr val="FFFFFF"/>
              </a:solidFill>
            </p:grpSpPr>
            <p:sp>
              <p:nvSpPr>
                <p:cNvPr id="33" name="Freeform 124"/>
                <p:cNvSpPr>
                  <a:spLocks noEditPoints="1"/>
                </p:cNvSpPr>
                <p:nvPr/>
              </p:nvSpPr>
              <p:spPr bwMode="auto">
                <a:xfrm>
                  <a:off x="6712466" y="1955897"/>
                  <a:ext cx="356535" cy="357917"/>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125"/>
                <p:cNvSpPr>
                  <a:spLocks noEditPoints="1"/>
                </p:cNvSpPr>
                <p:nvPr/>
              </p:nvSpPr>
              <p:spPr bwMode="auto">
                <a:xfrm>
                  <a:off x="6813346" y="2056777"/>
                  <a:ext cx="156157" cy="156157"/>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 name="Freeform 126"/>
                <p:cNvSpPr>
                  <a:spLocks noEditPoints="1"/>
                </p:cNvSpPr>
                <p:nvPr/>
              </p:nvSpPr>
              <p:spPr bwMode="auto">
                <a:xfrm>
                  <a:off x="6846512" y="2089944"/>
                  <a:ext cx="89825" cy="89825"/>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17" name="Group 38"/>
            <p:cNvGrpSpPr/>
            <p:nvPr/>
          </p:nvGrpSpPr>
          <p:grpSpPr>
            <a:xfrm>
              <a:off x="4184713" y="3280797"/>
              <a:ext cx="1512322" cy="1512322"/>
              <a:chOff x="4171440" y="3307164"/>
              <a:chExt cx="1535356" cy="1535356"/>
            </a:xfrm>
          </p:grpSpPr>
          <p:sp>
            <p:nvSpPr>
              <p:cNvPr id="25" name="Shape 6691"/>
              <p:cNvSpPr/>
              <p:nvPr/>
            </p:nvSpPr>
            <p:spPr>
              <a:xfrm>
                <a:off x="4171440" y="3307164"/>
                <a:ext cx="1535356" cy="153535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close/>
                  </a:path>
                </a:pathLst>
              </a:custGeom>
              <a:ln w="9525">
                <a:solidFill>
                  <a:schemeClr val="tx1">
                    <a:lumMod val="20000"/>
                    <a:lumOff val="80000"/>
                  </a:schemeClr>
                </a:solidFill>
                <a:prstDash val="sysDot"/>
                <a:miter/>
              </a:ln>
            </p:spPr>
            <p:txBody>
              <a:bodyPr lIns="0" tIns="0" rIns="0" bIns="0" anchor="ctr"/>
              <a:lstStyle/>
              <a:p>
                <a:pPr lvl="0" algn="ctr" defTabSz="1184910">
                  <a:lnSpc>
                    <a:spcPct val="90000"/>
                  </a:lnSpc>
                  <a:spcBef>
                    <a:spcPts val="700"/>
                  </a:spcBef>
                  <a:defRPr sz="4800">
                    <a:solidFill>
                      <a:srgbClr val="179E86"/>
                    </a:solidFill>
                    <a:latin typeface="FontAwesome"/>
                    <a:ea typeface="FontAwesome"/>
                    <a:cs typeface="FontAwesome"/>
                    <a:sym typeface="FontAwesome"/>
                  </a:defRPr>
                </a:pPr>
                <a:endParaRPr/>
              </a:p>
            </p:txBody>
          </p:sp>
          <p:sp>
            <p:nvSpPr>
              <p:cNvPr id="26" name="Shape 6692"/>
              <p:cNvSpPr/>
              <p:nvPr/>
            </p:nvSpPr>
            <p:spPr>
              <a:xfrm>
                <a:off x="4416890" y="3540784"/>
                <a:ext cx="1049700" cy="10497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close/>
                  </a:path>
                </a:pathLst>
              </a:custGeom>
              <a:solidFill>
                <a:schemeClr val="tx1">
                  <a:lumMod val="75000"/>
                  <a:lumOff val="25000"/>
                </a:schemeClr>
              </a:solidFill>
              <a:ln w="19050">
                <a:noFill/>
                <a:prstDash val="sysDot"/>
                <a:miter/>
              </a:ln>
            </p:spPr>
            <p:txBody>
              <a:bodyPr lIns="0" tIns="0" rIns="0" bIns="0" anchor="ctr"/>
              <a:lstStyle/>
              <a:p>
                <a:pPr lvl="0" algn="ctr" defTabSz="1184910">
                  <a:lnSpc>
                    <a:spcPct val="90000"/>
                  </a:lnSpc>
                  <a:spcBef>
                    <a:spcPts val="700"/>
                  </a:spcBef>
                  <a:defRPr sz="4800">
                    <a:solidFill>
                      <a:srgbClr val="9EBE5B"/>
                    </a:solidFill>
                    <a:latin typeface="FontAwesome"/>
                    <a:ea typeface="FontAwesome"/>
                    <a:cs typeface="FontAwesome"/>
                    <a:sym typeface="FontAwesome"/>
                  </a:defRPr>
                </a:pPr>
                <a:endParaRPr/>
              </a:p>
            </p:txBody>
          </p:sp>
          <p:grpSp>
            <p:nvGrpSpPr>
              <p:cNvPr id="27" name="Group 41"/>
              <p:cNvGrpSpPr/>
              <p:nvPr/>
            </p:nvGrpSpPr>
            <p:grpSpPr>
              <a:xfrm>
                <a:off x="4734481" y="3869617"/>
                <a:ext cx="389968" cy="389968"/>
                <a:chOff x="2595888" y="4074361"/>
                <a:chExt cx="389968" cy="389968"/>
              </a:xfrm>
              <a:solidFill>
                <a:srgbClr val="FFFFFF"/>
              </a:solidFill>
            </p:grpSpPr>
            <p:sp>
              <p:nvSpPr>
                <p:cNvPr id="28" name="Freeform 127"/>
                <p:cNvSpPr>
                  <a:spLocks noEditPoints="1"/>
                </p:cNvSpPr>
                <p:nvPr/>
              </p:nvSpPr>
              <p:spPr bwMode="auto">
                <a:xfrm>
                  <a:off x="2595888" y="4074361"/>
                  <a:ext cx="389968" cy="389968"/>
                </a:xfrm>
                <a:custGeom>
                  <a:avLst/>
                  <a:gdLst>
                    <a:gd name="T0" fmla="*/ 80 w 128"/>
                    <a:gd name="T1" fmla="*/ 0 h 128"/>
                    <a:gd name="T2" fmla="*/ 32 w 128"/>
                    <a:gd name="T3" fmla="*/ 48 h 128"/>
                    <a:gd name="T4" fmla="*/ 38 w 128"/>
                    <a:gd name="T5" fmla="*/ 70 h 128"/>
                    <a:gd name="T6" fmla="*/ 4 w 128"/>
                    <a:gd name="T7" fmla="*/ 104 h 128"/>
                    <a:gd name="T8" fmla="*/ 4 w 128"/>
                    <a:gd name="T9" fmla="*/ 104 h 128"/>
                    <a:gd name="T10" fmla="*/ 0 w 128"/>
                    <a:gd name="T11" fmla="*/ 114 h 128"/>
                    <a:gd name="T12" fmla="*/ 14 w 128"/>
                    <a:gd name="T13" fmla="*/ 128 h 128"/>
                    <a:gd name="T14" fmla="*/ 24 w 128"/>
                    <a:gd name="T15" fmla="*/ 124 h 128"/>
                    <a:gd name="T16" fmla="*/ 24 w 128"/>
                    <a:gd name="T17" fmla="*/ 124 h 128"/>
                    <a:gd name="T18" fmla="*/ 58 w 128"/>
                    <a:gd name="T19" fmla="*/ 90 h 128"/>
                    <a:gd name="T20" fmla="*/ 80 w 128"/>
                    <a:gd name="T21" fmla="*/ 96 h 128"/>
                    <a:gd name="T22" fmla="*/ 128 w 128"/>
                    <a:gd name="T23" fmla="*/ 48 h 128"/>
                    <a:gd name="T24" fmla="*/ 80 w 128"/>
                    <a:gd name="T25" fmla="*/ 0 h 128"/>
                    <a:gd name="T26" fmla="*/ 19 w 128"/>
                    <a:gd name="T27" fmla="*/ 119 h 128"/>
                    <a:gd name="T28" fmla="*/ 14 w 128"/>
                    <a:gd name="T29" fmla="*/ 121 h 128"/>
                    <a:gd name="T30" fmla="*/ 7 w 128"/>
                    <a:gd name="T31" fmla="*/ 114 h 128"/>
                    <a:gd name="T32" fmla="*/ 9 w 128"/>
                    <a:gd name="T33" fmla="*/ 109 h 128"/>
                    <a:gd name="T34" fmla="*/ 9 w 128"/>
                    <a:gd name="T35" fmla="*/ 109 h 128"/>
                    <a:gd name="T36" fmla="*/ 41 w 128"/>
                    <a:gd name="T37" fmla="*/ 77 h 128"/>
                    <a:gd name="T38" fmla="*/ 51 w 128"/>
                    <a:gd name="T39" fmla="*/ 87 h 128"/>
                    <a:gd name="T40" fmla="*/ 19 w 128"/>
                    <a:gd name="T41" fmla="*/ 119 h 128"/>
                    <a:gd name="T42" fmla="*/ 80 w 128"/>
                    <a:gd name="T43" fmla="*/ 88 h 128"/>
                    <a:gd name="T44" fmla="*/ 40 w 128"/>
                    <a:gd name="T45" fmla="*/ 48 h 128"/>
                    <a:gd name="T46" fmla="*/ 80 w 128"/>
                    <a:gd name="T47" fmla="*/ 8 h 128"/>
                    <a:gd name="T48" fmla="*/ 120 w 128"/>
                    <a:gd name="T49" fmla="*/ 48 h 128"/>
                    <a:gd name="T50" fmla="*/ 80 w 128"/>
                    <a:gd name="T51" fmla="*/ 8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 h="128">
                      <a:moveTo>
                        <a:pt x="80" y="0"/>
                      </a:moveTo>
                      <a:cubicBezTo>
                        <a:pt x="53" y="0"/>
                        <a:pt x="32" y="21"/>
                        <a:pt x="32" y="48"/>
                      </a:cubicBezTo>
                      <a:cubicBezTo>
                        <a:pt x="32" y="56"/>
                        <a:pt x="34" y="64"/>
                        <a:pt x="38" y="70"/>
                      </a:cubicBezTo>
                      <a:cubicBezTo>
                        <a:pt x="4" y="104"/>
                        <a:pt x="4" y="104"/>
                        <a:pt x="4" y="104"/>
                      </a:cubicBezTo>
                      <a:cubicBezTo>
                        <a:pt x="4" y="104"/>
                        <a:pt x="4" y="104"/>
                        <a:pt x="4" y="104"/>
                      </a:cubicBezTo>
                      <a:cubicBezTo>
                        <a:pt x="2" y="106"/>
                        <a:pt x="0" y="110"/>
                        <a:pt x="0" y="114"/>
                      </a:cubicBezTo>
                      <a:cubicBezTo>
                        <a:pt x="0" y="122"/>
                        <a:pt x="6" y="128"/>
                        <a:pt x="14" y="128"/>
                      </a:cubicBezTo>
                      <a:cubicBezTo>
                        <a:pt x="18" y="128"/>
                        <a:pt x="22" y="126"/>
                        <a:pt x="24" y="124"/>
                      </a:cubicBezTo>
                      <a:cubicBezTo>
                        <a:pt x="24" y="124"/>
                        <a:pt x="24" y="124"/>
                        <a:pt x="24" y="124"/>
                      </a:cubicBezTo>
                      <a:cubicBezTo>
                        <a:pt x="58" y="90"/>
                        <a:pt x="58" y="90"/>
                        <a:pt x="58" y="90"/>
                      </a:cubicBezTo>
                      <a:cubicBezTo>
                        <a:pt x="64" y="94"/>
                        <a:pt x="72" y="96"/>
                        <a:pt x="80" y="96"/>
                      </a:cubicBezTo>
                      <a:cubicBezTo>
                        <a:pt x="107" y="96"/>
                        <a:pt x="128" y="75"/>
                        <a:pt x="128" y="48"/>
                      </a:cubicBezTo>
                      <a:cubicBezTo>
                        <a:pt x="128" y="21"/>
                        <a:pt x="107" y="0"/>
                        <a:pt x="80" y="0"/>
                      </a:cubicBezTo>
                      <a:close/>
                      <a:moveTo>
                        <a:pt x="19" y="119"/>
                      </a:moveTo>
                      <a:cubicBezTo>
                        <a:pt x="18" y="120"/>
                        <a:pt x="16" y="121"/>
                        <a:pt x="14" y="121"/>
                      </a:cubicBezTo>
                      <a:cubicBezTo>
                        <a:pt x="10" y="121"/>
                        <a:pt x="7" y="118"/>
                        <a:pt x="7" y="114"/>
                      </a:cubicBezTo>
                      <a:cubicBezTo>
                        <a:pt x="7" y="112"/>
                        <a:pt x="8" y="110"/>
                        <a:pt x="9" y="109"/>
                      </a:cubicBezTo>
                      <a:cubicBezTo>
                        <a:pt x="9" y="109"/>
                        <a:pt x="9" y="109"/>
                        <a:pt x="9" y="109"/>
                      </a:cubicBezTo>
                      <a:cubicBezTo>
                        <a:pt x="41" y="77"/>
                        <a:pt x="41" y="77"/>
                        <a:pt x="41" y="77"/>
                      </a:cubicBezTo>
                      <a:cubicBezTo>
                        <a:pt x="44" y="80"/>
                        <a:pt x="48" y="84"/>
                        <a:pt x="51" y="87"/>
                      </a:cubicBezTo>
                      <a:lnTo>
                        <a:pt x="19" y="119"/>
                      </a:lnTo>
                      <a:close/>
                      <a:moveTo>
                        <a:pt x="80" y="88"/>
                      </a:moveTo>
                      <a:cubicBezTo>
                        <a:pt x="58" y="88"/>
                        <a:pt x="40" y="70"/>
                        <a:pt x="40" y="48"/>
                      </a:cubicBezTo>
                      <a:cubicBezTo>
                        <a:pt x="40" y="26"/>
                        <a:pt x="58" y="8"/>
                        <a:pt x="80" y="8"/>
                      </a:cubicBezTo>
                      <a:cubicBezTo>
                        <a:pt x="102" y="8"/>
                        <a:pt x="120" y="26"/>
                        <a:pt x="120" y="48"/>
                      </a:cubicBezTo>
                      <a:cubicBezTo>
                        <a:pt x="120" y="70"/>
                        <a:pt x="102" y="88"/>
                        <a:pt x="80"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9" name="Freeform 128"/>
                <p:cNvSpPr/>
                <p:nvPr/>
              </p:nvSpPr>
              <p:spPr bwMode="auto">
                <a:xfrm>
                  <a:off x="2753984" y="4136095"/>
                  <a:ext cx="91846" cy="90340"/>
                </a:xfrm>
                <a:custGeom>
                  <a:avLst/>
                  <a:gdLst>
                    <a:gd name="T0" fmla="*/ 28 w 30"/>
                    <a:gd name="T1" fmla="*/ 0 h 30"/>
                    <a:gd name="T2" fmla="*/ 0 w 30"/>
                    <a:gd name="T3" fmla="*/ 28 h 30"/>
                    <a:gd name="T4" fmla="*/ 2 w 30"/>
                    <a:gd name="T5" fmla="*/ 30 h 30"/>
                    <a:gd name="T6" fmla="*/ 4 w 30"/>
                    <a:gd name="T7" fmla="*/ 28 h 30"/>
                    <a:gd name="T8" fmla="*/ 28 w 30"/>
                    <a:gd name="T9" fmla="*/ 4 h 30"/>
                    <a:gd name="T10" fmla="*/ 30 w 30"/>
                    <a:gd name="T11" fmla="*/ 2 h 30"/>
                    <a:gd name="T12" fmla="*/ 28 w 30"/>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30" h="30">
                      <a:moveTo>
                        <a:pt x="28" y="0"/>
                      </a:moveTo>
                      <a:cubicBezTo>
                        <a:pt x="13" y="0"/>
                        <a:pt x="0" y="13"/>
                        <a:pt x="0" y="28"/>
                      </a:cubicBezTo>
                      <a:cubicBezTo>
                        <a:pt x="0" y="29"/>
                        <a:pt x="1" y="30"/>
                        <a:pt x="2" y="30"/>
                      </a:cubicBezTo>
                      <a:cubicBezTo>
                        <a:pt x="3" y="30"/>
                        <a:pt x="4" y="29"/>
                        <a:pt x="4" y="28"/>
                      </a:cubicBezTo>
                      <a:cubicBezTo>
                        <a:pt x="4" y="15"/>
                        <a:pt x="15" y="4"/>
                        <a:pt x="28" y="4"/>
                      </a:cubicBezTo>
                      <a:cubicBezTo>
                        <a:pt x="29" y="4"/>
                        <a:pt x="30" y="3"/>
                        <a:pt x="30" y="2"/>
                      </a:cubicBezTo>
                      <a:cubicBezTo>
                        <a:pt x="30" y="1"/>
                        <a:pt x="29"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nvGrpSpPr>
            <p:cNvPr id="18" name="Group 44"/>
            <p:cNvGrpSpPr/>
            <p:nvPr/>
          </p:nvGrpSpPr>
          <p:grpSpPr>
            <a:xfrm>
              <a:off x="6390955" y="3280797"/>
              <a:ext cx="1512322" cy="1512322"/>
              <a:chOff x="6411285" y="3307164"/>
              <a:chExt cx="1535356" cy="1535356"/>
            </a:xfrm>
          </p:grpSpPr>
          <p:sp>
            <p:nvSpPr>
              <p:cNvPr id="19" name="Shape 6692"/>
              <p:cNvSpPr/>
              <p:nvPr/>
            </p:nvSpPr>
            <p:spPr>
              <a:xfrm>
                <a:off x="6411285" y="3307164"/>
                <a:ext cx="1535356" cy="153535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close/>
                  </a:path>
                </a:pathLst>
              </a:custGeom>
              <a:ln w="9525">
                <a:solidFill>
                  <a:schemeClr val="tx1">
                    <a:lumMod val="20000"/>
                    <a:lumOff val="80000"/>
                  </a:schemeClr>
                </a:solidFill>
                <a:prstDash val="sysDot"/>
                <a:miter/>
              </a:ln>
            </p:spPr>
            <p:txBody>
              <a:bodyPr lIns="0" tIns="0" rIns="0" bIns="0" anchor="ctr"/>
              <a:lstStyle/>
              <a:p>
                <a:pPr lvl="0" algn="ctr" defTabSz="1184910">
                  <a:lnSpc>
                    <a:spcPct val="90000"/>
                  </a:lnSpc>
                  <a:spcBef>
                    <a:spcPts val="700"/>
                  </a:spcBef>
                  <a:defRPr sz="4800">
                    <a:solidFill>
                      <a:srgbClr val="9EBE5B"/>
                    </a:solidFill>
                    <a:latin typeface="FontAwesome"/>
                    <a:ea typeface="FontAwesome"/>
                    <a:cs typeface="FontAwesome"/>
                    <a:sym typeface="FontAwesome"/>
                  </a:defRPr>
                </a:pPr>
                <a:endParaRPr/>
              </a:p>
            </p:txBody>
          </p:sp>
          <p:sp>
            <p:nvSpPr>
              <p:cNvPr id="20" name="Shape 6692"/>
              <p:cNvSpPr/>
              <p:nvPr/>
            </p:nvSpPr>
            <p:spPr>
              <a:xfrm>
                <a:off x="6654113" y="3549992"/>
                <a:ext cx="1049700" cy="104970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7936"/>
                      <a:pt x="1138" y="5189"/>
                      <a:pt x="3163" y="3163"/>
                    </a:cubicBezTo>
                    <a:cubicBezTo>
                      <a:pt x="5189" y="1138"/>
                      <a:pt x="7936" y="0"/>
                      <a:pt x="10800" y="0"/>
                    </a:cubicBezTo>
                    <a:cubicBezTo>
                      <a:pt x="13664" y="0"/>
                      <a:pt x="16411" y="1138"/>
                      <a:pt x="18437" y="3163"/>
                    </a:cubicBezTo>
                    <a:cubicBezTo>
                      <a:pt x="20462" y="5189"/>
                      <a:pt x="21600" y="7936"/>
                      <a:pt x="21600" y="10800"/>
                    </a:cubicBezTo>
                    <a:cubicBezTo>
                      <a:pt x="21600" y="13664"/>
                      <a:pt x="20462" y="16411"/>
                      <a:pt x="18437" y="18437"/>
                    </a:cubicBezTo>
                    <a:cubicBezTo>
                      <a:pt x="16411" y="20462"/>
                      <a:pt x="13664" y="21600"/>
                      <a:pt x="10800" y="21600"/>
                    </a:cubicBezTo>
                    <a:cubicBezTo>
                      <a:pt x="7936" y="21600"/>
                      <a:pt x="5189" y="20462"/>
                      <a:pt x="3163" y="18437"/>
                    </a:cubicBezTo>
                    <a:cubicBezTo>
                      <a:pt x="1138" y="16411"/>
                      <a:pt x="0" y="13664"/>
                      <a:pt x="0" y="10800"/>
                    </a:cubicBezTo>
                    <a:close/>
                  </a:path>
                </a:pathLst>
              </a:custGeom>
              <a:solidFill>
                <a:schemeClr val="tx1">
                  <a:lumMod val="75000"/>
                  <a:lumOff val="25000"/>
                </a:schemeClr>
              </a:solidFill>
              <a:ln w="19050">
                <a:noFill/>
                <a:prstDash val="sysDot"/>
                <a:miter/>
              </a:ln>
            </p:spPr>
            <p:txBody>
              <a:bodyPr lIns="0" tIns="0" rIns="0" bIns="0" anchor="ctr"/>
              <a:lstStyle/>
              <a:p>
                <a:pPr lvl="0" algn="ctr" defTabSz="1184910">
                  <a:lnSpc>
                    <a:spcPct val="90000"/>
                  </a:lnSpc>
                  <a:spcBef>
                    <a:spcPts val="700"/>
                  </a:spcBef>
                  <a:defRPr sz="4800">
                    <a:solidFill>
                      <a:srgbClr val="9EBE5B"/>
                    </a:solidFill>
                    <a:latin typeface="FontAwesome"/>
                    <a:ea typeface="FontAwesome"/>
                    <a:cs typeface="FontAwesome"/>
                    <a:sym typeface="FontAwesome"/>
                  </a:defRPr>
                </a:pPr>
                <a:endParaRPr/>
              </a:p>
            </p:txBody>
          </p:sp>
          <p:grpSp>
            <p:nvGrpSpPr>
              <p:cNvPr id="21" name="Group 47"/>
              <p:cNvGrpSpPr/>
              <p:nvPr/>
            </p:nvGrpSpPr>
            <p:grpSpPr>
              <a:xfrm>
                <a:off x="6981720" y="3871123"/>
                <a:ext cx="394486" cy="388462"/>
                <a:chOff x="6709702" y="1242827"/>
                <a:chExt cx="362063" cy="356535"/>
              </a:xfrm>
              <a:solidFill>
                <a:srgbClr val="FFFFFF"/>
              </a:solidFill>
            </p:grpSpPr>
            <p:sp>
              <p:nvSpPr>
                <p:cNvPr id="22" name="Freeform 137"/>
                <p:cNvSpPr/>
                <p:nvPr/>
              </p:nvSpPr>
              <p:spPr bwMode="auto">
                <a:xfrm>
                  <a:off x="6907317" y="1287048"/>
                  <a:ext cx="117463" cy="117463"/>
                </a:xfrm>
                <a:custGeom>
                  <a:avLst/>
                  <a:gdLst>
                    <a:gd name="T0" fmla="*/ 38 w 42"/>
                    <a:gd name="T1" fmla="*/ 40 h 42"/>
                    <a:gd name="T2" fmla="*/ 38 w 42"/>
                    <a:gd name="T3" fmla="*/ 40 h 42"/>
                    <a:gd name="T4" fmla="*/ 40 w 42"/>
                    <a:gd name="T5" fmla="*/ 42 h 42"/>
                    <a:gd name="T6" fmla="*/ 42 w 42"/>
                    <a:gd name="T7" fmla="*/ 40 h 42"/>
                    <a:gd name="T8" fmla="*/ 42 w 42"/>
                    <a:gd name="T9" fmla="*/ 40 h 42"/>
                    <a:gd name="T10" fmla="*/ 2 w 42"/>
                    <a:gd name="T11" fmla="*/ 0 h 42"/>
                    <a:gd name="T12" fmla="*/ 2 w 42"/>
                    <a:gd name="T13" fmla="*/ 0 h 42"/>
                    <a:gd name="T14" fmla="*/ 0 w 42"/>
                    <a:gd name="T15" fmla="*/ 2 h 42"/>
                    <a:gd name="T16" fmla="*/ 2 w 42"/>
                    <a:gd name="T17" fmla="*/ 4 h 42"/>
                    <a:gd name="T18" fmla="*/ 2 w 42"/>
                    <a:gd name="T19" fmla="*/ 4 h 42"/>
                    <a:gd name="T20" fmla="*/ 38 w 42"/>
                    <a:gd name="T2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38" y="40"/>
                      </a:moveTo>
                      <a:cubicBezTo>
                        <a:pt x="38" y="40"/>
                        <a:pt x="38" y="40"/>
                        <a:pt x="38" y="40"/>
                      </a:cubicBezTo>
                      <a:cubicBezTo>
                        <a:pt x="38" y="41"/>
                        <a:pt x="39" y="42"/>
                        <a:pt x="40" y="42"/>
                      </a:cubicBezTo>
                      <a:cubicBezTo>
                        <a:pt x="41" y="42"/>
                        <a:pt x="42" y="41"/>
                        <a:pt x="42" y="40"/>
                      </a:cubicBezTo>
                      <a:cubicBezTo>
                        <a:pt x="42" y="40"/>
                        <a:pt x="42" y="40"/>
                        <a:pt x="42" y="40"/>
                      </a:cubicBezTo>
                      <a:cubicBezTo>
                        <a:pt x="42" y="18"/>
                        <a:pt x="24" y="0"/>
                        <a:pt x="2" y="0"/>
                      </a:cubicBezTo>
                      <a:cubicBezTo>
                        <a:pt x="2" y="0"/>
                        <a:pt x="2" y="0"/>
                        <a:pt x="2" y="0"/>
                      </a:cubicBezTo>
                      <a:cubicBezTo>
                        <a:pt x="1" y="0"/>
                        <a:pt x="0" y="1"/>
                        <a:pt x="0" y="2"/>
                      </a:cubicBezTo>
                      <a:cubicBezTo>
                        <a:pt x="0" y="3"/>
                        <a:pt x="1" y="4"/>
                        <a:pt x="2" y="4"/>
                      </a:cubicBezTo>
                      <a:cubicBezTo>
                        <a:pt x="2" y="4"/>
                        <a:pt x="2" y="4"/>
                        <a:pt x="2" y="4"/>
                      </a:cubicBezTo>
                      <a:cubicBezTo>
                        <a:pt x="22" y="4"/>
                        <a:pt x="38" y="20"/>
                        <a:pt x="38"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138"/>
                <p:cNvSpPr>
                  <a:spLocks noEditPoints="1"/>
                </p:cNvSpPr>
                <p:nvPr/>
              </p:nvSpPr>
              <p:spPr bwMode="auto">
                <a:xfrm>
                  <a:off x="6709702" y="1242827"/>
                  <a:ext cx="362063" cy="356535"/>
                </a:xfrm>
                <a:custGeom>
                  <a:avLst/>
                  <a:gdLst>
                    <a:gd name="T0" fmla="*/ 37 w 130"/>
                    <a:gd name="T1" fmla="*/ 4 h 128"/>
                    <a:gd name="T2" fmla="*/ 29 w 130"/>
                    <a:gd name="T3" fmla="*/ 0 h 128"/>
                    <a:gd name="T4" fmla="*/ 24 w 130"/>
                    <a:gd name="T5" fmla="*/ 1 h 128"/>
                    <a:gd name="T6" fmla="*/ 17 w 130"/>
                    <a:gd name="T7" fmla="*/ 12 h 128"/>
                    <a:gd name="T8" fmla="*/ 17 w 130"/>
                    <a:gd name="T9" fmla="*/ 67 h 128"/>
                    <a:gd name="T10" fmla="*/ 5 w 130"/>
                    <a:gd name="T11" fmla="*/ 80 h 128"/>
                    <a:gd name="T12" fmla="*/ 5 w 130"/>
                    <a:gd name="T13" fmla="*/ 96 h 128"/>
                    <a:gd name="T14" fmla="*/ 33 w 130"/>
                    <a:gd name="T15" fmla="*/ 124 h 128"/>
                    <a:gd name="T16" fmla="*/ 41 w 130"/>
                    <a:gd name="T17" fmla="*/ 128 h 128"/>
                    <a:gd name="T18" fmla="*/ 49 w 130"/>
                    <a:gd name="T19" fmla="*/ 124 h 128"/>
                    <a:gd name="T20" fmla="*/ 62 w 130"/>
                    <a:gd name="T21" fmla="*/ 112 h 128"/>
                    <a:gd name="T22" fmla="*/ 117 w 130"/>
                    <a:gd name="T23" fmla="*/ 112 h 128"/>
                    <a:gd name="T24" fmla="*/ 128 w 130"/>
                    <a:gd name="T25" fmla="*/ 105 h 128"/>
                    <a:gd name="T26" fmla="*/ 125 w 130"/>
                    <a:gd name="T27" fmla="*/ 92 h 128"/>
                    <a:gd name="T28" fmla="*/ 37 w 130"/>
                    <a:gd name="T29" fmla="*/ 4 h 128"/>
                    <a:gd name="T30" fmla="*/ 56 w 130"/>
                    <a:gd name="T31" fmla="*/ 106 h 128"/>
                    <a:gd name="T32" fmla="*/ 44 w 130"/>
                    <a:gd name="T33" fmla="*/ 119 h 128"/>
                    <a:gd name="T34" fmla="*/ 41 w 130"/>
                    <a:gd name="T35" fmla="*/ 120 h 128"/>
                    <a:gd name="T36" fmla="*/ 38 w 130"/>
                    <a:gd name="T37" fmla="*/ 119 h 128"/>
                    <a:gd name="T38" fmla="*/ 10 w 130"/>
                    <a:gd name="T39" fmla="*/ 91 h 128"/>
                    <a:gd name="T40" fmla="*/ 9 w 130"/>
                    <a:gd name="T41" fmla="*/ 88 h 128"/>
                    <a:gd name="T42" fmla="*/ 10 w 130"/>
                    <a:gd name="T43" fmla="*/ 85 h 128"/>
                    <a:gd name="T44" fmla="*/ 23 w 130"/>
                    <a:gd name="T45" fmla="*/ 73 h 128"/>
                    <a:gd name="T46" fmla="*/ 23 w 130"/>
                    <a:gd name="T47" fmla="*/ 73 h 128"/>
                    <a:gd name="T48" fmla="*/ 56 w 130"/>
                    <a:gd name="T49" fmla="*/ 106 h 128"/>
                    <a:gd name="T50" fmla="*/ 56 w 130"/>
                    <a:gd name="T51" fmla="*/ 106 h 128"/>
                    <a:gd name="T52" fmla="*/ 62 w 130"/>
                    <a:gd name="T53" fmla="*/ 104 h 128"/>
                    <a:gd name="T54" fmla="*/ 60 w 130"/>
                    <a:gd name="T55" fmla="*/ 104 h 128"/>
                    <a:gd name="T56" fmla="*/ 25 w 130"/>
                    <a:gd name="T57" fmla="*/ 69 h 128"/>
                    <a:gd name="T58" fmla="*/ 25 w 130"/>
                    <a:gd name="T59" fmla="*/ 67 h 128"/>
                    <a:gd name="T60" fmla="*/ 25 w 130"/>
                    <a:gd name="T61" fmla="*/ 19 h 128"/>
                    <a:gd name="T62" fmla="*/ 110 w 130"/>
                    <a:gd name="T63" fmla="*/ 104 h 128"/>
                    <a:gd name="T64" fmla="*/ 62 w 130"/>
                    <a:gd name="T65" fmla="*/ 104 h 128"/>
                    <a:gd name="T66" fmla="*/ 121 w 130"/>
                    <a:gd name="T67" fmla="*/ 102 h 128"/>
                    <a:gd name="T68" fmla="*/ 117 w 130"/>
                    <a:gd name="T69" fmla="*/ 104 h 128"/>
                    <a:gd name="T70" fmla="*/ 116 w 130"/>
                    <a:gd name="T71" fmla="*/ 104 h 128"/>
                    <a:gd name="T72" fmla="*/ 25 w 130"/>
                    <a:gd name="T73" fmla="*/ 13 h 128"/>
                    <a:gd name="T74" fmla="*/ 25 w 130"/>
                    <a:gd name="T75" fmla="*/ 12 h 128"/>
                    <a:gd name="T76" fmla="*/ 27 w 130"/>
                    <a:gd name="T77" fmla="*/ 8 h 128"/>
                    <a:gd name="T78" fmla="*/ 29 w 130"/>
                    <a:gd name="T79" fmla="*/ 8 h 128"/>
                    <a:gd name="T80" fmla="*/ 32 w 130"/>
                    <a:gd name="T81" fmla="*/ 9 h 128"/>
                    <a:gd name="T82" fmla="*/ 120 w 130"/>
                    <a:gd name="T83" fmla="*/ 97 h 128"/>
                    <a:gd name="T84" fmla="*/ 121 w 130"/>
                    <a:gd name="T85" fmla="*/ 10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128">
                      <a:moveTo>
                        <a:pt x="37" y="4"/>
                      </a:moveTo>
                      <a:cubicBezTo>
                        <a:pt x="35" y="1"/>
                        <a:pt x="32" y="0"/>
                        <a:pt x="29" y="0"/>
                      </a:cubicBezTo>
                      <a:cubicBezTo>
                        <a:pt x="27" y="0"/>
                        <a:pt x="26" y="0"/>
                        <a:pt x="24" y="1"/>
                      </a:cubicBezTo>
                      <a:cubicBezTo>
                        <a:pt x="20" y="3"/>
                        <a:pt x="17" y="7"/>
                        <a:pt x="17" y="12"/>
                      </a:cubicBezTo>
                      <a:cubicBezTo>
                        <a:pt x="17" y="67"/>
                        <a:pt x="17" y="67"/>
                        <a:pt x="17" y="67"/>
                      </a:cubicBezTo>
                      <a:cubicBezTo>
                        <a:pt x="5" y="80"/>
                        <a:pt x="5" y="80"/>
                        <a:pt x="5" y="80"/>
                      </a:cubicBezTo>
                      <a:cubicBezTo>
                        <a:pt x="0" y="84"/>
                        <a:pt x="0" y="92"/>
                        <a:pt x="5" y="96"/>
                      </a:cubicBezTo>
                      <a:cubicBezTo>
                        <a:pt x="33" y="124"/>
                        <a:pt x="33" y="124"/>
                        <a:pt x="33" y="124"/>
                      </a:cubicBezTo>
                      <a:cubicBezTo>
                        <a:pt x="35" y="127"/>
                        <a:pt x="38" y="128"/>
                        <a:pt x="41" y="128"/>
                      </a:cubicBezTo>
                      <a:cubicBezTo>
                        <a:pt x="44" y="128"/>
                        <a:pt x="47" y="127"/>
                        <a:pt x="49" y="124"/>
                      </a:cubicBezTo>
                      <a:cubicBezTo>
                        <a:pt x="62" y="112"/>
                        <a:pt x="62" y="112"/>
                        <a:pt x="62" y="112"/>
                      </a:cubicBezTo>
                      <a:cubicBezTo>
                        <a:pt x="117" y="112"/>
                        <a:pt x="117" y="112"/>
                        <a:pt x="117" y="112"/>
                      </a:cubicBezTo>
                      <a:cubicBezTo>
                        <a:pt x="122" y="112"/>
                        <a:pt x="126" y="109"/>
                        <a:pt x="128" y="105"/>
                      </a:cubicBezTo>
                      <a:cubicBezTo>
                        <a:pt x="130" y="100"/>
                        <a:pt x="129" y="95"/>
                        <a:pt x="125" y="92"/>
                      </a:cubicBezTo>
                      <a:lnTo>
                        <a:pt x="37" y="4"/>
                      </a:lnTo>
                      <a:close/>
                      <a:moveTo>
                        <a:pt x="56" y="106"/>
                      </a:moveTo>
                      <a:cubicBezTo>
                        <a:pt x="44" y="119"/>
                        <a:pt x="44" y="119"/>
                        <a:pt x="44" y="119"/>
                      </a:cubicBezTo>
                      <a:cubicBezTo>
                        <a:pt x="43" y="120"/>
                        <a:pt x="42" y="120"/>
                        <a:pt x="41" y="120"/>
                      </a:cubicBezTo>
                      <a:cubicBezTo>
                        <a:pt x="40" y="120"/>
                        <a:pt x="39" y="120"/>
                        <a:pt x="38" y="119"/>
                      </a:cubicBezTo>
                      <a:cubicBezTo>
                        <a:pt x="10" y="91"/>
                        <a:pt x="10" y="91"/>
                        <a:pt x="10" y="91"/>
                      </a:cubicBezTo>
                      <a:cubicBezTo>
                        <a:pt x="9" y="90"/>
                        <a:pt x="9" y="89"/>
                        <a:pt x="9" y="88"/>
                      </a:cubicBezTo>
                      <a:cubicBezTo>
                        <a:pt x="9" y="87"/>
                        <a:pt x="9" y="86"/>
                        <a:pt x="10" y="85"/>
                      </a:cubicBezTo>
                      <a:cubicBezTo>
                        <a:pt x="23" y="73"/>
                        <a:pt x="23" y="73"/>
                        <a:pt x="23" y="73"/>
                      </a:cubicBezTo>
                      <a:cubicBezTo>
                        <a:pt x="23" y="73"/>
                        <a:pt x="23" y="73"/>
                        <a:pt x="23" y="73"/>
                      </a:cubicBezTo>
                      <a:cubicBezTo>
                        <a:pt x="56" y="106"/>
                        <a:pt x="56" y="106"/>
                        <a:pt x="56" y="106"/>
                      </a:cubicBezTo>
                      <a:cubicBezTo>
                        <a:pt x="56" y="106"/>
                        <a:pt x="56" y="106"/>
                        <a:pt x="56" y="106"/>
                      </a:cubicBezTo>
                      <a:close/>
                      <a:moveTo>
                        <a:pt x="62" y="104"/>
                      </a:moveTo>
                      <a:cubicBezTo>
                        <a:pt x="61" y="104"/>
                        <a:pt x="61" y="104"/>
                        <a:pt x="60" y="104"/>
                      </a:cubicBezTo>
                      <a:cubicBezTo>
                        <a:pt x="25" y="69"/>
                        <a:pt x="25" y="69"/>
                        <a:pt x="25" y="69"/>
                      </a:cubicBezTo>
                      <a:cubicBezTo>
                        <a:pt x="25" y="68"/>
                        <a:pt x="25" y="68"/>
                        <a:pt x="25" y="67"/>
                      </a:cubicBezTo>
                      <a:cubicBezTo>
                        <a:pt x="25" y="19"/>
                        <a:pt x="25" y="19"/>
                        <a:pt x="25" y="19"/>
                      </a:cubicBezTo>
                      <a:cubicBezTo>
                        <a:pt x="110" y="104"/>
                        <a:pt x="110" y="104"/>
                        <a:pt x="110" y="104"/>
                      </a:cubicBezTo>
                      <a:lnTo>
                        <a:pt x="62" y="104"/>
                      </a:lnTo>
                      <a:close/>
                      <a:moveTo>
                        <a:pt x="121" y="102"/>
                      </a:moveTo>
                      <a:cubicBezTo>
                        <a:pt x="120" y="103"/>
                        <a:pt x="119" y="104"/>
                        <a:pt x="117" y="104"/>
                      </a:cubicBezTo>
                      <a:cubicBezTo>
                        <a:pt x="116" y="104"/>
                        <a:pt x="116" y="104"/>
                        <a:pt x="116" y="104"/>
                      </a:cubicBezTo>
                      <a:cubicBezTo>
                        <a:pt x="25" y="13"/>
                        <a:pt x="25" y="13"/>
                        <a:pt x="25" y="13"/>
                      </a:cubicBezTo>
                      <a:cubicBezTo>
                        <a:pt x="25" y="12"/>
                        <a:pt x="25" y="12"/>
                        <a:pt x="25" y="12"/>
                      </a:cubicBezTo>
                      <a:cubicBezTo>
                        <a:pt x="25" y="10"/>
                        <a:pt x="26" y="9"/>
                        <a:pt x="27" y="8"/>
                      </a:cubicBezTo>
                      <a:cubicBezTo>
                        <a:pt x="28" y="8"/>
                        <a:pt x="28" y="8"/>
                        <a:pt x="29" y="8"/>
                      </a:cubicBezTo>
                      <a:cubicBezTo>
                        <a:pt x="30" y="8"/>
                        <a:pt x="31" y="8"/>
                        <a:pt x="32" y="9"/>
                      </a:cubicBezTo>
                      <a:cubicBezTo>
                        <a:pt x="120" y="97"/>
                        <a:pt x="120" y="97"/>
                        <a:pt x="120" y="97"/>
                      </a:cubicBezTo>
                      <a:cubicBezTo>
                        <a:pt x="121" y="98"/>
                        <a:pt x="121" y="100"/>
                        <a:pt x="121"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139"/>
                <p:cNvSpPr/>
                <p:nvPr/>
              </p:nvSpPr>
              <p:spPr bwMode="auto">
                <a:xfrm>
                  <a:off x="6901789" y="1242827"/>
                  <a:ext cx="167212" cy="167212"/>
                </a:xfrm>
                <a:custGeom>
                  <a:avLst/>
                  <a:gdLst>
                    <a:gd name="T0" fmla="*/ 4 w 60"/>
                    <a:gd name="T1" fmla="*/ 8 h 60"/>
                    <a:gd name="T2" fmla="*/ 4 w 60"/>
                    <a:gd name="T3" fmla="*/ 8 h 60"/>
                    <a:gd name="T4" fmla="*/ 52 w 60"/>
                    <a:gd name="T5" fmla="*/ 56 h 60"/>
                    <a:gd name="T6" fmla="*/ 52 w 60"/>
                    <a:gd name="T7" fmla="*/ 56 h 60"/>
                    <a:gd name="T8" fmla="*/ 56 w 60"/>
                    <a:gd name="T9" fmla="*/ 60 h 60"/>
                    <a:gd name="T10" fmla="*/ 60 w 60"/>
                    <a:gd name="T11" fmla="*/ 56 h 60"/>
                    <a:gd name="T12" fmla="*/ 60 w 60"/>
                    <a:gd name="T13" fmla="*/ 56 h 60"/>
                    <a:gd name="T14" fmla="*/ 4 w 60"/>
                    <a:gd name="T15" fmla="*/ 0 h 60"/>
                    <a:gd name="T16" fmla="*/ 4 w 60"/>
                    <a:gd name="T17" fmla="*/ 0 h 60"/>
                    <a:gd name="T18" fmla="*/ 0 w 60"/>
                    <a:gd name="T19" fmla="*/ 4 h 60"/>
                    <a:gd name="T20" fmla="*/ 4 w 60"/>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60">
                      <a:moveTo>
                        <a:pt x="4" y="8"/>
                      </a:moveTo>
                      <a:cubicBezTo>
                        <a:pt x="4" y="8"/>
                        <a:pt x="4" y="8"/>
                        <a:pt x="4" y="8"/>
                      </a:cubicBezTo>
                      <a:cubicBezTo>
                        <a:pt x="30" y="8"/>
                        <a:pt x="52" y="30"/>
                        <a:pt x="52" y="56"/>
                      </a:cubicBezTo>
                      <a:cubicBezTo>
                        <a:pt x="52" y="56"/>
                        <a:pt x="52" y="56"/>
                        <a:pt x="52" y="56"/>
                      </a:cubicBezTo>
                      <a:cubicBezTo>
                        <a:pt x="52" y="58"/>
                        <a:pt x="54" y="60"/>
                        <a:pt x="56" y="60"/>
                      </a:cubicBezTo>
                      <a:cubicBezTo>
                        <a:pt x="58" y="60"/>
                        <a:pt x="60" y="58"/>
                        <a:pt x="60" y="56"/>
                      </a:cubicBezTo>
                      <a:cubicBezTo>
                        <a:pt x="60" y="56"/>
                        <a:pt x="60" y="56"/>
                        <a:pt x="60" y="56"/>
                      </a:cubicBezTo>
                      <a:cubicBezTo>
                        <a:pt x="60" y="25"/>
                        <a:pt x="35" y="0"/>
                        <a:pt x="4" y="0"/>
                      </a:cubicBezTo>
                      <a:cubicBezTo>
                        <a:pt x="4" y="0"/>
                        <a:pt x="4" y="0"/>
                        <a:pt x="4" y="0"/>
                      </a:cubicBezTo>
                      <a:cubicBezTo>
                        <a:pt x="2" y="0"/>
                        <a:pt x="0" y="2"/>
                        <a:pt x="0" y="4"/>
                      </a:cubicBezTo>
                      <a:cubicBezTo>
                        <a:pt x="0" y="6"/>
                        <a:pt x="2"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grpSp>
      <p:sp>
        <p:nvSpPr>
          <p:cNvPr id="49" name="文本框 48"/>
          <p:cNvSpPr txBox="1"/>
          <p:nvPr/>
        </p:nvSpPr>
        <p:spPr>
          <a:xfrm>
            <a:off x="2027367" y="4806225"/>
            <a:ext cx="210109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50" name="文本框 49"/>
          <p:cNvSpPr txBox="1"/>
          <p:nvPr/>
        </p:nvSpPr>
        <p:spPr>
          <a:xfrm>
            <a:off x="5963784" y="4806225"/>
            <a:ext cx="210109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51" name="文本框 50"/>
          <p:cNvSpPr txBox="1"/>
          <p:nvPr/>
        </p:nvSpPr>
        <p:spPr>
          <a:xfrm>
            <a:off x="4013381" y="2352824"/>
            <a:ext cx="210109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52" name="文本框 51"/>
          <p:cNvSpPr txBox="1"/>
          <p:nvPr/>
        </p:nvSpPr>
        <p:spPr>
          <a:xfrm>
            <a:off x="7915201" y="2352824"/>
            <a:ext cx="2101095" cy="784830"/>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椭圆 6"/>
          <p:cNvSpPr/>
          <p:nvPr/>
        </p:nvSpPr>
        <p:spPr>
          <a:xfrm>
            <a:off x="615829" y="421511"/>
            <a:ext cx="736834" cy="769442"/>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7" name="文本框 6"/>
          <p:cNvSpPr txBox="1"/>
          <p:nvPr/>
        </p:nvSpPr>
        <p:spPr>
          <a:xfrm>
            <a:off x="407303" y="3834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04</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8" name="文本框 7"/>
          <p:cNvSpPr txBox="1"/>
          <p:nvPr/>
        </p:nvSpPr>
        <p:spPr>
          <a:xfrm>
            <a:off x="1451346" y="113189"/>
            <a:ext cx="4959929" cy="616644"/>
          </a:xfrm>
          <a:prstGeom prst="rect">
            <a:avLst/>
          </a:prstGeom>
          <a:noFill/>
        </p:spPr>
        <p:txBody>
          <a:bodyPr wrap="square" rtlCol="0">
            <a:spAutoFit/>
          </a:bodyPr>
          <a:lstStyle/>
          <a:p>
            <a:pPr>
              <a:lnSpc>
                <a:spcPct val="175000"/>
              </a:lnSpc>
            </a:pPr>
            <a:r>
              <a:rPr lang="zh-CN" altLang="en-US" sz="2400" b="1" dirty="0">
                <a:solidFill>
                  <a:schemeClr val="tx1">
                    <a:lumMod val="95000"/>
                    <a:lumOff val="5000"/>
                  </a:schemeClr>
                </a:solidFill>
                <a:latin typeface="情书体" pitchFamily="2" charset="-122"/>
                <a:ea typeface="情书体" pitchFamily="2" charset="-122"/>
              </a:rPr>
              <a:t>Job deficiencies</a:t>
            </a:r>
            <a:endParaRPr lang="en-US" altLang="zh-CN" sz="2400" b="1" dirty="0">
              <a:solidFill>
                <a:schemeClr val="tx1">
                  <a:lumMod val="95000"/>
                  <a:lumOff val="5000"/>
                </a:schemeClr>
              </a:solidFill>
              <a:latin typeface="情书体" pitchFamily="2" charset="-122"/>
              <a:ea typeface="情书体" pitchFamily="2" charset="-122"/>
            </a:endParaRPr>
          </a:p>
        </p:txBody>
      </p:sp>
      <p:sp>
        <p:nvSpPr>
          <p:cNvPr id="9" name="文本框 8"/>
          <p:cNvSpPr txBox="1"/>
          <p:nvPr/>
        </p:nvSpPr>
        <p:spPr>
          <a:xfrm>
            <a:off x="1451346" y="865273"/>
            <a:ext cx="5022106" cy="338554"/>
          </a:xfrm>
          <a:prstGeom prst="snip1Rect">
            <a:avLst>
              <a:gd name="adj" fmla="val 0"/>
            </a:avLst>
          </a:prstGeom>
          <a:noFill/>
          <a:ln w="28575">
            <a:noFill/>
          </a:ln>
        </p:spPr>
        <p:txBody>
          <a:bodyPr wrap="square" rtlCol="0">
            <a:spAutoFit/>
          </a:bodyPr>
          <a:lstStyle/>
          <a:p>
            <a:r>
              <a:rPr lang="en-US" altLang="zh-CN" sz="1600" b="1" dirty="0">
                <a:solidFill>
                  <a:schemeClr val="tx1">
                    <a:lumMod val="95000"/>
                    <a:lumOff val="5000"/>
                  </a:schemeClr>
                </a:solidFill>
                <a:latin typeface="情书体" pitchFamily="2" charset="-122"/>
                <a:ea typeface="情书体" pitchFamily="2" charset="-122"/>
                <a:cs typeface="Arial" panose="020B0604020202020204" pitchFamily="34" charset="0"/>
              </a:rPr>
              <a:t>LACK OF WORK</a:t>
            </a:r>
            <a:endParaRPr lang="zh-CN" altLang="en-US" sz="1600" b="1"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graphicFrame>
        <p:nvGraphicFramePr>
          <p:cNvPr id="10" name="图表 9"/>
          <p:cNvGraphicFramePr/>
          <p:nvPr/>
        </p:nvGraphicFramePr>
        <p:xfrm>
          <a:off x="986368" y="1907164"/>
          <a:ext cx="6428510" cy="4285672"/>
        </p:xfrm>
        <a:graphic>
          <a:graphicData uri="http://schemas.openxmlformats.org/drawingml/2006/chart">
            <c:chart xmlns:c="http://schemas.openxmlformats.org/drawingml/2006/chart" xmlns:r="http://schemas.openxmlformats.org/officeDocument/2006/relationships" r:id="rId2"/>
          </a:graphicData>
        </a:graphic>
      </p:graphicFrame>
      <p:sp>
        <p:nvSpPr>
          <p:cNvPr id="11" name="Oval 48"/>
          <p:cNvSpPr/>
          <p:nvPr/>
        </p:nvSpPr>
        <p:spPr>
          <a:xfrm>
            <a:off x="7740368" y="2328274"/>
            <a:ext cx="623353" cy="62351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solidFill>
                <a:schemeClr val="tx1">
                  <a:lumMod val="75000"/>
                  <a:lumOff val="25000"/>
                </a:schemeClr>
              </a:solidFill>
              <a:latin typeface="Raleway Light"/>
            </a:endParaRPr>
          </a:p>
        </p:txBody>
      </p:sp>
      <p:sp>
        <p:nvSpPr>
          <p:cNvPr id="12" name="Oval 57"/>
          <p:cNvSpPr/>
          <p:nvPr/>
        </p:nvSpPr>
        <p:spPr>
          <a:xfrm>
            <a:off x="9502779" y="2328274"/>
            <a:ext cx="623353" cy="623514"/>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solidFill>
                <a:schemeClr val="tx1">
                  <a:lumMod val="75000"/>
                  <a:lumOff val="25000"/>
                </a:schemeClr>
              </a:solidFill>
              <a:latin typeface="Raleway Light"/>
            </a:endParaRPr>
          </a:p>
        </p:txBody>
      </p:sp>
      <p:grpSp>
        <p:nvGrpSpPr>
          <p:cNvPr id="13" name="Group 93"/>
          <p:cNvGrpSpPr/>
          <p:nvPr/>
        </p:nvGrpSpPr>
        <p:grpSpPr>
          <a:xfrm>
            <a:off x="7898840" y="2499342"/>
            <a:ext cx="284861" cy="240721"/>
            <a:chOff x="13828713" y="2805113"/>
            <a:chExt cx="1381125" cy="1166812"/>
          </a:xfrm>
          <a:solidFill>
            <a:schemeClr val="bg1"/>
          </a:solidFill>
        </p:grpSpPr>
        <p:sp>
          <p:nvSpPr>
            <p:cNvPr id="14"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solidFill>
                <a:schemeClr val="bg1"/>
              </a:solidFill>
            </a:ln>
          </p:spPr>
          <p:txBody>
            <a:bodyPr vert="horz" wrap="square" lIns="91440" tIns="45720" rIns="91440" bIns="45720" numCol="1" anchor="t" anchorCtr="0" compatLnSpc="1"/>
            <a:lstStyle/>
            <a:p>
              <a:endParaRPr lang="id-ID" dirty="0">
                <a:solidFill>
                  <a:schemeClr val="tx1">
                    <a:lumMod val="75000"/>
                    <a:lumOff val="25000"/>
                  </a:schemeClr>
                </a:solidFill>
                <a:latin typeface="Raleway Light"/>
              </a:endParaRPr>
            </a:p>
          </p:txBody>
        </p:sp>
        <p:sp>
          <p:nvSpPr>
            <p:cNvPr id="15"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solidFill>
                <a:schemeClr val="bg1"/>
              </a:solidFill>
            </a:ln>
          </p:spPr>
          <p:txBody>
            <a:bodyPr vert="horz" wrap="square" lIns="91440" tIns="45720" rIns="91440" bIns="45720" numCol="1" anchor="t" anchorCtr="0" compatLnSpc="1"/>
            <a:lstStyle/>
            <a:p>
              <a:endParaRPr lang="id-ID" dirty="0">
                <a:solidFill>
                  <a:schemeClr val="tx1">
                    <a:lumMod val="75000"/>
                    <a:lumOff val="25000"/>
                  </a:schemeClr>
                </a:solidFill>
                <a:latin typeface="Raleway Light"/>
              </a:endParaRPr>
            </a:p>
          </p:txBody>
        </p:sp>
        <p:sp>
          <p:nvSpPr>
            <p:cNvPr id="16"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solidFill>
                <a:schemeClr val="bg1"/>
              </a:solidFill>
            </a:ln>
          </p:spPr>
          <p:txBody>
            <a:bodyPr vert="horz" wrap="square" lIns="91440" tIns="45720" rIns="91440" bIns="45720" numCol="1" anchor="t" anchorCtr="0" compatLnSpc="1"/>
            <a:lstStyle/>
            <a:p>
              <a:endParaRPr lang="id-ID" dirty="0">
                <a:solidFill>
                  <a:schemeClr val="tx1">
                    <a:lumMod val="75000"/>
                    <a:lumOff val="25000"/>
                  </a:schemeClr>
                </a:solidFill>
                <a:latin typeface="Raleway Light"/>
              </a:endParaRPr>
            </a:p>
          </p:txBody>
        </p:sp>
      </p:grpSp>
      <p:sp>
        <p:nvSpPr>
          <p:cNvPr id="17" name="Freeform 22"/>
          <p:cNvSpPr>
            <a:spLocks noEditPoints="1"/>
          </p:cNvSpPr>
          <p:nvPr/>
        </p:nvSpPr>
        <p:spPr bwMode="auto">
          <a:xfrm>
            <a:off x="9672024" y="2533784"/>
            <a:ext cx="284861" cy="205350"/>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solidFill>
              <a:schemeClr val="bg1"/>
            </a:solidFill>
          </a:ln>
        </p:spPr>
        <p:txBody>
          <a:bodyPr vert="horz" wrap="square" lIns="182843" tIns="91422" rIns="182843" bIns="91422" numCol="1" anchor="t" anchorCtr="0" compatLnSpc="1"/>
          <a:lstStyle/>
          <a:p>
            <a:endParaRPr lang="id-ID" dirty="0">
              <a:solidFill>
                <a:schemeClr val="tx1">
                  <a:lumMod val="75000"/>
                  <a:lumOff val="25000"/>
                </a:schemeClr>
              </a:solidFill>
              <a:latin typeface="Raleway Light"/>
            </a:endParaRPr>
          </a:p>
        </p:txBody>
      </p:sp>
      <p:sp>
        <p:nvSpPr>
          <p:cNvPr id="18" name="文本框 17"/>
          <p:cNvSpPr txBox="1"/>
          <p:nvPr/>
        </p:nvSpPr>
        <p:spPr>
          <a:xfrm>
            <a:off x="7740368" y="3102974"/>
            <a:ext cx="1551390"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Tap the text box to edit and enter relevant content</a:t>
            </a:r>
          </a:p>
        </p:txBody>
      </p:sp>
      <p:sp>
        <p:nvSpPr>
          <p:cNvPr id="19" name="文本框 18"/>
          <p:cNvSpPr txBox="1"/>
          <p:nvPr/>
        </p:nvSpPr>
        <p:spPr>
          <a:xfrm>
            <a:off x="9479278" y="3102974"/>
            <a:ext cx="1551390"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Tap the text box to edit and enter relevant content</a:t>
            </a:r>
          </a:p>
        </p:txBody>
      </p:sp>
      <p:sp>
        <p:nvSpPr>
          <p:cNvPr id="20" name="文本框 19"/>
          <p:cNvSpPr txBox="1"/>
          <p:nvPr/>
        </p:nvSpPr>
        <p:spPr>
          <a:xfrm>
            <a:off x="7728468" y="4427811"/>
            <a:ext cx="3302199" cy="1246495"/>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relevant content Click the text box can edit the input related content Click the text box can edit the input related content Click the text box can edit the content click the text box can edit the input input related content</a:t>
            </a:r>
          </a:p>
          <a:p>
            <a:pPr>
              <a:lnSpc>
                <a:spcPct val="125000"/>
              </a:lnSpc>
            </a:pP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728469" y="4161917"/>
            <a:ext cx="1457466"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flipH="1">
            <a:off x="256160" y="723900"/>
            <a:ext cx="2373150" cy="6134100"/>
          </a:xfrm>
          <a:prstGeom prst="rect">
            <a:avLst/>
          </a:prstGeom>
        </p:spPr>
      </p:pic>
      <p:pic>
        <p:nvPicPr>
          <p:cNvPr id="6" name="图片 5"/>
          <p:cNvPicPr>
            <a:picLocks noChangeAspect="1"/>
          </p:cNvPicPr>
          <p:nvPr/>
        </p:nvPicPr>
        <p:blipFill rotWithShape="1">
          <a:blip r:embed="rId3"/>
          <a:srcRect l="20781" t="83110" r="69219" b="2521"/>
          <a:stretch>
            <a:fillRect/>
          </a:stretch>
        </p:blipFill>
        <p:spPr>
          <a:xfrm>
            <a:off x="4330916" y="5337515"/>
            <a:ext cx="1961322" cy="1409700"/>
          </a:xfrm>
          <a:prstGeom prst="rect">
            <a:avLst/>
          </a:prstGeom>
        </p:spPr>
      </p:pic>
      <p:pic>
        <p:nvPicPr>
          <p:cNvPr id="7" name="图片 6"/>
          <p:cNvPicPr>
            <a:picLocks noChangeAspect="1"/>
          </p:cNvPicPr>
          <p:nvPr/>
        </p:nvPicPr>
        <p:blipFill rotWithShape="1">
          <a:blip r:embed="rId4"/>
          <a:srcRect l="57031" t="77198" r="34688" b="7809"/>
          <a:stretch>
            <a:fillRect/>
          </a:stretch>
        </p:blipFill>
        <p:spPr>
          <a:xfrm>
            <a:off x="6470344" y="5124449"/>
            <a:ext cx="1745854" cy="1581151"/>
          </a:xfrm>
          <a:prstGeom prst="rect">
            <a:avLst/>
          </a:prstGeom>
        </p:spPr>
      </p:pic>
      <p:pic>
        <p:nvPicPr>
          <p:cNvPr id="8" name="图片 7"/>
          <p:cNvPicPr>
            <a:picLocks noChangeAspect="1"/>
          </p:cNvPicPr>
          <p:nvPr/>
        </p:nvPicPr>
        <p:blipFill rotWithShape="1">
          <a:blip r:embed="rId5"/>
          <a:srcRect l="37343" t="41665"/>
          <a:stretch>
            <a:fillRect/>
          </a:stretch>
        </p:blipFill>
        <p:spPr>
          <a:xfrm flipH="1">
            <a:off x="-2052844" y="2228850"/>
            <a:ext cx="6096000" cy="4629150"/>
          </a:xfrm>
          <a:prstGeom prst="rect">
            <a:avLst/>
          </a:prstGeom>
        </p:spPr>
      </p:pic>
      <p:pic>
        <p:nvPicPr>
          <p:cNvPr id="13" name="图片 12"/>
          <p:cNvPicPr>
            <a:picLocks noChangeAspect="1"/>
          </p:cNvPicPr>
          <p:nvPr/>
        </p:nvPicPr>
        <p:blipFill>
          <a:blip r:embed="rId2"/>
          <a:stretch>
            <a:fillRect/>
          </a:stretch>
        </p:blipFill>
        <p:spPr>
          <a:xfrm>
            <a:off x="9590161" y="723900"/>
            <a:ext cx="2373150" cy="6134100"/>
          </a:xfrm>
          <a:prstGeom prst="rect">
            <a:avLst/>
          </a:prstGeom>
        </p:spPr>
      </p:pic>
      <p:pic>
        <p:nvPicPr>
          <p:cNvPr id="4" name="图片 3"/>
          <p:cNvPicPr>
            <a:picLocks noChangeAspect="1"/>
          </p:cNvPicPr>
          <p:nvPr/>
        </p:nvPicPr>
        <p:blipFill rotWithShape="1">
          <a:blip r:embed="rId5"/>
          <a:srcRect l="37343" t="41665"/>
          <a:stretch>
            <a:fillRect/>
          </a:stretch>
        </p:blipFill>
        <p:spPr>
          <a:xfrm>
            <a:off x="8394304" y="2228850"/>
            <a:ext cx="6096000" cy="4629150"/>
          </a:xfrm>
          <a:prstGeom prst="rect">
            <a:avLst/>
          </a:prstGeom>
        </p:spPr>
      </p:pic>
      <p:sp>
        <p:nvSpPr>
          <p:cNvPr id="12" name="椭圆 6"/>
          <p:cNvSpPr/>
          <p:nvPr/>
        </p:nvSpPr>
        <p:spPr>
          <a:xfrm>
            <a:off x="5514847" y="1856995"/>
            <a:ext cx="1149597" cy="1200474"/>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15" name="文本框 14"/>
          <p:cNvSpPr txBox="1"/>
          <p:nvPr/>
        </p:nvSpPr>
        <p:spPr>
          <a:xfrm>
            <a:off x="5519057" y="20725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05</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16" name="文本框 15"/>
          <p:cNvSpPr txBox="1"/>
          <p:nvPr/>
        </p:nvSpPr>
        <p:spPr>
          <a:xfrm>
            <a:off x="3616036" y="3121544"/>
            <a:ext cx="4959929" cy="616644"/>
          </a:xfrm>
          <a:prstGeom prst="rect">
            <a:avLst/>
          </a:prstGeom>
          <a:noFill/>
        </p:spPr>
        <p:txBody>
          <a:bodyPr wrap="square" rtlCol="0">
            <a:spAutoFit/>
          </a:bodyPr>
          <a:lstStyle/>
          <a:p>
            <a:pPr algn="ctr">
              <a:lnSpc>
                <a:spcPct val="175000"/>
              </a:lnSpc>
            </a:pPr>
            <a:r>
              <a:rPr lang="zh-CN" altLang="en-US" sz="2400" b="1" dirty="0">
                <a:solidFill>
                  <a:schemeClr val="tx1">
                    <a:lumMod val="95000"/>
                    <a:lumOff val="5000"/>
                  </a:schemeClr>
                </a:solidFill>
                <a:latin typeface="情书体" pitchFamily="2" charset="-122"/>
                <a:ea typeface="情书体" pitchFamily="2" charset="-122"/>
              </a:rPr>
              <a:t>Follow-up work plan</a:t>
            </a:r>
            <a:endParaRPr lang="en-US" altLang="zh-CN" sz="2400" b="1" dirty="0">
              <a:solidFill>
                <a:schemeClr val="tx1">
                  <a:lumMod val="95000"/>
                  <a:lumOff val="5000"/>
                </a:schemeClr>
              </a:solidFill>
              <a:latin typeface="情书体" pitchFamily="2" charset="-122"/>
              <a:ea typeface="情书体" pitchFamily="2" charset="-122"/>
            </a:endParaRPr>
          </a:p>
        </p:txBody>
      </p:sp>
      <p:sp>
        <p:nvSpPr>
          <p:cNvPr id="21" name="文本框 20"/>
          <p:cNvSpPr txBox="1"/>
          <p:nvPr/>
        </p:nvSpPr>
        <p:spPr>
          <a:xfrm>
            <a:off x="3584947" y="3771850"/>
            <a:ext cx="5022106" cy="338554"/>
          </a:xfrm>
          <a:prstGeom prst="snip1Rect">
            <a:avLst>
              <a:gd name="adj" fmla="val 0"/>
            </a:avLst>
          </a:prstGeom>
          <a:noFill/>
          <a:ln w="28575">
            <a:noFill/>
          </a:ln>
        </p:spPr>
        <p:txBody>
          <a:bodyPr wrap="square" rtlCol="0">
            <a:spAutoFit/>
          </a:bodyPr>
          <a:lstStyle/>
          <a:p>
            <a:pPr algn="ctr"/>
            <a:r>
              <a:rPr lang="en-US" altLang="zh-CN" sz="1600" b="1" dirty="0">
                <a:solidFill>
                  <a:schemeClr val="tx1">
                    <a:lumMod val="95000"/>
                    <a:lumOff val="5000"/>
                  </a:schemeClr>
                </a:solidFill>
                <a:latin typeface="情书体" pitchFamily="2" charset="-122"/>
                <a:ea typeface="情书体" pitchFamily="2" charset="-122"/>
                <a:cs typeface="Arial" panose="020B0604020202020204" pitchFamily="34" charset="0"/>
              </a:rPr>
              <a:t>FOLLOW-UP WORK PLAN</a:t>
            </a:r>
            <a:endParaRPr lang="zh-CN" altLang="en-US" sz="1600" b="1"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0" name="椭圆 6"/>
          <p:cNvSpPr/>
          <p:nvPr/>
        </p:nvSpPr>
        <p:spPr>
          <a:xfrm>
            <a:off x="615829" y="421511"/>
            <a:ext cx="736834" cy="769442"/>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11" name="文本框 10"/>
          <p:cNvSpPr txBox="1"/>
          <p:nvPr/>
        </p:nvSpPr>
        <p:spPr>
          <a:xfrm>
            <a:off x="407303" y="3834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05</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12" name="文本框 11"/>
          <p:cNvSpPr txBox="1"/>
          <p:nvPr/>
        </p:nvSpPr>
        <p:spPr>
          <a:xfrm>
            <a:off x="1464047" y="202093"/>
            <a:ext cx="4959929" cy="616644"/>
          </a:xfrm>
          <a:prstGeom prst="rect">
            <a:avLst/>
          </a:prstGeom>
          <a:noFill/>
        </p:spPr>
        <p:txBody>
          <a:bodyPr wrap="square" rtlCol="0">
            <a:spAutoFit/>
          </a:bodyPr>
          <a:lstStyle/>
          <a:p>
            <a:pPr>
              <a:lnSpc>
                <a:spcPct val="175000"/>
              </a:lnSpc>
            </a:pPr>
            <a:r>
              <a:rPr lang="zh-CN" altLang="en-US" sz="2400" b="1" dirty="0">
                <a:solidFill>
                  <a:schemeClr val="tx1">
                    <a:lumMod val="95000"/>
                    <a:lumOff val="5000"/>
                  </a:schemeClr>
                </a:solidFill>
                <a:latin typeface="情书体" pitchFamily="2" charset="-122"/>
                <a:ea typeface="情书体" pitchFamily="2" charset="-122"/>
              </a:rPr>
              <a:t>Follow-up work plan</a:t>
            </a:r>
            <a:endParaRPr lang="en-US" altLang="zh-CN" sz="2400" b="1" dirty="0">
              <a:solidFill>
                <a:schemeClr val="tx1">
                  <a:lumMod val="95000"/>
                  <a:lumOff val="5000"/>
                </a:schemeClr>
              </a:solidFill>
              <a:latin typeface="情书体" pitchFamily="2" charset="-122"/>
              <a:ea typeface="情书体" pitchFamily="2" charset="-122"/>
            </a:endParaRPr>
          </a:p>
        </p:txBody>
      </p:sp>
      <p:sp>
        <p:nvSpPr>
          <p:cNvPr id="13" name="文本框 12"/>
          <p:cNvSpPr txBox="1"/>
          <p:nvPr/>
        </p:nvSpPr>
        <p:spPr>
          <a:xfrm>
            <a:off x="1464047" y="852399"/>
            <a:ext cx="5022106" cy="338554"/>
          </a:xfrm>
          <a:prstGeom prst="snip1Rect">
            <a:avLst>
              <a:gd name="adj" fmla="val 0"/>
            </a:avLst>
          </a:prstGeom>
          <a:noFill/>
          <a:ln w="28575">
            <a:noFill/>
          </a:ln>
        </p:spPr>
        <p:txBody>
          <a:bodyPr wrap="square" rtlCol="0">
            <a:spAutoFit/>
          </a:bodyPr>
          <a:lstStyle/>
          <a:p>
            <a:r>
              <a:rPr lang="en-US" altLang="zh-CN" sz="1600" b="1" dirty="0">
                <a:solidFill>
                  <a:schemeClr val="tx1">
                    <a:lumMod val="95000"/>
                    <a:lumOff val="5000"/>
                  </a:schemeClr>
                </a:solidFill>
                <a:latin typeface="情书体" pitchFamily="2" charset="-122"/>
                <a:ea typeface="情书体" pitchFamily="2" charset="-122"/>
                <a:cs typeface="Arial" panose="020B0604020202020204" pitchFamily="34" charset="0"/>
              </a:rPr>
              <a:t>FOLLOW-UP WORK PLAN</a:t>
            </a:r>
            <a:endParaRPr lang="zh-CN" altLang="en-US" sz="1600" b="1"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grpSp>
        <p:nvGrpSpPr>
          <p:cNvPr id="6" name="组合 5"/>
          <p:cNvGrpSpPr/>
          <p:nvPr/>
        </p:nvGrpSpPr>
        <p:grpSpPr>
          <a:xfrm>
            <a:off x="1198122" y="2400541"/>
            <a:ext cx="6752858" cy="1824690"/>
            <a:chOff x="2463714" y="2469592"/>
            <a:chExt cx="7101200" cy="1918816"/>
          </a:xfrm>
        </p:grpSpPr>
        <p:sp>
          <p:nvSpPr>
            <p:cNvPr id="7" name="Oval 2"/>
            <p:cNvSpPr/>
            <p:nvPr/>
          </p:nvSpPr>
          <p:spPr>
            <a:xfrm>
              <a:off x="2751404" y="2570822"/>
              <a:ext cx="1817822" cy="1817586"/>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8" name="Oval 3"/>
            <p:cNvSpPr/>
            <p:nvPr/>
          </p:nvSpPr>
          <p:spPr>
            <a:xfrm>
              <a:off x="2463714" y="2469592"/>
              <a:ext cx="756207" cy="756109"/>
            </a:xfrm>
            <a:prstGeom prst="ellipse">
              <a:avLst/>
            </a:prstGeom>
            <a:solidFill>
              <a:schemeClr val="tx1">
                <a:lumMod val="75000"/>
                <a:lumOff val="25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n w="12700" cmpd="sng">
                  <a:noFill/>
                </a:ln>
                <a:latin typeface="Open Sans Light"/>
              </a:endParaRPr>
            </a:p>
          </p:txBody>
        </p:sp>
        <p:sp>
          <p:nvSpPr>
            <p:cNvPr id="9" name="Oval 41"/>
            <p:cNvSpPr/>
            <p:nvPr/>
          </p:nvSpPr>
          <p:spPr>
            <a:xfrm>
              <a:off x="5268283" y="2570822"/>
              <a:ext cx="1817822" cy="1817586"/>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4" name="Oval 50"/>
            <p:cNvSpPr/>
            <p:nvPr/>
          </p:nvSpPr>
          <p:spPr>
            <a:xfrm>
              <a:off x="4980593" y="2469592"/>
              <a:ext cx="756207" cy="756109"/>
            </a:xfrm>
            <a:prstGeom prst="ellipse">
              <a:avLst/>
            </a:prstGeom>
            <a:solidFill>
              <a:schemeClr val="tx1">
                <a:lumMod val="75000"/>
                <a:lumOff val="25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5" name="Oval 52"/>
            <p:cNvSpPr/>
            <p:nvPr/>
          </p:nvSpPr>
          <p:spPr>
            <a:xfrm>
              <a:off x="7747092" y="2570822"/>
              <a:ext cx="1817822" cy="1817586"/>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6" name="Oval 53"/>
            <p:cNvSpPr/>
            <p:nvPr/>
          </p:nvSpPr>
          <p:spPr>
            <a:xfrm>
              <a:off x="7459401" y="2469592"/>
              <a:ext cx="756207" cy="756109"/>
            </a:xfrm>
            <a:prstGeom prst="ellipse">
              <a:avLst/>
            </a:prstGeom>
            <a:solidFill>
              <a:schemeClr val="tx1">
                <a:lumMod val="75000"/>
                <a:lumOff val="25000"/>
              </a:schemeClr>
            </a:solidFill>
            <a:ln w="762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243852" tIns="121926" rIns="243852" bIns="121926" rtlCol="0" anchor="ctr"/>
            <a:lstStyle/>
            <a:p>
              <a:pPr algn="ctr"/>
              <a:endParaRPr lang="en-US" dirty="0">
                <a:latin typeface="Open Sans Light"/>
              </a:endParaRPr>
            </a:p>
          </p:txBody>
        </p:sp>
        <p:sp>
          <p:nvSpPr>
            <p:cNvPr id="17" name="Freeform 300"/>
            <p:cNvSpPr>
              <a:spLocks noChangeAspect="1" noChangeArrowheads="1"/>
            </p:cNvSpPr>
            <p:nvPr/>
          </p:nvSpPr>
          <p:spPr bwMode="auto">
            <a:xfrm>
              <a:off x="2652563" y="2639411"/>
              <a:ext cx="365528" cy="367670"/>
            </a:xfrm>
            <a:custGeom>
              <a:avLst/>
              <a:gdLst>
                <a:gd name="T0" fmla="*/ 1011 w 1472"/>
                <a:gd name="T1" fmla="*/ 0 h 1481"/>
                <a:gd name="T2" fmla="*/ 543 w 1472"/>
                <a:gd name="T3" fmla="*/ 468 h 1481"/>
                <a:gd name="T4" fmla="*/ 577 w 1472"/>
                <a:gd name="T5" fmla="*/ 635 h 1481"/>
                <a:gd name="T6" fmla="*/ 0 w 1472"/>
                <a:gd name="T7" fmla="*/ 1204 h 1481"/>
                <a:gd name="T8" fmla="*/ 0 w 1472"/>
                <a:gd name="T9" fmla="*/ 1480 h 1481"/>
                <a:gd name="T10" fmla="*/ 276 w 1472"/>
                <a:gd name="T11" fmla="*/ 1480 h 1481"/>
                <a:gd name="T12" fmla="*/ 276 w 1472"/>
                <a:gd name="T13" fmla="*/ 1313 h 1481"/>
                <a:gd name="T14" fmla="*/ 435 w 1472"/>
                <a:gd name="T15" fmla="*/ 1313 h 1481"/>
                <a:gd name="T16" fmla="*/ 435 w 1472"/>
                <a:gd name="T17" fmla="*/ 1154 h 1481"/>
                <a:gd name="T18" fmla="*/ 602 w 1472"/>
                <a:gd name="T19" fmla="*/ 1154 h 1481"/>
                <a:gd name="T20" fmla="*/ 844 w 1472"/>
                <a:gd name="T21" fmla="*/ 903 h 1481"/>
                <a:gd name="T22" fmla="*/ 1011 w 1472"/>
                <a:gd name="T23" fmla="*/ 928 h 1481"/>
                <a:gd name="T24" fmla="*/ 1471 w 1472"/>
                <a:gd name="T25" fmla="*/ 468 h 1481"/>
                <a:gd name="T26" fmla="*/ 1011 w 1472"/>
                <a:gd name="T27" fmla="*/ 0 h 1481"/>
                <a:gd name="T28" fmla="*/ 1145 w 1472"/>
                <a:gd name="T29" fmla="*/ 493 h 1481"/>
                <a:gd name="T30" fmla="*/ 986 w 1472"/>
                <a:gd name="T31" fmla="*/ 334 h 1481"/>
                <a:gd name="T32" fmla="*/ 1145 w 1472"/>
                <a:gd name="T33" fmla="*/ 167 h 1481"/>
                <a:gd name="T34" fmla="*/ 1312 w 1472"/>
                <a:gd name="T35" fmla="*/ 334 h 1481"/>
                <a:gd name="T36" fmla="*/ 1145 w 1472"/>
                <a:gd name="T37" fmla="*/ 493 h 1481"/>
                <a:gd name="T38" fmla="*/ 1145 w 1472"/>
                <a:gd name="T39" fmla="*/ 493 h 1481"/>
                <a:gd name="T40" fmla="*/ 1145 w 1472"/>
                <a:gd name="T41" fmla="*/ 493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2" h="1481">
                  <a:moveTo>
                    <a:pt x="1011" y="0"/>
                  </a:moveTo>
                  <a:cubicBezTo>
                    <a:pt x="752" y="0"/>
                    <a:pt x="543" y="209"/>
                    <a:pt x="543" y="468"/>
                  </a:cubicBezTo>
                  <a:cubicBezTo>
                    <a:pt x="543" y="518"/>
                    <a:pt x="560" y="577"/>
                    <a:pt x="577" y="635"/>
                  </a:cubicBezTo>
                  <a:cubicBezTo>
                    <a:pt x="0" y="1204"/>
                    <a:pt x="0" y="1204"/>
                    <a:pt x="0" y="1204"/>
                  </a:cubicBezTo>
                  <a:cubicBezTo>
                    <a:pt x="0" y="1480"/>
                    <a:pt x="0" y="1480"/>
                    <a:pt x="0" y="1480"/>
                  </a:cubicBezTo>
                  <a:cubicBezTo>
                    <a:pt x="276" y="1480"/>
                    <a:pt x="276" y="1480"/>
                    <a:pt x="276" y="1480"/>
                  </a:cubicBezTo>
                  <a:cubicBezTo>
                    <a:pt x="276" y="1313"/>
                    <a:pt x="276" y="1313"/>
                    <a:pt x="276" y="1313"/>
                  </a:cubicBezTo>
                  <a:cubicBezTo>
                    <a:pt x="435" y="1313"/>
                    <a:pt x="435" y="1313"/>
                    <a:pt x="435" y="1313"/>
                  </a:cubicBezTo>
                  <a:cubicBezTo>
                    <a:pt x="435" y="1154"/>
                    <a:pt x="435" y="1154"/>
                    <a:pt x="435" y="1154"/>
                  </a:cubicBezTo>
                  <a:cubicBezTo>
                    <a:pt x="602" y="1154"/>
                    <a:pt x="602" y="1154"/>
                    <a:pt x="602" y="1154"/>
                  </a:cubicBezTo>
                  <a:cubicBezTo>
                    <a:pt x="844" y="903"/>
                    <a:pt x="844" y="903"/>
                    <a:pt x="844" y="903"/>
                  </a:cubicBezTo>
                  <a:cubicBezTo>
                    <a:pt x="895" y="920"/>
                    <a:pt x="953" y="928"/>
                    <a:pt x="1011" y="928"/>
                  </a:cubicBezTo>
                  <a:cubicBezTo>
                    <a:pt x="1271" y="928"/>
                    <a:pt x="1471" y="727"/>
                    <a:pt x="1471" y="468"/>
                  </a:cubicBezTo>
                  <a:cubicBezTo>
                    <a:pt x="1471" y="209"/>
                    <a:pt x="1271" y="0"/>
                    <a:pt x="1011" y="0"/>
                  </a:cubicBezTo>
                  <a:close/>
                  <a:moveTo>
                    <a:pt x="1145" y="493"/>
                  </a:moveTo>
                  <a:cubicBezTo>
                    <a:pt x="1053" y="493"/>
                    <a:pt x="986" y="426"/>
                    <a:pt x="986" y="334"/>
                  </a:cubicBezTo>
                  <a:cubicBezTo>
                    <a:pt x="986" y="234"/>
                    <a:pt x="1053" y="167"/>
                    <a:pt x="1145" y="167"/>
                  </a:cubicBezTo>
                  <a:cubicBezTo>
                    <a:pt x="1237" y="167"/>
                    <a:pt x="1312" y="234"/>
                    <a:pt x="1312" y="334"/>
                  </a:cubicBezTo>
                  <a:cubicBezTo>
                    <a:pt x="1312" y="426"/>
                    <a:pt x="1237" y="493"/>
                    <a:pt x="1145" y="493"/>
                  </a:cubicBezTo>
                  <a:close/>
                  <a:moveTo>
                    <a:pt x="1145" y="493"/>
                  </a:moveTo>
                  <a:lnTo>
                    <a:pt x="1145" y="493"/>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sp>
          <p:nvSpPr>
            <p:cNvPr id="18" name="Freeform 300"/>
            <p:cNvSpPr>
              <a:spLocks noChangeAspect="1" noChangeArrowheads="1"/>
            </p:cNvSpPr>
            <p:nvPr/>
          </p:nvSpPr>
          <p:spPr bwMode="auto">
            <a:xfrm>
              <a:off x="5163039" y="2639411"/>
              <a:ext cx="365528" cy="367670"/>
            </a:xfrm>
            <a:custGeom>
              <a:avLst/>
              <a:gdLst>
                <a:gd name="T0" fmla="*/ 1011 w 1472"/>
                <a:gd name="T1" fmla="*/ 0 h 1481"/>
                <a:gd name="T2" fmla="*/ 543 w 1472"/>
                <a:gd name="T3" fmla="*/ 468 h 1481"/>
                <a:gd name="T4" fmla="*/ 577 w 1472"/>
                <a:gd name="T5" fmla="*/ 635 h 1481"/>
                <a:gd name="T6" fmla="*/ 0 w 1472"/>
                <a:gd name="T7" fmla="*/ 1204 h 1481"/>
                <a:gd name="T8" fmla="*/ 0 w 1472"/>
                <a:gd name="T9" fmla="*/ 1480 h 1481"/>
                <a:gd name="T10" fmla="*/ 276 w 1472"/>
                <a:gd name="T11" fmla="*/ 1480 h 1481"/>
                <a:gd name="T12" fmla="*/ 276 w 1472"/>
                <a:gd name="T13" fmla="*/ 1313 h 1481"/>
                <a:gd name="T14" fmla="*/ 435 w 1472"/>
                <a:gd name="T15" fmla="*/ 1313 h 1481"/>
                <a:gd name="T16" fmla="*/ 435 w 1472"/>
                <a:gd name="T17" fmla="*/ 1154 h 1481"/>
                <a:gd name="T18" fmla="*/ 602 w 1472"/>
                <a:gd name="T19" fmla="*/ 1154 h 1481"/>
                <a:gd name="T20" fmla="*/ 844 w 1472"/>
                <a:gd name="T21" fmla="*/ 903 h 1481"/>
                <a:gd name="T22" fmla="*/ 1011 w 1472"/>
                <a:gd name="T23" fmla="*/ 928 h 1481"/>
                <a:gd name="T24" fmla="*/ 1471 w 1472"/>
                <a:gd name="T25" fmla="*/ 468 h 1481"/>
                <a:gd name="T26" fmla="*/ 1011 w 1472"/>
                <a:gd name="T27" fmla="*/ 0 h 1481"/>
                <a:gd name="T28" fmla="*/ 1145 w 1472"/>
                <a:gd name="T29" fmla="*/ 493 h 1481"/>
                <a:gd name="T30" fmla="*/ 986 w 1472"/>
                <a:gd name="T31" fmla="*/ 334 h 1481"/>
                <a:gd name="T32" fmla="*/ 1145 w 1472"/>
                <a:gd name="T33" fmla="*/ 167 h 1481"/>
                <a:gd name="T34" fmla="*/ 1312 w 1472"/>
                <a:gd name="T35" fmla="*/ 334 h 1481"/>
                <a:gd name="T36" fmla="*/ 1145 w 1472"/>
                <a:gd name="T37" fmla="*/ 493 h 1481"/>
                <a:gd name="T38" fmla="*/ 1145 w 1472"/>
                <a:gd name="T39" fmla="*/ 493 h 1481"/>
                <a:gd name="T40" fmla="*/ 1145 w 1472"/>
                <a:gd name="T41" fmla="*/ 493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2" h="1481">
                  <a:moveTo>
                    <a:pt x="1011" y="0"/>
                  </a:moveTo>
                  <a:cubicBezTo>
                    <a:pt x="752" y="0"/>
                    <a:pt x="543" y="209"/>
                    <a:pt x="543" y="468"/>
                  </a:cubicBezTo>
                  <a:cubicBezTo>
                    <a:pt x="543" y="518"/>
                    <a:pt x="560" y="577"/>
                    <a:pt x="577" y="635"/>
                  </a:cubicBezTo>
                  <a:cubicBezTo>
                    <a:pt x="0" y="1204"/>
                    <a:pt x="0" y="1204"/>
                    <a:pt x="0" y="1204"/>
                  </a:cubicBezTo>
                  <a:cubicBezTo>
                    <a:pt x="0" y="1480"/>
                    <a:pt x="0" y="1480"/>
                    <a:pt x="0" y="1480"/>
                  </a:cubicBezTo>
                  <a:cubicBezTo>
                    <a:pt x="276" y="1480"/>
                    <a:pt x="276" y="1480"/>
                    <a:pt x="276" y="1480"/>
                  </a:cubicBezTo>
                  <a:cubicBezTo>
                    <a:pt x="276" y="1313"/>
                    <a:pt x="276" y="1313"/>
                    <a:pt x="276" y="1313"/>
                  </a:cubicBezTo>
                  <a:cubicBezTo>
                    <a:pt x="435" y="1313"/>
                    <a:pt x="435" y="1313"/>
                    <a:pt x="435" y="1313"/>
                  </a:cubicBezTo>
                  <a:cubicBezTo>
                    <a:pt x="435" y="1154"/>
                    <a:pt x="435" y="1154"/>
                    <a:pt x="435" y="1154"/>
                  </a:cubicBezTo>
                  <a:cubicBezTo>
                    <a:pt x="602" y="1154"/>
                    <a:pt x="602" y="1154"/>
                    <a:pt x="602" y="1154"/>
                  </a:cubicBezTo>
                  <a:cubicBezTo>
                    <a:pt x="844" y="903"/>
                    <a:pt x="844" y="903"/>
                    <a:pt x="844" y="903"/>
                  </a:cubicBezTo>
                  <a:cubicBezTo>
                    <a:pt x="895" y="920"/>
                    <a:pt x="953" y="928"/>
                    <a:pt x="1011" y="928"/>
                  </a:cubicBezTo>
                  <a:cubicBezTo>
                    <a:pt x="1271" y="928"/>
                    <a:pt x="1471" y="727"/>
                    <a:pt x="1471" y="468"/>
                  </a:cubicBezTo>
                  <a:cubicBezTo>
                    <a:pt x="1471" y="209"/>
                    <a:pt x="1271" y="0"/>
                    <a:pt x="1011" y="0"/>
                  </a:cubicBezTo>
                  <a:close/>
                  <a:moveTo>
                    <a:pt x="1145" y="493"/>
                  </a:moveTo>
                  <a:cubicBezTo>
                    <a:pt x="1053" y="493"/>
                    <a:pt x="986" y="426"/>
                    <a:pt x="986" y="334"/>
                  </a:cubicBezTo>
                  <a:cubicBezTo>
                    <a:pt x="986" y="234"/>
                    <a:pt x="1053" y="167"/>
                    <a:pt x="1145" y="167"/>
                  </a:cubicBezTo>
                  <a:cubicBezTo>
                    <a:pt x="1237" y="167"/>
                    <a:pt x="1312" y="234"/>
                    <a:pt x="1312" y="334"/>
                  </a:cubicBezTo>
                  <a:cubicBezTo>
                    <a:pt x="1312" y="426"/>
                    <a:pt x="1237" y="493"/>
                    <a:pt x="1145" y="493"/>
                  </a:cubicBezTo>
                  <a:close/>
                  <a:moveTo>
                    <a:pt x="1145" y="493"/>
                  </a:moveTo>
                  <a:lnTo>
                    <a:pt x="1145" y="493"/>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sp>
          <p:nvSpPr>
            <p:cNvPr id="19" name="Freeform 300"/>
            <p:cNvSpPr>
              <a:spLocks noChangeAspect="1" noChangeArrowheads="1"/>
            </p:cNvSpPr>
            <p:nvPr/>
          </p:nvSpPr>
          <p:spPr bwMode="auto">
            <a:xfrm>
              <a:off x="7642838" y="2628473"/>
              <a:ext cx="365528" cy="367670"/>
            </a:xfrm>
            <a:custGeom>
              <a:avLst/>
              <a:gdLst>
                <a:gd name="T0" fmla="*/ 1011 w 1472"/>
                <a:gd name="T1" fmla="*/ 0 h 1481"/>
                <a:gd name="T2" fmla="*/ 543 w 1472"/>
                <a:gd name="T3" fmla="*/ 468 h 1481"/>
                <a:gd name="T4" fmla="*/ 577 w 1472"/>
                <a:gd name="T5" fmla="*/ 635 h 1481"/>
                <a:gd name="T6" fmla="*/ 0 w 1472"/>
                <a:gd name="T7" fmla="*/ 1204 h 1481"/>
                <a:gd name="T8" fmla="*/ 0 w 1472"/>
                <a:gd name="T9" fmla="*/ 1480 h 1481"/>
                <a:gd name="T10" fmla="*/ 276 w 1472"/>
                <a:gd name="T11" fmla="*/ 1480 h 1481"/>
                <a:gd name="T12" fmla="*/ 276 w 1472"/>
                <a:gd name="T13" fmla="*/ 1313 h 1481"/>
                <a:gd name="T14" fmla="*/ 435 w 1472"/>
                <a:gd name="T15" fmla="*/ 1313 h 1481"/>
                <a:gd name="T16" fmla="*/ 435 w 1472"/>
                <a:gd name="T17" fmla="*/ 1154 h 1481"/>
                <a:gd name="T18" fmla="*/ 602 w 1472"/>
                <a:gd name="T19" fmla="*/ 1154 h 1481"/>
                <a:gd name="T20" fmla="*/ 844 w 1472"/>
                <a:gd name="T21" fmla="*/ 903 h 1481"/>
                <a:gd name="T22" fmla="*/ 1011 w 1472"/>
                <a:gd name="T23" fmla="*/ 928 h 1481"/>
                <a:gd name="T24" fmla="*/ 1471 w 1472"/>
                <a:gd name="T25" fmla="*/ 468 h 1481"/>
                <a:gd name="T26" fmla="*/ 1011 w 1472"/>
                <a:gd name="T27" fmla="*/ 0 h 1481"/>
                <a:gd name="T28" fmla="*/ 1145 w 1472"/>
                <a:gd name="T29" fmla="*/ 493 h 1481"/>
                <a:gd name="T30" fmla="*/ 986 w 1472"/>
                <a:gd name="T31" fmla="*/ 334 h 1481"/>
                <a:gd name="T32" fmla="*/ 1145 w 1472"/>
                <a:gd name="T33" fmla="*/ 167 h 1481"/>
                <a:gd name="T34" fmla="*/ 1312 w 1472"/>
                <a:gd name="T35" fmla="*/ 334 h 1481"/>
                <a:gd name="T36" fmla="*/ 1145 w 1472"/>
                <a:gd name="T37" fmla="*/ 493 h 1481"/>
                <a:gd name="T38" fmla="*/ 1145 w 1472"/>
                <a:gd name="T39" fmla="*/ 493 h 1481"/>
                <a:gd name="T40" fmla="*/ 1145 w 1472"/>
                <a:gd name="T41" fmla="*/ 493 h 1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72" h="1481">
                  <a:moveTo>
                    <a:pt x="1011" y="0"/>
                  </a:moveTo>
                  <a:cubicBezTo>
                    <a:pt x="752" y="0"/>
                    <a:pt x="543" y="209"/>
                    <a:pt x="543" y="468"/>
                  </a:cubicBezTo>
                  <a:cubicBezTo>
                    <a:pt x="543" y="518"/>
                    <a:pt x="560" y="577"/>
                    <a:pt x="577" y="635"/>
                  </a:cubicBezTo>
                  <a:cubicBezTo>
                    <a:pt x="0" y="1204"/>
                    <a:pt x="0" y="1204"/>
                    <a:pt x="0" y="1204"/>
                  </a:cubicBezTo>
                  <a:cubicBezTo>
                    <a:pt x="0" y="1480"/>
                    <a:pt x="0" y="1480"/>
                    <a:pt x="0" y="1480"/>
                  </a:cubicBezTo>
                  <a:cubicBezTo>
                    <a:pt x="276" y="1480"/>
                    <a:pt x="276" y="1480"/>
                    <a:pt x="276" y="1480"/>
                  </a:cubicBezTo>
                  <a:cubicBezTo>
                    <a:pt x="276" y="1313"/>
                    <a:pt x="276" y="1313"/>
                    <a:pt x="276" y="1313"/>
                  </a:cubicBezTo>
                  <a:cubicBezTo>
                    <a:pt x="435" y="1313"/>
                    <a:pt x="435" y="1313"/>
                    <a:pt x="435" y="1313"/>
                  </a:cubicBezTo>
                  <a:cubicBezTo>
                    <a:pt x="435" y="1154"/>
                    <a:pt x="435" y="1154"/>
                    <a:pt x="435" y="1154"/>
                  </a:cubicBezTo>
                  <a:cubicBezTo>
                    <a:pt x="602" y="1154"/>
                    <a:pt x="602" y="1154"/>
                    <a:pt x="602" y="1154"/>
                  </a:cubicBezTo>
                  <a:cubicBezTo>
                    <a:pt x="844" y="903"/>
                    <a:pt x="844" y="903"/>
                    <a:pt x="844" y="903"/>
                  </a:cubicBezTo>
                  <a:cubicBezTo>
                    <a:pt x="895" y="920"/>
                    <a:pt x="953" y="928"/>
                    <a:pt x="1011" y="928"/>
                  </a:cubicBezTo>
                  <a:cubicBezTo>
                    <a:pt x="1271" y="928"/>
                    <a:pt x="1471" y="727"/>
                    <a:pt x="1471" y="468"/>
                  </a:cubicBezTo>
                  <a:cubicBezTo>
                    <a:pt x="1471" y="209"/>
                    <a:pt x="1271" y="0"/>
                    <a:pt x="1011" y="0"/>
                  </a:cubicBezTo>
                  <a:close/>
                  <a:moveTo>
                    <a:pt x="1145" y="493"/>
                  </a:moveTo>
                  <a:cubicBezTo>
                    <a:pt x="1053" y="493"/>
                    <a:pt x="986" y="426"/>
                    <a:pt x="986" y="334"/>
                  </a:cubicBezTo>
                  <a:cubicBezTo>
                    <a:pt x="986" y="234"/>
                    <a:pt x="1053" y="167"/>
                    <a:pt x="1145" y="167"/>
                  </a:cubicBezTo>
                  <a:cubicBezTo>
                    <a:pt x="1237" y="167"/>
                    <a:pt x="1312" y="234"/>
                    <a:pt x="1312" y="334"/>
                  </a:cubicBezTo>
                  <a:cubicBezTo>
                    <a:pt x="1312" y="426"/>
                    <a:pt x="1237" y="493"/>
                    <a:pt x="1145" y="493"/>
                  </a:cubicBezTo>
                  <a:close/>
                  <a:moveTo>
                    <a:pt x="1145" y="493"/>
                  </a:moveTo>
                  <a:lnTo>
                    <a:pt x="1145" y="493"/>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grpSp>
          <p:nvGrpSpPr>
            <p:cNvPr id="20" name="Group 4688"/>
            <p:cNvGrpSpPr/>
            <p:nvPr/>
          </p:nvGrpSpPr>
          <p:grpSpPr bwMode="auto">
            <a:xfrm>
              <a:off x="3275809" y="2996465"/>
              <a:ext cx="925663" cy="879457"/>
              <a:chOff x="1835150" y="2800349"/>
              <a:chExt cx="382588" cy="363538"/>
            </a:xfrm>
            <a:solidFill>
              <a:schemeClr val="bg1"/>
            </a:solidFill>
          </p:grpSpPr>
          <p:sp>
            <p:nvSpPr>
              <p:cNvPr id="31"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wrap="none" anchor="ctr"/>
              <a:lstStyle/>
              <a:p>
                <a:pPr>
                  <a:defRPr/>
                </a:pPr>
                <a:endParaRPr lang="en-US" dirty="0">
                  <a:latin typeface="Open Sans Light"/>
                </a:endParaRPr>
              </a:p>
            </p:txBody>
          </p:sp>
          <p:sp>
            <p:nvSpPr>
              <p:cNvPr id="32"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wrap="none" anchor="ctr"/>
              <a:lstStyle/>
              <a:p>
                <a:pPr>
                  <a:defRPr/>
                </a:pPr>
                <a:endParaRPr lang="en-US" dirty="0">
                  <a:latin typeface="Open Sans Light"/>
                </a:endParaRPr>
              </a:p>
            </p:txBody>
          </p:sp>
          <p:sp>
            <p:nvSpPr>
              <p:cNvPr id="33"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wrap="none" anchor="ctr"/>
              <a:lstStyle/>
              <a:p>
                <a:pPr>
                  <a:defRPr/>
                </a:pPr>
                <a:endParaRPr lang="en-US" dirty="0">
                  <a:latin typeface="Open Sans Light"/>
                </a:endParaRPr>
              </a:p>
            </p:txBody>
          </p:sp>
          <p:sp>
            <p:nvSpPr>
              <p:cNvPr id="34"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wrap="none" anchor="ctr"/>
              <a:lstStyle/>
              <a:p>
                <a:pPr>
                  <a:defRPr/>
                </a:pPr>
                <a:endParaRPr lang="en-US" dirty="0">
                  <a:latin typeface="Open Sans Light"/>
                </a:endParaRPr>
              </a:p>
            </p:txBody>
          </p:sp>
        </p:grpSp>
        <p:grpSp>
          <p:nvGrpSpPr>
            <p:cNvPr id="21" name="Group 19"/>
            <p:cNvGrpSpPr/>
            <p:nvPr/>
          </p:nvGrpSpPr>
          <p:grpSpPr bwMode="auto">
            <a:xfrm>
              <a:off x="5712038" y="3079675"/>
              <a:ext cx="973557" cy="869680"/>
              <a:chOff x="6373813" y="1776412"/>
              <a:chExt cx="506412" cy="452437"/>
            </a:xfrm>
            <a:solidFill>
              <a:schemeClr val="bg1"/>
            </a:solidFill>
          </p:grpSpPr>
          <p:sp>
            <p:nvSpPr>
              <p:cNvPr id="23" name="Freeform 202"/>
              <p:cNvSpPr>
                <a:spLocks noChangeArrowheads="1"/>
              </p:cNvSpPr>
              <p:nvPr/>
            </p:nvSpPr>
            <p:spPr bwMode="auto">
              <a:xfrm>
                <a:off x="6373813" y="1776412"/>
                <a:ext cx="506412" cy="452437"/>
              </a:xfrm>
              <a:custGeom>
                <a:avLst/>
                <a:gdLst>
                  <a:gd name="T0" fmla="*/ 1137 w 1405"/>
                  <a:gd name="T1" fmla="*/ 477 h 1256"/>
                  <a:gd name="T2" fmla="*/ 719 w 1405"/>
                  <a:gd name="T3" fmla="*/ 218 h 1256"/>
                  <a:gd name="T4" fmla="*/ 978 w 1405"/>
                  <a:gd name="T5" fmla="*/ 0 h 1256"/>
                  <a:gd name="T6" fmla="*/ 1404 w 1405"/>
                  <a:gd name="T7" fmla="*/ 260 h 1256"/>
                  <a:gd name="T8" fmla="*/ 1137 w 1405"/>
                  <a:gd name="T9" fmla="*/ 477 h 1256"/>
                  <a:gd name="T10" fmla="*/ 978 w 1405"/>
                  <a:gd name="T11" fmla="*/ 962 h 1256"/>
                  <a:gd name="T12" fmla="*/ 1380 w 1405"/>
                  <a:gd name="T13" fmla="*/ 728 h 1256"/>
                  <a:gd name="T14" fmla="*/ 1137 w 1405"/>
                  <a:gd name="T15" fmla="*/ 519 h 1256"/>
                  <a:gd name="T16" fmla="*/ 744 w 1405"/>
                  <a:gd name="T17" fmla="*/ 761 h 1256"/>
                  <a:gd name="T18" fmla="*/ 978 w 1405"/>
                  <a:gd name="T19" fmla="*/ 962 h 1256"/>
                  <a:gd name="T20" fmla="*/ 652 w 1405"/>
                  <a:gd name="T21" fmla="*/ 761 h 1256"/>
                  <a:gd name="T22" fmla="*/ 259 w 1405"/>
                  <a:gd name="T23" fmla="*/ 519 h 1256"/>
                  <a:gd name="T24" fmla="*/ 17 w 1405"/>
                  <a:gd name="T25" fmla="*/ 728 h 1256"/>
                  <a:gd name="T26" fmla="*/ 418 w 1405"/>
                  <a:gd name="T27" fmla="*/ 962 h 1256"/>
                  <a:gd name="T28" fmla="*/ 652 w 1405"/>
                  <a:gd name="T29" fmla="*/ 761 h 1256"/>
                  <a:gd name="T30" fmla="*/ 284 w 1405"/>
                  <a:gd name="T31" fmla="*/ 929 h 1256"/>
                  <a:gd name="T32" fmla="*/ 284 w 1405"/>
                  <a:gd name="T33" fmla="*/ 1004 h 1256"/>
                  <a:gd name="T34" fmla="*/ 686 w 1405"/>
                  <a:gd name="T35" fmla="*/ 1255 h 1256"/>
                  <a:gd name="T36" fmla="*/ 686 w 1405"/>
                  <a:gd name="T37" fmla="*/ 778 h 1256"/>
                  <a:gd name="T38" fmla="*/ 418 w 1405"/>
                  <a:gd name="T39" fmla="*/ 1004 h 1256"/>
                  <a:gd name="T40" fmla="*/ 284 w 1405"/>
                  <a:gd name="T41" fmla="*/ 929 h 1256"/>
                  <a:gd name="T42" fmla="*/ 1120 w 1405"/>
                  <a:gd name="T43" fmla="*/ 929 h 1256"/>
                  <a:gd name="T44" fmla="*/ 987 w 1405"/>
                  <a:gd name="T45" fmla="*/ 1004 h 1256"/>
                  <a:gd name="T46" fmla="*/ 719 w 1405"/>
                  <a:gd name="T47" fmla="*/ 778 h 1256"/>
                  <a:gd name="T48" fmla="*/ 719 w 1405"/>
                  <a:gd name="T49" fmla="*/ 1255 h 1256"/>
                  <a:gd name="T50" fmla="*/ 1120 w 1405"/>
                  <a:gd name="T51" fmla="*/ 1004 h 1256"/>
                  <a:gd name="T52" fmla="*/ 1120 w 1405"/>
                  <a:gd name="T53" fmla="*/ 929 h 1256"/>
                  <a:gd name="T54" fmla="*/ 686 w 1405"/>
                  <a:gd name="T55" fmla="*/ 218 h 1256"/>
                  <a:gd name="T56" fmla="*/ 418 w 1405"/>
                  <a:gd name="T57" fmla="*/ 0 h 1256"/>
                  <a:gd name="T58" fmla="*/ 0 w 1405"/>
                  <a:gd name="T59" fmla="*/ 260 h 1256"/>
                  <a:gd name="T60" fmla="*/ 259 w 1405"/>
                  <a:gd name="T61" fmla="*/ 477 h 1256"/>
                  <a:gd name="T62" fmla="*/ 686 w 1405"/>
                  <a:gd name="T63" fmla="*/ 218 h 1256"/>
                  <a:gd name="T64" fmla="*/ 686 w 1405"/>
                  <a:gd name="T65" fmla="*/ 218 h 1256"/>
                  <a:gd name="T66" fmla="*/ 686 w 1405"/>
                  <a:gd name="T67" fmla="*/ 21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5" h="1256">
                    <a:moveTo>
                      <a:pt x="1137" y="477"/>
                    </a:moveTo>
                    <a:lnTo>
                      <a:pt x="719" y="218"/>
                    </a:lnTo>
                    <a:lnTo>
                      <a:pt x="978" y="0"/>
                    </a:lnTo>
                    <a:lnTo>
                      <a:pt x="1404" y="260"/>
                    </a:lnTo>
                    <a:lnTo>
                      <a:pt x="1137" y="477"/>
                    </a:lnTo>
                    <a:close/>
                    <a:moveTo>
                      <a:pt x="978" y="962"/>
                    </a:moveTo>
                    <a:lnTo>
                      <a:pt x="1380" y="728"/>
                    </a:lnTo>
                    <a:lnTo>
                      <a:pt x="1137" y="519"/>
                    </a:lnTo>
                    <a:lnTo>
                      <a:pt x="744" y="761"/>
                    </a:lnTo>
                    <a:lnTo>
                      <a:pt x="978" y="962"/>
                    </a:lnTo>
                    <a:close/>
                    <a:moveTo>
                      <a:pt x="652" y="761"/>
                    </a:moveTo>
                    <a:lnTo>
                      <a:pt x="259" y="519"/>
                    </a:lnTo>
                    <a:lnTo>
                      <a:pt x="17" y="728"/>
                    </a:lnTo>
                    <a:lnTo>
                      <a:pt x="418" y="962"/>
                    </a:lnTo>
                    <a:lnTo>
                      <a:pt x="652" y="761"/>
                    </a:lnTo>
                    <a:close/>
                    <a:moveTo>
                      <a:pt x="284" y="929"/>
                    </a:moveTo>
                    <a:lnTo>
                      <a:pt x="284" y="1004"/>
                    </a:lnTo>
                    <a:lnTo>
                      <a:pt x="686" y="1255"/>
                    </a:lnTo>
                    <a:lnTo>
                      <a:pt x="686" y="778"/>
                    </a:lnTo>
                    <a:lnTo>
                      <a:pt x="418" y="1004"/>
                    </a:lnTo>
                    <a:lnTo>
                      <a:pt x="284" y="929"/>
                    </a:lnTo>
                    <a:close/>
                    <a:moveTo>
                      <a:pt x="1120" y="929"/>
                    </a:moveTo>
                    <a:lnTo>
                      <a:pt x="987" y="1004"/>
                    </a:lnTo>
                    <a:lnTo>
                      <a:pt x="719" y="778"/>
                    </a:lnTo>
                    <a:lnTo>
                      <a:pt x="719" y="1255"/>
                    </a:lnTo>
                    <a:lnTo>
                      <a:pt x="1120" y="1004"/>
                    </a:lnTo>
                    <a:lnTo>
                      <a:pt x="1120" y="929"/>
                    </a:lnTo>
                    <a:close/>
                    <a:moveTo>
                      <a:pt x="686" y="218"/>
                    </a:moveTo>
                    <a:lnTo>
                      <a:pt x="418" y="0"/>
                    </a:lnTo>
                    <a:lnTo>
                      <a:pt x="0" y="260"/>
                    </a:lnTo>
                    <a:lnTo>
                      <a:pt x="259" y="477"/>
                    </a:lnTo>
                    <a:lnTo>
                      <a:pt x="686" y="218"/>
                    </a:lnTo>
                    <a:close/>
                    <a:moveTo>
                      <a:pt x="686" y="218"/>
                    </a:moveTo>
                    <a:lnTo>
                      <a:pt x="686" y="218"/>
                    </a:lnTo>
                    <a:close/>
                  </a:path>
                </a:pathLst>
              </a:custGeom>
              <a:grpFill/>
              <a:ln>
                <a:noFill/>
              </a:ln>
              <a:effectLst/>
            </p:spPr>
            <p:txBody>
              <a:bodyPr wrap="none" anchor="ctr"/>
              <a:lstStyle/>
              <a:p>
                <a:pPr>
                  <a:defRPr/>
                </a:pPr>
                <a:endParaRPr lang="en-US" dirty="0">
                  <a:latin typeface="Open Sans Light"/>
                </a:endParaRPr>
              </a:p>
            </p:txBody>
          </p:sp>
          <p:sp>
            <p:nvSpPr>
              <p:cNvPr id="24" name="Freeform 203"/>
              <p:cNvSpPr>
                <a:spLocks noChangeArrowheads="1"/>
              </p:cNvSpPr>
              <p:nvPr/>
            </p:nvSpPr>
            <p:spPr bwMode="auto">
              <a:xfrm>
                <a:off x="6632575" y="1776412"/>
                <a:ext cx="247650" cy="171450"/>
              </a:xfrm>
              <a:custGeom>
                <a:avLst/>
                <a:gdLst>
                  <a:gd name="T0" fmla="*/ 418 w 686"/>
                  <a:gd name="T1" fmla="*/ 477 h 478"/>
                  <a:gd name="T2" fmla="*/ 0 w 686"/>
                  <a:gd name="T3" fmla="*/ 218 h 478"/>
                  <a:gd name="T4" fmla="*/ 259 w 686"/>
                  <a:gd name="T5" fmla="*/ 0 h 478"/>
                  <a:gd name="T6" fmla="*/ 685 w 686"/>
                  <a:gd name="T7" fmla="*/ 260 h 478"/>
                  <a:gd name="T8" fmla="*/ 418 w 686"/>
                  <a:gd name="T9" fmla="*/ 477 h 478"/>
                </a:gdLst>
                <a:ahLst/>
                <a:cxnLst>
                  <a:cxn ang="0">
                    <a:pos x="T0" y="T1"/>
                  </a:cxn>
                  <a:cxn ang="0">
                    <a:pos x="T2" y="T3"/>
                  </a:cxn>
                  <a:cxn ang="0">
                    <a:pos x="T4" y="T5"/>
                  </a:cxn>
                  <a:cxn ang="0">
                    <a:pos x="T6" y="T7"/>
                  </a:cxn>
                  <a:cxn ang="0">
                    <a:pos x="T8" y="T9"/>
                  </a:cxn>
                </a:cxnLst>
                <a:rect l="0" t="0" r="r" b="b"/>
                <a:pathLst>
                  <a:path w="686" h="478">
                    <a:moveTo>
                      <a:pt x="418" y="477"/>
                    </a:moveTo>
                    <a:lnTo>
                      <a:pt x="0" y="218"/>
                    </a:lnTo>
                    <a:lnTo>
                      <a:pt x="259" y="0"/>
                    </a:lnTo>
                    <a:lnTo>
                      <a:pt x="685" y="260"/>
                    </a:lnTo>
                    <a:lnTo>
                      <a:pt x="418" y="477"/>
                    </a:lnTo>
                  </a:path>
                </a:pathLst>
              </a:custGeom>
              <a:grpFill/>
              <a:ln>
                <a:noFill/>
              </a:ln>
              <a:effectLst/>
            </p:spPr>
            <p:txBody>
              <a:bodyPr wrap="none" anchor="ctr"/>
              <a:lstStyle/>
              <a:p>
                <a:pPr>
                  <a:defRPr/>
                </a:pPr>
                <a:endParaRPr lang="en-US" dirty="0">
                  <a:latin typeface="Open Sans Light"/>
                </a:endParaRPr>
              </a:p>
            </p:txBody>
          </p:sp>
          <p:sp>
            <p:nvSpPr>
              <p:cNvPr id="25" name="Freeform 204"/>
              <p:cNvSpPr>
                <a:spLocks noChangeArrowheads="1"/>
              </p:cNvSpPr>
              <p:nvPr/>
            </p:nvSpPr>
            <p:spPr bwMode="auto">
              <a:xfrm>
                <a:off x="6640513" y="1963737"/>
                <a:ext cx="228600" cy="160337"/>
              </a:xfrm>
              <a:custGeom>
                <a:avLst/>
                <a:gdLst>
                  <a:gd name="T0" fmla="*/ 234 w 637"/>
                  <a:gd name="T1" fmla="*/ 443 h 444"/>
                  <a:gd name="T2" fmla="*/ 636 w 637"/>
                  <a:gd name="T3" fmla="*/ 209 h 444"/>
                  <a:gd name="T4" fmla="*/ 393 w 637"/>
                  <a:gd name="T5" fmla="*/ 0 h 444"/>
                  <a:gd name="T6" fmla="*/ 0 w 637"/>
                  <a:gd name="T7" fmla="*/ 242 h 444"/>
                  <a:gd name="T8" fmla="*/ 234 w 637"/>
                  <a:gd name="T9" fmla="*/ 443 h 444"/>
                </a:gdLst>
                <a:ahLst/>
                <a:cxnLst>
                  <a:cxn ang="0">
                    <a:pos x="T0" y="T1"/>
                  </a:cxn>
                  <a:cxn ang="0">
                    <a:pos x="T2" y="T3"/>
                  </a:cxn>
                  <a:cxn ang="0">
                    <a:pos x="T4" y="T5"/>
                  </a:cxn>
                  <a:cxn ang="0">
                    <a:pos x="T6" y="T7"/>
                  </a:cxn>
                  <a:cxn ang="0">
                    <a:pos x="T8" y="T9"/>
                  </a:cxn>
                </a:cxnLst>
                <a:rect l="0" t="0" r="r" b="b"/>
                <a:pathLst>
                  <a:path w="637" h="444">
                    <a:moveTo>
                      <a:pt x="234" y="443"/>
                    </a:moveTo>
                    <a:lnTo>
                      <a:pt x="636" y="209"/>
                    </a:lnTo>
                    <a:lnTo>
                      <a:pt x="393" y="0"/>
                    </a:lnTo>
                    <a:lnTo>
                      <a:pt x="0" y="242"/>
                    </a:lnTo>
                    <a:lnTo>
                      <a:pt x="234" y="443"/>
                    </a:lnTo>
                  </a:path>
                </a:pathLst>
              </a:custGeom>
              <a:grpFill/>
              <a:ln>
                <a:noFill/>
              </a:ln>
              <a:effectLst/>
            </p:spPr>
            <p:txBody>
              <a:bodyPr wrap="none" anchor="ctr"/>
              <a:lstStyle/>
              <a:p>
                <a:pPr>
                  <a:defRPr/>
                </a:pPr>
                <a:endParaRPr lang="en-US" dirty="0">
                  <a:latin typeface="Open Sans Light"/>
                </a:endParaRPr>
              </a:p>
            </p:txBody>
          </p:sp>
          <p:sp>
            <p:nvSpPr>
              <p:cNvPr id="26" name="Freeform 205"/>
              <p:cNvSpPr>
                <a:spLocks noChangeArrowheads="1"/>
              </p:cNvSpPr>
              <p:nvPr/>
            </p:nvSpPr>
            <p:spPr bwMode="auto">
              <a:xfrm>
                <a:off x="6380163" y="1963737"/>
                <a:ext cx="228600" cy="160337"/>
              </a:xfrm>
              <a:custGeom>
                <a:avLst/>
                <a:gdLst>
                  <a:gd name="T0" fmla="*/ 635 w 636"/>
                  <a:gd name="T1" fmla="*/ 242 h 444"/>
                  <a:gd name="T2" fmla="*/ 242 w 636"/>
                  <a:gd name="T3" fmla="*/ 0 h 444"/>
                  <a:gd name="T4" fmla="*/ 0 w 636"/>
                  <a:gd name="T5" fmla="*/ 209 h 444"/>
                  <a:gd name="T6" fmla="*/ 401 w 636"/>
                  <a:gd name="T7" fmla="*/ 443 h 444"/>
                  <a:gd name="T8" fmla="*/ 635 w 636"/>
                  <a:gd name="T9" fmla="*/ 242 h 444"/>
                </a:gdLst>
                <a:ahLst/>
                <a:cxnLst>
                  <a:cxn ang="0">
                    <a:pos x="T0" y="T1"/>
                  </a:cxn>
                  <a:cxn ang="0">
                    <a:pos x="T2" y="T3"/>
                  </a:cxn>
                  <a:cxn ang="0">
                    <a:pos x="T4" y="T5"/>
                  </a:cxn>
                  <a:cxn ang="0">
                    <a:pos x="T6" y="T7"/>
                  </a:cxn>
                  <a:cxn ang="0">
                    <a:pos x="T8" y="T9"/>
                  </a:cxn>
                </a:cxnLst>
                <a:rect l="0" t="0" r="r" b="b"/>
                <a:pathLst>
                  <a:path w="636" h="444">
                    <a:moveTo>
                      <a:pt x="635" y="242"/>
                    </a:moveTo>
                    <a:lnTo>
                      <a:pt x="242" y="0"/>
                    </a:lnTo>
                    <a:lnTo>
                      <a:pt x="0" y="209"/>
                    </a:lnTo>
                    <a:lnTo>
                      <a:pt x="401" y="443"/>
                    </a:lnTo>
                    <a:lnTo>
                      <a:pt x="635" y="242"/>
                    </a:lnTo>
                  </a:path>
                </a:pathLst>
              </a:custGeom>
              <a:grpFill/>
              <a:ln>
                <a:noFill/>
              </a:ln>
              <a:effectLst/>
            </p:spPr>
            <p:txBody>
              <a:bodyPr wrap="none" anchor="ctr"/>
              <a:lstStyle/>
              <a:p>
                <a:pPr>
                  <a:defRPr/>
                </a:pPr>
                <a:endParaRPr lang="en-US" dirty="0">
                  <a:latin typeface="Open Sans Light"/>
                </a:endParaRPr>
              </a:p>
            </p:txBody>
          </p:sp>
          <p:sp>
            <p:nvSpPr>
              <p:cNvPr id="27" name="Freeform 206"/>
              <p:cNvSpPr>
                <a:spLocks noChangeArrowheads="1"/>
              </p:cNvSpPr>
              <p:nvPr/>
            </p:nvSpPr>
            <p:spPr bwMode="auto">
              <a:xfrm>
                <a:off x="6475413" y="2057399"/>
                <a:ext cx="144462" cy="171450"/>
              </a:xfrm>
              <a:custGeom>
                <a:avLst/>
                <a:gdLst>
                  <a:gd name="T0" fmla="*/ 0 w 403"/>
                  <a:gd name="T1" fmla="*/ 151 h 478"/>
                  <a:gd name="T2" fmla="*/ 0 w 403"/>
                  <a:gd name="T3" fmla="*/ 226 h 478"/>
                  <a:gd name="T4" fmla="*/ 402 w 403"/>
                  <a:gd name="T5" fmla="*/ 477 h 478"/>
                  <a:gd name="T6" fmla="*/ 402 w 403"/>
                  <a:gd name="T7" fmla="*/ 0 h 478"/>
                  <a:gd name="T8" fmla="*/ 134 w 403"/>
                  <a:gd name="T9" fmla="*/ 226 h 478"/>
                  <a:gd name="T10" fmla="*/ 0 w 403"/>
                  <a:gd name="T11" fmla="*/ 151 h 478"/>
                </a:gdLst>
                <a:ahLst/>
                <a:cxnLst>
                  <a:cxn ang="0">
                    <a:pos x="T0" y="T1"/>
                  </a:cxn>
                  <a:cxn ang="0">
                    <a:pos x="T2" y="T3"/>
                  </a:cxn>
                  <a:cxn ang="0">
                    <a:pos x="T4" y="T5"/>
                  </a:cxn>
                  <a:cxn ang="0">
                    <a:pos x="T6" y="T7"/>
                  </a:cxn>
                  <a:cxn ang="0">
                    <a:pos x="T8" y="T9"/>
                  </a:cxn>
                  <a:cxn ang="0">
                    <a:pos x="T10" y="T11"/>
                  </a:cxn>
                </a:cxnLst>
                <a:rect l="0" t="0" r="r" b="b"/>
                <a:pathLst>
                  <a:path w="403" h="478">
                    <a:moveTo>
                      <a:pt x="0" y="151"/>
                    </a:moveTo>
                    <a:lnTo>
                      <a:pt x="0" y="226"/>
                    </a:lnTo>
                    <a:lnTo>
                      <a:pt x="402" y="477"/>
                    </a:lnTo>
                    <a:lnTo>
                      <a:pt x="402" y="0"/>
                    </a:lnTo>
                    <a:lnTo>
                      <a:pt x="134" y="226"/>
                    </a:lnTo>
                    <a:lnTo>
                      <a:pt x="0" y="151"/>
                    </a:lnTo>
                  </a:path>
                </a:pathLst>
              </a:custGeom>
              <a:grpFill/>
              <a:ln>
                <a:noFill/>
              </a:ln>
              <a:effectLst/>
            </p:spPr>
            <p:txBody>
              <a:bodyPr wrap="none" anchor="ctr"/>
              <a:lstStyle/>
              <a:p>
                <a:pPr>
                  <a:defRPr/>
                </a:pPr>
                <a:endParaRPr lang="en-US" dirty="0">
                  <a:latin typeface="Open Sans Light"/>
                </a:endParaRPr>
              </a:p>
            </p:txBody>
          </p:sp>
          <p:sp>
            <p:nvSpPr>
              <p:cNvPr id="28" name="Freeform 207"/>
              <p:cNvSpPr>
                <a:spLocks noChangeArrowheads="1"/>
              </p:cNvSpPr>
              <p:nvPr/>
            </p:nvSpPr>
            <p:spPr bwMode="auto">
              <a:xfrm>
                <a:off x="6632575" y="2057399"/>
                <a:ext cx="144463" cy="171450"/>
              </a:xfrm>
              <a:custGeom>
                <a:avLst/>
                <a:gdLst>
                  <a:gd name="T0" fmla="*/ 401 w 402"/>
                  <a:gd name="T1" fmla="*/ 151 h 478"/>
                  <a:gd name="T2" fmla="*/ 268 w 402"/>
                  <a:gd name="T3" fmla="*/ 226 h 478"/>
                  <a:gd name="T4" fmla="*/ 0 w 402"/>
                  <a:gd name="T5" fmla="*/ 0 h 478"/>
                  <a:gd name="T6" fmla="*/ 0 w 402"/>
                  <a:gd name="T7" fmla="*/ 477 h 478"/>
                  <a:gd name="T8" fmla="*/ 401 w 402"/>
                  <a:gd name="T9" fmla="*/ 226 h 478"/>
                  <a:gd name="T10" fmla="*/ 401 w 402"/>
                  <a:gd name="T11" fmla="*/ 151 h 478"/>
                </a:gdLst>
                <a:ahLst/>
                <a:cxnLst>
                  <a:cxn ang="0">
                    <a:pos x="T0" y="T1"/>
                  </a:cxn>
                  <a:cxn ang="0">
                    <a:pos x="T2" y="T3"/>
                  </a:cxn>
                  <a:cxn ang="0">
                    <a:pos x="T4" y="T5"/>
                  </a:cxn>
                  <a:cxn ang="0">
                    <a:pos x="T6" y="T7"/>
                  </a:cxn>
                  <a:cxn ang="0">
                    <a:pos x="T8" y="T9"/>
                  </a:cxn>
                  <a:cxn ang="0">
                    <a:pos x="T10" y="T11"/>
                  </a:cxn>
                </a:cxnLst>
                <a:rect l="0" t="0" r="r" b="b"/>
                <a:pathLst>
                  <a:path w="402" h="478">
                    <a:moveTo>
                      <a:pt x="401" y="151"/>
                    </a:moveTo>
                    <a:lnTo>
                      <a:pt x="268" y="226"/>
                    </a:lnTo>
                    <a:lnTo>
                      <a:pt x="0" y="0"/>
                    </a:lnTo>
                    <a:lnTo>
                      <a:pt x="0" y="477"/>
                    </a:lnTo>
                    <a:lnTo>
                      <a:pt x="401" y="226"/>
                    </a:lnTo>
                    <a:lnTo>
                      <a:pt x="401" y="151"/>
                    </a:lnTo>
                  </a:path>
                </a:pathLst>
              </a:custGeom>
              <a:grpFill/>
              <a:ln>
                <a:noFill/>
              </a:ln>
              <a:effectLst/>
            </p:spPr>
            <p:txBody>
              <a:bodyPr wrap="none" anchor="ctr"/>
              <a:lstStyle/>
              <a:p>
                <a:pPr>
                  <a:defRPr/>
                </a:pPr>
                <a:endParaRPr lang="en-US" dirty="0">
                  <a:latin typeface="Open Sans Light"/>
                </a:endParaRPr>
              </a:p>
            </p:txBody>
          </p:sp>
          <p:sp>
            <p:nvSpPr>
              <p:cNvPr id="29" name="Freeform 208"/>
              <p:cNvSpPr>
                <a:spLocks noChangeArrowheads="1"/>
              </p:cNvSpPr>
              <p:nvPr/>
            </p:nvSpPr>
            <p:spPr bwMode="auto">
              <a:xfrm>
                <a:off x="6373813" y="1776412"/>
                <a:ext cx="247650" cy="171450"/>
              </a:xfrm>
              <a:custGeom>
                <a:avLst/>
                <a:gdLst>
                  <a:gd name="T0" fmla="*/ 686 w 687"/>
                  <a:gd name="T1" fmla="*/ 218 h 478"/>
                  <a:gd name="T2" fmla="*/ 418 w 687"/>
                  <a:gd name="T3" fmla="*/ 0 h 478"/>
                  <a:gd name="T4" fmla="*/ 0 w 687"/>
                  <a:gd name="T5" fmla="*/ 260 h 478"/>
                  <a:gd name="T6" fmla="*/ 259 w 687"/>
                  <a:gd name="T7" fmla="*/ 477 h 478"/>
                  <a:gd name="T8" fmla="*/ 686 w 687"/>
                  <a:gd name="T9" fmla="*/ 218 h 478"/>
                </a:gdLst>
                <a:ahLst/>
                <a:cxnLst>
                  <a:cxn ang="0">
                    <a:pos x="T0" y="T1"/>
                  </a:cxn>
                  <a:cxn ang="0">
                    <a:pos x="T2" y="T3"/>
                  </a:cxn>
                  <a:cxn ang="0">
                    <a:pos x="T4" y="T5"/>
                  </a:cxn>
                  <a:cxn ang="0">
                    <a:pos x="T6" y="T7"/>
                  </a:cxn>
                  <a:cxn ang="0">
                    <a:pos x="T8" y="T9"/>
                  </a:cxn>
                </a:cxnLst>
                <a:rect l="0" t="0" r="r" b="b"/>
                <a:pathLst>
                  <a:path w="687" h="478">
                    <a:moveTo>
                      <a:pt x="686" y="218"/>
                    </a:moveTo>
                    <a:lnTo>
                      <a:pt x="418" y="0"/>
                    </a:lnTo>
                    <a:lnTo>
                      <a:pt x="0" y="260"/>
                    </a:lnTo>
                    <a:lnTo>
                      <a:pt x="259" y="477"/>
                    </a:lnTo>
                    <a:lnTo>
                      <a:pt x="686" y="218"/>
                    </a:lnTo>
                  </a:path>
                </a:pathLst>
              </a:custGeom>
              <a:grpFill/>
              <a:ln>
                <a:noFill/>
              </a:ln>
              <a:effectLst/>
            </p:spPr>
            <p:txBody>
              <a:bodyPr wrap="none" anchor="ctr"/>
              <a:lstStyle/>
              <a:p>
                <a:pPr>
                  <a:defRPr/>
                </a:pPr>
                <a:endParaRPr lang="en-US" dirty="0">
                  <a:latin typeface="Open Sans Light"/>
                </a:endParaRPr>
              </a:p>
            </p:txBody>
          </p:sp>
          <p:sp>
            <p:nvSpPr>
              <p:cNvPr id="30" name="Freeform 209"/>
              <p:cNvSpPr>
                <a:spLocks noChangeArrowheads="1"/>
              </p:cNvSpPr>
              <p:nvPr/>
            </p:nvSpPr>
            <p:spPr bwMode="auto">
              <a:xfrm>
                <a:off x="6619875" y="18557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a:defRPr/>
                </a:pPr>
                <a:endParaRPr lang="en-US" dirty="0">
                  <a:latin typeface="Open Sans Light"/>
                </a:endParaRPr>
              </a:p>
            </p:txBody>
          </p:sp>
        </p:grpSp>
        <p:sp>
          <p:nvSpPr>
            <p:cNvPr id="22" name="Freeform 290"/>
            <p:cNvSpPr>
              <a:spLocks noChangeArrowheads="1"/>
            </p:cNvSpPr>
            <p:nvPr/>
          </p:nvSpPr>
          <p:spPr bwMode="auto">
            <a:xfrm>
              <a:off x="8227187" y="3134517"/>
              <a:ext cx="1013500" cy="784685"/>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p:spPr>
          <p:txBody>
            <a:bodyPr wrap="none" lIns="243852" tIns="121926" rIns="243852" bIns="121926" anchor="ctr"/>
            <a:lstStyle/>
            <a:p>
              <a:pPr>
                <a:defRPr/>
              </a:pPr>
              <a:endParaRPr lang="en-US" dirty="0">
                <a:latin typeface="Open Sans Light"/>
              </a:endParaRPr>
            </a:p>
          </p:txBody>
        </p:sp>
      </p:grpSp>
      <p:sp>
        <p:nvSpPr>
          <p:cNvPr id="35" name="文本框 34"/>
          <p:cNvSpPr txBox="1"/>
          <p:nvPr/>
        </p:nvSpPr>
        <p:spPr>
          <a:xfrm>
            <a:off x="1390126" y="4854015"/>
            <a:ext cx="1706116" cy="55399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Tap the text box to edit and enter relevant content</a:t>
            </a:r>
          </a:p>
        </p:txBody>
      </p:sp>
      <p:sp>
        <p:nvSpPr>
          <p:cNvPr id="36" name="文本框 35"/>
          <p:cNvSpPr txBox="1"/>
          <p:nvPr/>
        </p:nvSpPr>
        <p:spPr>
          <a:xfrm>
            <a:off x="1514450" y="4562545"/>
            <a:ext cx="1457466"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7" name="文本框 36"/>
          <p:cNvSpPr txBox="1"/>
          <p:nvPr/>
        </p:nvSpPr>
        <p:spPr>
          <a:xfrm>
            <a:off x="3874617" y="4854015"/>
            <a:ext cx="1706116" cy="55399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Tap the text box to edit and enter relevant content</a:t>
            </a:r>
          </a:p>
        </p:txBody>
      </p:sp>
      <p:sp>
        <p:nvSpPr>
          <p:cNvPr id="38" name="文本框 37"/>
          <p:cNvSpPr txBox="1"/>
          <p:nvPr/>
        </p:nvSpPr>
        <p:spPr>
          <a:xfrm>
            <a:off x="3998941" y="4562545"/>
            <a:ext cx="1457466"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9" name="文本框 38"/>
          <p:cNvSpPr txBox="1"/>
          <p:nvPr/>
        </p:nvSpPr>
        <p:spPr>
          <a:xfrm>
            <a:off x="6244864" y="4854015"/>
            <a:ext cx="1706116" cy="553998"/>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Tap the text box to edit and enter relevant content</a:t>
            </a:r>
          </a:p>
        </p:txBody>
      </p:sp>
      <p:sp>
        <p:nvSpPr>
          <p:cNvPr id="40" name="文本框 39"/>
          <p:cNvSpPr txBox="1"/>
          <p:nvPr/>
        </p:nvSpPr>
        <p:spPr>
          <a:xfrm>
            <a:off x="6369188" y="4562545"/>
            <a:ext cx="1457466"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41" name="文本框 40"/>
          <p:cNvSpPr txBox="1"/>
          <p:nvPr/>
        </p:nvSpPr>
        <p:spPr>
          <a:xfrm>
            <a:off x="8579542" y="2946723"/>
            <a:ext cx="2554488" cy="1015663"/>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relevant content Click the text box can edit the input content click on the text box click on the text box to edit the input related content</a:t>
            </a:r>
          </a:p>
        </p:txBody>
      </p:sp>
      <p:sp>
        <p:nvSpPr>
          <p:cNvPr id="42" name="文本框 41"/>
          <p:cNvSpPr txBox="1"/>
          <p:nvPr/>
        </p:nvSpPr>
        <p:spPr>
          <a:xfrm>
            <a:off x="8579542" y="2644145"/>
            <a:ext cx="1457466"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43" name="TextBox 38"/>
          <p:cNvSpPr txBox="1"/>
          <p:nvPr/>
        </p:nvSpPr>
        <p:spPr>
          <a:xfrm>
            <a:off x="8739435" y="4854015"/>
            <a:ext cx="2233365" cy="923330"/>
          </a:xfrm>
          <a:prstGeom prst="rect">
            <a:avLst/>
          </a:prstGeom>
          <a:noFill/>
        </p:spPr>
        <p:txBody>
          <a:bodyPr wrap="square" lIns="0" tIns="0" rIns="0" bIns="0" rtlCol="0">
            <a:spAutoFit/>
          </a:bodyPr>
          <a:lstStyle/>
          <a:p>
            <a:pPr algn="just"/>
            <a:r>
              <a:rPr lang="en-US" sz="1200" dirty="0">
                <a:solidFill>
                  <a:schemeClr val="tx1">
                    <a:lumMod val="75000"/>
                    <a:lumOff val="25000"/>
                  </a:schemeClr>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tx1">
                    <a:lumMod val="75000"/>
                    <a:lumOff val="25000"/>
                  </a:schemeClr>
                </a:solidFill>
                <a:latin typeface="Arial" panose="020B0604020202020204" pitchFamily="34" charset="0"/>
                <a:cs typeface="Arial" panose="020B0604020202020204" pitchFamily="34" charset="0"/>
              </a:rPr>
              <a:t> </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flipH="1">
            <a:off x="256160" y="723900"/>
            <a:ext cx="2373150" cy="6134100"/>
          </a:xfrm>
          <a:prstGeom prst="rect">
            <a:avLst/>
          </a:prstGeom>
        </p:spPr>
      </p:pic>
      <p:pic>
        <p:nvPicPr>
          <p:cNvPr id="6" name="图片 5"/>
          <p:cNvPicPr>
            <a:picLocks noChangeAspect="1"/>
          </p:cNvPicPr>
          <p:nvPr/>
        </p:nvPicPr>
        <p:blipFill rotWithShape="1">
          <a:blip r:embed="rId3"/>
          <a:srcRect l="20781" t="83110" r="69219" b="2521"/>
          <a:stretch>
            <a:fillRect/>
          </a:stretch>
        </p:blipFill>
        <p:spPr>
          <a:xfrm>
            <a:off x="4330916" y="5337515"/>
            <a:ext cx="1961322" cy="1409700"/>
          </a:xfrm>
          <a:prstGeom prst="rect">
            <a:avLst/>
          </a:prstGeom>
        </p:spPr>
      </p:pic>
      <p:pic>
        <p:nvPicPr>
          <p:cNvPr id="7" name="图片 6"/>
          <p:cNvPicPr>
            <a:picLocks noChangeAspect="1"/>
          </p:cNvPicPr>
          <p:nvPr/>
        </p:nvPicPr>
        <p:blipFill rotWithShape="1">
          <a:blip r:embed="rId4"/>
          <a:srcRect l="57031" t="77198" r="34688" b="7809"/>
          <a:stretch>
            <a:fillRect/>
          </a:stretch>
        </p:blipFill>
        <p:spPr>
          <a:xfrm>
            <a:off x="6470344" y="5124449"/>
            <a:ext cx="1745854" cy="1581151"/>
          </a:xfrm>
          <a:prstGeom prst="rect">
            <a:avLst/>
          </a:prstGeom>
        </p:spPr>
      </p:pic>
      <p:pic>
        <p:nvPicPr>
          <p:cNvPr id="8" name="图片 7"/>
          <p:cNvPicPr>
            <a:picLocks noChangeAspect="1"/>
          </p:cNvPicPr>
          <p:nvPr/>
        </p:nvPicPr>
        <p:blipFill rotWithShape="1">
          <a:blip r:embed="rId5"/>
          <a:srcRect l="37343" t="41665"/>
          <a:stretch>
            <a:fillRect/>
          </a:stretch>
        </p:blipFill>
        <p:spPr>
          <a:xfrm flipH="1">
            <a:off x="-2052844" y="2228850"/>
            <a:ext cx="6096000" cy="4629150"/>
          </a:xfrm>
          <a:prstGeom prst="rect">
            <a:avLst/>
          </a:prstGeom>
        </p:spPr>
      </p:pic>
      <p:pic>
        <p:nvPicPr>
          <p:cNvPr id="13" name="图片 12"/>
          <p:cNvPicPr>
            <a:picLocks noChangeAspect="1"/>
          </p:cNvPicPr>
          <p:nvPr/>
        </p:nvPicPr>
        <p:blipFill>
          <a:blip r:embed="rId2"/>
          <a:stretch>
            <a:fillRect/>
          </a:stretch>
        </p:blipFill>
        <p:spPr>
          <a:xfrm>
            <a:off x="9590161" y="723900"/>
            <a:ext cx="2373150" cy="6134100"/>
          </a:xfrm>
          <a:prstGeom prst="rect">
            <a:avLst/>
          </a:prstGeom>
        </p:spPr>
      </p:pic>
      <p:pic>
        <p:nvPicPr>
          <p:cNvPr id="4" name="图片 3"/>
          <p:cNvPicPr>
            <a:picLocks noChangeAspect="1"/>
          </p:cNvPicPr>
          <p:nvPr/>
        </p:nvPicPr>
        <p:blipFill rotWithShape="1">
          <a:blip r:embed="rId5"/>
          <a:srcRect l="37343" t="41665"/>
          <a:stretch>
            <a:fillRect/>
          </a:stretch>
        </p:blipFill>
        <p:spPr>
          <a:xfrm>
            <a:off x="8394304" y="2228850"/>
            <a:ext cx="6096000" cy="4629150"/>
          </a:xfrm>
          <a:prstGeom prst="rect">
            <a:avLst/>
          </a:prstGeom>
        </p:spPr>
      </p:pic>
      <p:sp>
        <p:nvSpPr>
          <p:cNvPr id="18" name="文本框 17"/>
          <p:cNvSpPr txBox="1"/>
          <p:nvPr/>
        </p:nvSpPr>
        <p:spPr>
          <a:xfrm>
            <a:off x="2807416" y="3026220"/>
            <a:ext cx="2373150" cy="523220"/>
          </a:xfrm>
          <a:prstGeom prst="rect">
            <a:avLst/>
          </a:prstGeom>
          <a:noFill/>
        </p:spPr>
        <p:txBody>
          <a:bodyPr wrap="square" rtlCol="0">
            <a:spAutoFit/>
          </a:bodyPr>
          <a:lstStyle/>
          <a:p>
            <a:pPr algn="ctr"/>
            <a:r>
              <a:rPr lang="en-US" altLang="zh-CN" sz="2800" b="1" dirty="0">
                <a:solidFill>
                  <a:schemeClr val="tx1">
                    <a:lumMod val="95000"/>
                    <a:lumOff val="5000"/>
                  </a:schemeClr>
                </a:solidFill>
                <a:latin typeface="情书体" pitchFamily="2" charset="-122"/>
                <a:ea typeface="情书体" pitchFamily="2" charset="-122"/>
                <a:cs typeface="Arial" panose="020B0604020202020204" pitchFamily="34" charset="0"/>
              </a:rPr>
              <a:t>CONTENTS</a:t>
            </a:r>
            <a:endParaRPr lang="zh-CN" altLang="en-US" sz="2800" b="1"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
        <p:nvSpPr>
          <p:cNvPr id="19" name="文本框 18"/>
          <p:cNvSpPr txBox="1"/>
          <p:nvPr/>
        </p:nvSpPr>
        <p:spPr>
          <a:xfrm>
            <a:off x="5073218" y="2209102"/>
            <a:ext cx="3486882" cy="2187907"/>
          </a:xfrm>
          <a:prstGeom prst="rect">
            <a:avLst/>
          </a:prstGeom>
          <a:noFill/>
        </p:spPr>
        <p:txBody>
          <a:bodyPr wrap="square" rtlCol="0">
            <a:spAutoFit/>
          </a:bodyPr>
          <a:lstStyle/>
          <a:p>
            <a:pPr>
              <a:lnSpc>
                <a:spcPct val="175000"/>
              </a:lnSpc>
            </a:pPr>
            <a:r>
              <a:rPr lang="en-US" altLang="zh-CN" sz="1600" b="1" dirty="0">
                <a:solidFill>
                  <a:schemeClr val="tx1">
                    <a:lumMod val="95000"/>
                    <a:lumOff val="5000"/>
                  </a:schemeClr>
                </a:solidFill>
                <a:latin typeface="情书体" pitchFamily="2" charset="-122"/>
                <a:ea typeface="情书体" pitchFamily="2" charset="-122"/>
              </a:rPr>
              <a:t>01.</a:t>
            </a:r>
            <a:r>
              <a:rPr lang="zh-CN" altLang="en-US" sz="1600" b="1" dirty="0">
                <a:solidFill>
                  <a:schemeClr val="tx1">
                    <a:lumMod val="95000"/>
                    <a:lumOff val="5000"/>
                  </a:schemeClr>
                </a:solidFill>
                <a:latin typeface="情书体" pitchFamily="2" charset="-122"/>
                <a:ea typeface="情书体" pitchFamily="2" charset="-122"/>
              </a:rPr>
              <a:t>Overview of the latest work  </a:t>
            </a:r>
            <a:endParaRPr lang="en-US" altLang="zh-CN" sz="1600" b="1" dirty="0">
              <a:solidFill>
                <a:schemeClr val="tx1">
                  <a:lumMod val="95000"/>
                  <a:lumOff val="5000"/>
                </a:schemeClr>
              </a:solidFill>
              <a:latin typeface="情书体" pitchFamily="2" charset="-122"/>
              <a:ea typeface="情书体" pitchFamily="2" charset="-122"/>
            </a:endParaRPr>
          </a:p>
          <a:p>
            <a:pPr>
              <a:lnSpc>
                <a:spcPct val="175000"/>
              </a:lnSpc>
            </a:pPr>
            <a:r>
              <a:rPr lang="en-US" altLang="zh-CN" sz="1600" b="1" dirty="0">
                <a:solidFill>
                  <a:schemeClr val="tx1">
                    <a:lumMod val="95000"/>
                    <a:lumOff val="5000"/>
                  </a:schemeClr>
                </a:solidFill>
                <a:latin typeface="情书体" pitchFamily="2" charset="-122"/>
                <a:ea typeface="情书体" pitchFamily="2" charset="-122"/>
              </a:rPr>
              <a:t>02.</a:t>
            </a:r>
            <a:r>
              <a:rPr lang="zh-CN" altLang="en-US" sz="1600" b="1" dirty="0">
                <a:solidFill>
                  <a:schemeClr val="tx1">
                    <a:lumMod val="95000"/>
                    <a:lumOff val="5000"/>
                  </a:schemeClr>
                </a:solidFill>
                <a:latin typeface="情书体" pitchFamily="2" charset="-122"/>
                <a:ea typeface="情书体" pitchFamily="2" charset="-122"/>
              </a:rPr>
              <a:t>Completion of the work</a:t>
            </a:r>
            <a:endParaRPr lang="en-US" altLang="zh-CN" sz="1600" b="1" dirty="0">
              <a:solidFill>
                <a:schemeClr val="tx1">
                  <a:lumMod val="95000"/>
                  <a:lumOff val="5000"/>
                </a:schemeClr>
              </a:solidFill>
              <a:latin typeface="情书体" pitchFamily="2" charset="-122"/>
              <a:ea typeface="情书体" pitchFamily="2" charset="-122"/>
            </a:endParaRPr>
          </a:p>
          <a:p>
            <a:pPr>
              <a:lnSpc>
                <a:spcPct val="175000"/>
              </a:lnSpc>
            </a:pPr>
            <a:r>
              <a:rPr lang="en-US" altLang="zh-CN" sz="1600" b="1" dirty="0">
                <a:solidFill>
                  <a:schemeClr val="tx1">
                    <a:lumMod val="95000"/>
                    <a:lumOff val="5000"/>
                  </a:schemeClr>
                </a:solidFill>
                <a:latin typeface="情书体" pitchFamily="2" charset="-122"/>
                <a:ea typeface="情书体" pitchFamily="2" charset="-122"/>
              </a:rPr>
              <a:t>03.</a:t>
            </a:r>
            <a:r>
              <a:rPr lang="zh-CN" altLang="en-US" sz="1600" b="1" dirty="0">
                <a:solidFill>
                  <a:schemeClr val="tx1">
                    <a:lumMod val="95000"/>
                    <a:lumOff val="5000"/>
                  </a:schemeClr>
                </a:solidFill>
                <a:latin typeface="情书体" pitchFamily="2" charset="-122"/>
                <a:ea typeface="情书体" pitchFamily="2" charset="-122"/>
              </a:rPr>
              <a:t>Success Story Showcase</a:t>
            </a:r>
            <a:endParaRPr lang="en-US" altLang="zh-CN" sz="1600" b="1" dirty="0">
              <a:solidFill>
                <a:schemeClr val="tx1">
                  <a:lumMod val="95000"/>
                  <a:lumOff val="5000"/>
                </a:schemeClr>
              </a:solidFill>
              <a:latin typeface="情书体" pitchFamily="2" charset="-122"/>
              <a:ea typeface="情书体" pitchFamily="2" charset="-122"/>
            </a:endParaRPr>
          </a:p>
          <a:p>
            <a:pPr>
              <a:lnSpc>
                <a:spcPct val="175000"/>
              </a:lnSpc>
            </a:pPr>
            <a:r>
              <a:rPr lang="en-US" altLang="zh-CN" sz="1600" b="1" dirty="0">
                <a:solidFill>
                  <a:schemeClr val="tx1">
                    <a:lumMod val="95000"/>
                    <a:lumOff val="5000"/>
                  </a:schemeClr>
                </a:solidFill>
                <a:latin typeface="情书体" pitchFamily="2" charset="-122"/>
                <a:ea typeface="情书体" pitchFamily="2" charset="-122"/>
              </a:rPr>
              <a:t>04.</a:t>
            </a:r>
            <a:r>
              <a:rPr lang="zh-CN" altLang="en-US" sz="1600" b="1" dirty="0">
                <a:solidFill>
                  <a:schemeClr val="tx1">
                    <a:lumMod val="95000"/>
                    <a:lumOff val="5000"/>
                  </a:schemeClr>
                </a:solidFill>
                <a:latin typeface="情书体" pitchFamily="2" charset="-122"/>
                <a:ea typeface="情书体" pitchFamily="2" charset="-122"/>
              </a:rPr>
              <a:t>Job deficiencies</a:t>
            </a:r>
            <a:endParaRPr lang="en-US" altLang="zh-CN" sz="1600" b="1" dirty="0">
              <a:solidFill>
                <a:schemeClr val="tx1">
                  <a:lumMod val="95000"/>
                  <a:lumOff val="5000"/>
                </a:schemeClr>
              </a:solidFill>
              <a:latin typeface="情书体" pitchFamily="2" charset="-122"/>
              <a:ea typeface="情书体" pitchFamily="2" charset="-122"/>
            </a:endParaRPr>
          </a:p>
          <a:p>
            <a:pPr>
              <a:lnSpc>
                <a:spcPct val="175000"/>
              </a:lnSpc>
            </a:pPr>
            <a:r>
              <a:rPr lang="en-US" altLang="zh-CN" sz="1600" b="1" dirty="0">
                <a:solidFill>
                  <a:schemeClr val="tx1">
                    <a:lumMod val="95000"/>
                    <a:lumOff val="5000"/>
                  </a:schemeClr>
                </a:solidFill>
                <a:latin typeface="情书体" pitchFamily="2" charset="-122"/>
                <a:ea typeface="情书体" pitchFamily="2" charset="-122"/>
              </a:rPr>
              <a:t>05.</a:t>
            </a:r>
            <a:r>
              <a:rPr lang="zh-CN" altLang="en-US" sz="1600" b="1" dirty="0">
                <a:solidFill>
                  <a:schemeClr val="tx1">
                    <a:lumMod val="95000"/>
                    <a:lumOff val="5000"/>
                  </a:schemeClr>
                </a:solidFill>
                <a:latin typeface="情书体" pitchFamily="2" charset="-122"/>
                <a:ea typeface="情书体" pitchFamily="2" charset="-122"/>
              </a:rPr>
              <a:t>Follow-up work plan</a:t>
            </a:r>
            <a:endParaRPr lang="en-US" altLang="zh-CN" sz="1600" b="1" dirty="0">
              <a:solidFill>
                <a:schemeClr val="tx1">
                  <a:lumMod val="95000"/>
                  <a:lumOff val="5000"/>
                </a:schemeClr>
              </a:solidFill>
              <a:latin typeface="情书体" pitchFamily="2" charset="-122"/>
              <a:ea typeface="情书体"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flipH="1">
            <a:off x="256160" y="723900"/>
            <a:ext cx="2373150" cy="6134100"/>
          </a:xfrm>
          <a:prstGeom prst="rect">
            <a:avLst/>
          </a:prstGeom>
        </p:spPr>
      </p:pic>
      <p:pic>
        <p:nvPicPr>
          <p:cNvPr id="6" name="图片 5"/>
          <p:cNvPicPr>
            <a:picLocks noChangeAspect="1"/>
          </p:cNvPicPr>
          <p:nvPr/>
        </p:nvPicPr>
        <p:blipFill rotWithShape="1">
          <a:blip r:embed="rId3"/>
          <a:srcRect l="20781" t="83110" r="69219" b="2521"/>
          <a:stretch>
            <a:fillRect/>
          </a:stretch>
        </p:blipFill>
        <p:spPr>
          <a:xfrm>
            <a:off x="4330916" y="5337515"/>
            <a:ext cx="1961322" cy="1409700"/>
          </a:xfrm>
          <a:prstGeom prst="rect">
            <a:avLst/>
          </a:prstGeom>
        </p:spPr>
      </p:pic>
      <p:pic>
        <p:nvPicPr>
          <p:cNvPr id="7" name="图片 6"/>
          <p:cNvPicPr>
            <a:picLocks noChangeAspect="1"/>
          </p:cNvPicPr>
          <p:nvPr/>
        </p:nvPicPr>
        <p:blipFill rotWithShape="1">
          <a:blip r:embed="rId4"/>
          <a:srcRect l="57031" t="77198" r="34688" b="7809"/>
          <a:stretch>
            <a:fillRect/>
          </a:stretch>
        </p:blipFill>
        <p:spPr>
          <a:xfrm>
            <a:off x="6470344" y="5124449"/>
            <a:ext cx="1745854" cy="1581151"/>
          </a:xfrm>
          <a:prstGeom prst="rect">
            <a:avLst/>
          </a:prstGeom>
        </p:spPr>
      </p:pic>
      <p:pic>
        <p:nvPicPr>
          <p:cNvPr id="8" name="图片 7"/>
          <p:cNvPicPr>
            <a:picLocks noChangeAspect="1"/>
          </p:cNvPicPr>
          <p:nvPr/>
        </p:nvPicPr>
        <p:blipFill rotWithShape="1">
          <a:blip r:embed="rId5"/>
          <a:srcRect l="37343" t="41665"/>
          <a:stretch>
            <a:fillRect/>
          </a:stretch>
        </p:blipFill>
        <p:spPr>
          <a:xfrm flipH="1">
            <a:off x="-2052844" y="2228850"/>
            <a:ext cx="6096000" cy="4629150"/>
          </a:xfrm>
          <a:prstGeom prst="rect">
            <a:avLst/>
          </a:prstGeom>
        </p:spPr>
      </p:pic>
      <p:pic>
        <p:nvPicPr>
          <p:cNvPr id="13" name="图片 12"/>
          <p:cNvPicPr>
            <a:picLocks noChangeAspect="1"/>
          </p:cNvPicPr>
          <p:nvPr/>
        </p:nvPicPr>
        <p:blipFill>
          <a:blip r:embed="rId2"/>
          <a:stretch>
            <a:fillRect/>
          </a:stretch>
        </p:blipFill>
        <p:spPr>
          <a:xfrm>
            <a:off x="9590161" y="723900"/>
            <a:ext cx="2373150" cy="6134100"/>
          </a:xfrm>
          <a:prstGeom prst="rect">
            <a:avLst/>
          </a:prstGeom>
        </p:spPr>
      </p:pic>
      <p:pic>
        <p:nvPicPr>
          <p:cNvPr id="4" name="图片 3"/>
          <p:cNvPicPr>
            <a:picLocks noChangeAspect="1"/>
          </p:cNvPicPr>
          <p:nvPr/>
        </p:nvPicPr>
        <p:blipFill rotWithShape="1">
          <a:blip r:embed="rId5"/>
          <a:srcRect l="37343" t="41665"/>
          <a:stretch>
            <a:fillRect/>
          </a:stretch>
        </p:blipFill>
        <p:spPr>
          <a:xfrm>
            <a:off x="8394304" y="2228850"/>
            <a:ext cx="6096000" cy="4629150"/>
          </a:xfrm>
          <a:prstGeom prst="rect">
            <a:avLst/>
          </a:prstGeom>
        </p:spPr>
      </p:pic>
      <p:sp>
        <p:nvSpPr>
          <p:cNvPr id="17" name="文本框 16"/>
          <p:cNvSpPr txBox="1"/>
          <p:nvPr/>
        </p:nvSpPr>
        <p:spPr>
          <a:xfrm>
            <a:off x="2329676" y="3501256"/>
            <a:ext cx="7424516" cy="769441"/>
          </a:xfrm>
          <a:prstGeom prst="rect">
            <a:avLst/>
          </a:prstGeom>
          <a:noFill/>
        </p:spPr>
        <p:txBody>
          <a:bodyPr wrap="square" rtlCol="0">
            <a:spAutoFit/>
          </a:bodyPr>
          <a:lstStyle/>
          <a:p>
            <a:pPr algn="ctr"/>
            <a:r>
              <a:rPr lang="zh-CN" altLang="en-US" sz="4400" b="1" dirty="0">
                <a:solidFill>
                  <a:schemeClr val="tx1">
                    <a:lumMod val="75000"/>
                    <a:lumOff val="25000"/>
                  </a:schemeClr>
                </a:solidFill>
                <a:latin typeface="情书体" pitchFamily="2" charset="-122"/>
                <a:ea typeface="情书体" pitchFamily="2" charset="-122"/>
              </a:rPr>
              <a:t>Thank you!</a:t>
            </a:r>
          </a:p>
        </p:txBody>
      </p:sp>
      <p:sp>
        <p:nvSpPr>
          <p:cNvPr id="18" name="文本框 19"/>
          <p:cNvSpPr txBox="1"/>
          <p:nvPr/>
        </p:nvSpPr>
        <p:spPr>
          <a:xfrm>
            <a:off x="2933392" y="2644682"/>
            <a:ext cx="6570677"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3600" b="1" dirty="0">
                <a:solidFill>
                  <a:schemeClr val="tx1">
                    <a:lumMod val="75000"/>
                    <a:lumOff val="25000"/>
                  </a:schemeClr>
                </a:solidFill>
                <a:latin typeface="情书体" pitchFamily="2" charset="-122"/>
                <a:ea typeface="情书体" pitchFamily="2" charset="-122"/>
              </a:rPr>
              <a:t>REPORT IS COMPLETED</a:t>
            </a:r>
            <a:endParaRPr lang="zh-CN" altLang="en-US" sz="3600" b="1" dirty="0">
              <a:solidFill>
                <a:schemeClr val="tx1">
                  <a:lumMod val="75000"/>
                  <a:lumOff val="25000"/>
                </a:schemeClr>
              </a:solidFill>
              <a:latin typeface="情书体" pitchFamily="2" charset="-122"/>
              <a:ea typeface="情书体" pitchFamily="2" charset="-122"/>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3810000" y="-10854"/>
            <a:ext cx="4572000" cy="68797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flipH="1">
            <a:off x="256160" y="723900"/>
            <a:ext cx="2373150" cy="6134100"/>
          </a:xfrm>
          <a:prstGeom prst="rect">
            <a:avLst/>
          </a:prstGeom>
        </p:spPr>
      </p:pic>
      <p:pic>
        <p:nvPicPr>
          <p:cNvPr id="6" name="图片 5"/>
          <p:cNvPicPr>
            <a:picLocks noChangeAspect="1"/>
          </p:cNvPicPr>
          <p:nvPr/>
        </p:nvPicPr>
        <p:blipFill rotWithShape="1">
          <a:blip r:embed="rId3"/>
          <a:srcRect l="20781" t="83110" r="69219" b="2521"/>
          <a:stretch>
            <a:fillRect/>
          </a:stretch>
        </p:blipFill>
        <p:spPr>
          <a:xfrm>
            <a:off x="4330916" y="5337515"/>
            <a:ext cx="1961322" cy="1409700"/>
          </a:xfrm>
          <a:prstGeom prst="rect">
            <a:avLst/>
          </a:prstGeom>
        </p:spPr>
      </p:pic>
      <p:pic>
        <p:nvPicPr>
          <p:cNvPr id="7" name="图片 6"/>
          <p:cNvPicPr>
            <a:picLocks noChangeAspect="1"/>
          </p:cNvPicPr>
          <p:nvPr/>
        </p:nvPicPr>
        <p:blipFill rotWithShape="1">
          <a:blip r:embed="rId4"/>
          <a:srcRect l="57031" t="77198" r="34688" b="7809"/>
          <a:stretch>
            <a:fillRect/>
          </a:stretch>
        </p:blipFill>
        <p:spPr>
          <a:xfrm>
            <a:off x="6470344" y="5124449"/>
            <a:ext cx="1745854" cy="1581151"/>
          </a:xfrm>
          <a:prstGeom prst="rect">
            <a:avLst/>
          </a:prstGeom>
        </p:spPr>
      </p:pic>
      <p:pic>
        <p:nvPicPr>
          <p:cNvPr id="8" name="图片 7"/>
          <p:cNvPicPr>
            <a:picLocks noChangeAspect="1"/>
          </p:cNvPicPr>
          <p:nvPr/>
        </p:nvPicPr>
        <p:blipFill rotWithShape="1">
          <a:blip r:embed="rId5"/>
          <a:srcRect l="37343" t="41665"/>
          <a:stretch>
            <a:fillRect/>
          </a:stretch>
        </p:blipFill>
        <p:spPr>
          <a:xfrm flipH="1">
            <a:off x="-2052844" y="2228850"/>
            <a:ext cx="6096000" cy="4629150"/>
          </a:xfrm>
          <a:prstGeom prst="rect">
            <a:avLst/>
          </a:prstGeom>
        </p:spPr>
      </p:pic>
      <p:pic>
        <p:nvPicPr>
          <p:cNvPr id="13" name="图片 12"/>
          <p:cNvPicPr>
            <a:picLocks noChangeAspect="1"/>
          </p:cNvPicPr>
          <p:nvPr/>
        </p:nvPicPr>
        <p:blipFill>
          <a:blip r:embed="rId2"/>
          <a:stretch>
            <a:fillRect/>
          </a:stretch>
        </p:blipFill>
        <p:spPr>
          <a:xfrm>
            <a:off x="9590161" y="723900"/>
            <a:ext cx="2373150" cy="6134100"/>
          </a:xfrm>
          <a:prstGeom prst="rect">
            <a:avLst/>
          </a:prstGeom>
        </p:spPr>
      </p:pic>
      <p:pic>
        <p:nvPicPr>
          <p:cNvPr id="4" name="图片 3"/>
          <p:cNvPicPr>
            <a:picLocks noChangeAspect="1"/>
          </p:cNvPicPr>
          <p:nvPr/>
        </p:nvPicPr>
        <p:blipFill rotWithShape="1">
          <a:blip r:embed="rId5"/>
          <a:srcRect l="37343" t="41665"/>
          <a:stretch>
            <a:fillRect/>
          </a:stretch>
        </p:blipFill>
        <p:spPr>
          <a:xfrm>
            <a:off x="8394304" y="2228850"/>
            <a:ext cx="6096000" cy="4629150"/>
          </a:xfrm>
          <a:prstGeom prst="rect">
            <a:avLst/>
          </a:prstGeom>
        </p:spPr>
      </p:pic>
      <p:sp>
        <p:nvSpPr>
          <p:cNvPr id="11" name="椭圆 6"/>
          <p:cNvSpPr/>
          <p:nvPr/>
        </p:nvSpPr>
        <p:spPr>
          <a:xfrm>
            <a:off x="5514847" y="1856995"/>
            <a:ext cx="1149597" cy="1200474"/>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12" name="文本框 11"/>
          <p:cNvSpPr txBox="1"/>
          <p:nvPr/>
        </p:nvSpPr>
        <p:spPr>
          <a:xfrm>
            <a:off x="5519057" y="20725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01</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15" name="矩形 14"/>
          <p:cNvSpPr/>
          <p:nvPr/>
        </p:nvSpPr>
        <p:spPr>
          <a:xfrm>
            <a:off x="5229417" y="3108118"/>
            <a:ext cx="1733167" cy="616644"/>
          </a:xfrm>
          <a:prstGeom prst="rect">
            <a:avLst/>
          </a:prstGeom>
        </p:spPr>
        <p:txBody>
          <a:bodyPr wrap="none">
            <a:spAutoFit/>
          </a:bodyPr>
          <a:lstStyle/>
          <a:p>
            <a:pPr algn="ctr">
              <a:lnSpc>
                <a:spcPct val="175000"/>
              </a:lnSpc>
            </a:pPr>
            <a:r>
              <a:rPr lang="zh-CN" altLang="en-US" sz="2400" b="1" dirty="0">
                <a:solidFill>
                  <a:schemeClr val="tx1">
                    <a:lumMod val="95000"/>
                    <a:lumOff val="5000"/>
                  </a:schemeClr>
                </a:solidFill>
                <a:latin typeface="情书体" pitchFamily="2" charset="-122"/>
                <a:ea typeface="情书体" pitchFamily="2" charset="-122"/>
              </a:rPr>
              <a:t>Overview of the latest work</a:t>
            </a:r>
            <a:endParaRPr lang="en-US" altLang="zh-CN" sz="1200" b="1" dirty="0">
              <a:solidFill>
                <a:schemeClr val="tx1">
                  <a:lumMod val="95000"/>
                  <a:lumOff val="5000"/>
                </a:schemeClr>
              </a:solidFill>
              <a:latin typeface="情书体" pitchFamily="2" charset="-122"/>
              <a:ea typeface="情书体" pitchFamily="2" charset="-122"/>
            </a:endParaRPr>
          </a:p>
        </p:txBody>
      </p:sp>
      <p:sp>
        <p:nvSpPr>
          <p:cNvPr id="16" name="文本框 15"/>
          <p:cNvSpPr txBox="1"/>
          <p:nvPr/>
        </p:nvSpPr>
        <p:spPr>
          <a:xfrm>
            <a:off x="3974307" y="3809129"/>
            <a:ext cx="4243386" cy="338554"/>
          </a:xfrm>
          <a:prstGeom prst="rect">
            <a:avLst/>
          </a:prstGeom>
          <a:noFill/>
        </p:spPr>
        <p:txBody>
          <a:bodyPr wrap="square" rtlCol="0">
            <a:spAutoFit/>
          </a:bodyPr>
          <a:lstStyle>
            <a:defPPr>
              <a:defRPr lang="zh-CN"/>
            </a:defPPr>
            <a:lvl1pPr algn="ctr">
              <a:defRPr sz="6000" b="1">
                <a:blipFill dpi="0" rotWithShape="1">
                  <a:blip r:embed="rId6"/>
                  <a:srcRect/>
                  <a:stretch>
                    <a:fillRect/>
                  </a:stretch>
                </a:blipFill>
              </a:defRPr>
            </a:lvl1pPr>
          </a:lstStyle>
          <a:p>
            <a:r>
              <a:rPr lang="en-US" altLang="zh-CN" sz="1600" dirty="0">
                <a:solidFill>
                  <a:schemeClr val="tx1">
                    <a:lumMod val="95000"/>
                    <a:lumOff val="5000"/>
                  </a:schemeClr>
                </a:solidFill>
                <a:latin typeface="情书体" pitchFamily="2" charset="-122"/>
                <a:ea typeface="情书体" pitchFamily="2" charset="-122"/>
                <a:cs typeface="Arial" panose="020B0604020202020204" pitchFamily="34" charset="0"/>
              </a:rPr>
              <a:t>THE LATEST WORK OVERVIEW</a:t>
            </a:r>
            <a:endParaRPr lang="zh-CN" altLang="en-US" sz="1600"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7" name="椭圆 6"/>
          <p:cNvSpPr/>
          <p:nvPr/>
        </p:nvSpPr>
        <p:spPr>
          <a:xfrm>
            <a:off x="615829" y="421511"/>
            <a:ext cx="736834" cy="769442"/>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18" name="文本框 17"/>
          <p:cNvSpPr txBox="1"/>
          <p:nvPr/>
        </p:nvSpPr>
        <p:spPr>
          <a:xfrm>
            <a:off x="407303" y="3834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01</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19" name="矩形 18"/>
          <p:cNvSpPr/>
          <p:nvPr/>
        </p:nvSpPr>
        <p:spPr>
          <a:xfrm>
            <a:off x="1403463" y="164088"/>
            <a:ext cx="1733167" cy="616644"/>
          </a:xfrm>
          <a:prstGeom prst="rect">
            <a:avLst/>
          </a:prstGeom>
        </p:spPr>
        <p:txBody>
          <a:bodyPr wrap="none">
            <a:spAutoFit/>
          </a:bodyPr>
          <a:lstStyle/>
          <a:p>
            <a:pPr>
              <a:lnSpc>
                <a:spcPct val="175000"/>
              </a:lnSpc>
            </a:pPr>
            <a:r>
              <a:rPr lang="zh-CN" altLang="en-US" sz="2400" b="1" dirty="0">
                <a:solidFill>
                  <a:schemeClr val="tx1">
                    <a:lumMod val="95000"/>
                    <a:lumOff val="5000"/>
                  </a:schemeClr>
                </a:solidFill>
                <a:latin typeface="情书体" pitchFamily="2" charset="-122"/>
                <a:ea typeface="情书体" pitchFamily="2" charset="-122"/>
              </a:rPr>
              <a:t>Overview of the latest work</a:t>
            </a:r>
            <a:endParaRPr lang="en-US" altLang="zh-CN" sz="1200" b="1" dirty="0">
              <a:solidFill>
                <a:schemeClr val="tx1">
                  <a:lumMod val="95000"/>
                  <a:lumOff val="5000"/>
                </a:schemeClr>
              </a:solidFill>
              <a:latin typeface="情书体" pitchFamily="2" charset="-122"/>
              <a:ea typeface="情书体" pitchFamily="2" charset="-122"/>
            </a:endParaRPr>
          </a:p>
        </p:txBody>
      </p:sp>
      <p:sp>
        <p:nvSpPr>
          <p:cNvPr id="20" name="文本框 19"/>
          <p:cNvSpPr txBox="1"/>
          <p:nvPr/>
        </p:nvSpPr>
        <p:spPr>
          <a:xfrm>
            <a:off x="1403463" y="865099"/>
            <a:ext cx="4243386" cy="338554"/>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600" dirty="0">
                <a:solidFill>
                  <a:schemeClr val="tx1">
                    <a:lumMod val="95000"/>
                    <a:lumOff val="5000"/>
                  </a:schemeClr>
                </a:solidFill>
                <a:latin typeface="情书体" pitchFamily="2" charset="-122"/>
                <a:ea typeface="情书体" pitchFamily="2" charset="-122"/>
                <a:cs typeface="Arial" panose="020B0604020202020204" pitchFamily="34" charset="0"/>
              </a:rPr>
              <a:t>THE LATEST WORK OVERVIEW</a:t>
            </a:r>
            <a:endParaRPr lang="zh-CN" altLang="en-US" sz="1600"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
        <p:nvSpPr>
          <p:cNvPr id="21" name="矩形 20"/>
          <p:cNvSpPr/>
          <p:nvPr/>
        </p:nvSpPr>
        <p:spPr>
          <a:xfrm>
            <a:off x="5609595" y="2490447"/>
            <a:ext cx="5348690" cy="29502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2" name="文本框 21"/>
          <p:cNvSpPr txBox="1"/>
          <p:nvPr/>
        </p:nvSpPr>
        <p:spPr>
          <a:xfrm>
            <a:off x="6613871" y="2591925"/>
            <a:ext cx="3453219" cy="1015663"/>
          </a:xfrm>
          <a:prstGeom prst="rect">
            <a:avLst/>
          </a:prstGeom>
          <a:noFill/>
        </p:spPr>
        <p:txBody>
          <a:bodyPr wrap="square" rtlCol="0">
            <a:spAutoFit/>
          </a:bodyPr>
          <a:lstStyle/>
          <a:p>
            <a:pPr algn="just">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Click on the text box to edit the relevant content Click the text box can edit the input related content Click the text box can edit the input related content Click the text box can edit the content click the text box can edit the input input related content</a:t>
            </a:r>
          </a:p>
        </p:txBody>
      </p:sp>
      <p:sp>
        <p:nvSpPr>
          <p:cNvPr id="23" name="TextBox 38"/>
          <p:cNvSpPr txBox="1"/>
          <p:nvPr/>
        </p:nvSpPr>
        <p:spPr>
          <a:xfrm>
            <a:off x="6732584" y="4339086"/>
            <a:ext cx="3314944" cy="738664"/>
          </a:xfrm>
          <a:prstGeom prst="rect">
            <a:avLst/>
          </a:prstGeom>
          <a:noFill/>
        </p:spPr>
        <p:txBody>
          <a:bodyPr wrap="square" lIns="0" tIns="0" rIns="0" bIns="0" rtlCol="0">
            <a:spAutoFit/>
          </a:bodyPr>
          <a:lstStyle/>
          <a:p>
            <a:pPr algn="just"/>
            <a:r>
              <a:rPr lang="en-US" sz="1200" dirty="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r>
              <a:rPr lang="en-US" altLang="zh-CN" sz="1200" dirty="0">
                <a:solidFill>
                  <a:schemeClr val="bg1"/>
                </a:solidFill>
                <a:latin typeface="Arial" panose="020B0604020202020204" pitchFamily="34" charset="0"/>
                <a:cs typeface="Arial" panose="020B0604020202020204" pitchFamily="34" charset="0"/>
              </a:rPr>
              <a:t> </a:t>
            </a:r>
            <a:endParaRPr lang="en-US" sz="1200" dirty="0">
              <a:solidFill>
                <a:schemeClr val="bg1"/>
              </a:solidFill>
              <a:latin typeface="Arial" panose="020B0604020202020204" pitchFamily="34" charset="0"/>
              <a:cs typeface="Arial" panose="020B0604020202020204" pitchFamily="34" charset="0"/>
            </a:endParaRPr>
          </a:p>
        </p:txBody>
      </p:sp>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740" y="2503148"/>
            <a:ext cx="4429856" cy="2950284"/>
          </a:xfrm>
          <a:prstGeom prst="rect">
            <a:avLst/>
          </a:prstGeom>
        </p:spPr>
      </p:pic>
      <p:pic>
        <p:nvPicPr>
          <p:cNvPr id="25" name="图片 24"/>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1171662" y="2490448"/>
            <a:ext cx="4437933" cy="296298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7" name="椭圆 6"/>
          <p:cNvSpPr/>
          <p:nvPr/>
        </p:nvSpPr>
        <p:spPr>
          <a:xfrm>
            <a:off x="615829" y="421511"/>
            <a:ext cx="736834" cy="769442"/>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18" name="文本框 17"/>
          <p:cNvSpPr txBox="1"/>
          <p:nvPr/>
        </p:nvSpPr>
        <p:spPr>
          <a:xfrm>
            <a:off x="407303" y="3834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01</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19" name="矩形 18"/>
          <p:cNvSpPr/>
          <p:nvPr/>
        </p:nvSpPr>
        <p:spPr>
          <a:xfrm>
            <a:off x="1403463" y="164088"/>
            <a:ext cx="1733167" cy="616644"/>
          </a:xfrm>
          <a:prstGeom prst="rect">
            <a:avLst/>
          </a:prstGeom>
        </p:spPr>
        <p:txBody>
          <a:bodyPr wrap="none">
            <a:spAutoFit/>
          </a:bodyPr>
          <a:lstStyle/>
          <a:p>
            <a:pPr>
              <a:lnSpc>
                <a:spcPct val="175000"/>
              </a:lnSpc>
            </a:pPr>
            <a:r>
              <a:rPr lang="zh-CN" altLang="en-US" sz="2400" b="1" dirty="0">
                <a:solidFill>
                  <a:schemeClr val="tx1">
                    <a:lumMod val="95000"/>
                    <a:lumOff val="5000"/>
                  </a:schemeClr>
                </a:solidFill>
                <a:latin typeface="情书体" pitchFamily="2" charset="-122"/>
                <a:ea typeface="情书体" pitchFamily="2" charset="-122"/>
              </a:rPr>
              <a:t>Overview of the latest work</a:t>
            </a:r>
            <a:endParaRPr lang="en-US" altLang="zh-CN" sz="1200" b="1" dirty="0">
              <a:solidFill>
                <a:schemeClr val="tx1">
                  <a:lumMod val="95000"/>
                  <a:lumOff val="5000"/>
                </a:schemeClr>
              </a:solidFill>
              <a:latin typeface="情书体" pitchFamily="2" charset="-122"/>
              <a:ea typeface="情书体" pitchFamily="2" charset="-122"/>
            </a:endParaRPr>
          </a:p>
        </p:txBody>
      </p:sp>
      <p:sp>
        <p:nvSpPr>
          <p:cNvPr id="20" name="文本框 19"/>
          <p:cNvSpPr txBox="1"/>
          <p:nvPr/>
        </p:nvSpPr>
        <p:spPr>
          <a:xfrm>
            <a:off x="1403463" y="865099"/>
            <a:ext cx="4243386" cy="338554"/>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600" dirty="0">
                <a:solidFill>
                  <a:schemeClr val="tx1">
                    <a:lumMod val="95000"/>
                    <a:lumOff val="5000"/>
                  </a:schemeClr>
                </a:solidFill>
                <a:latin typeface="情书体" pitchFamily="2" charset="-122"/>
                <a:ea typeface="情书体" pitchFamily="2" charset="-122"/>
                <a:cs typeface="Arial" panose="020B0604020202020204" pitchFamily="34" charset="0"/>
              </a:rPr>
              <a:t>THE LATEST WORK OVERVIEW</a:t>
            </a:r>
            <a:endParaRPr lang="zh-CN" altLang="en-US" sz="1600"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
        <p:nvSpPr>
          <p:cNvPr id="6" name="Rectangle 12"/>
          <p:cNvSpPr/>
          <p:nvPr/>
        </p:nvSpPr>
        <p:spPr>
          <a:xfrm>
            <a:off x="4785125" y="5132227"/>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chemeClr val="tx1">
              <a:lumMod val="75000"/>
              <a:lumOff val="2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2"/>
          <p:cNvSpPr/>
          <p:nvPr/>
        </p:nvSpPr>
        <p:spPr>
          <a:xfrm rot="5400000">
            <a:off x="3739230" y="3114812"/>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chemeClr val="tx1">
              <a:lumMod val="75000"/>
              <a:lumOff val="2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p:nvSpPr>
        <p:spPr>
          <a:xfrm rot="10800000">
            <a:off x="5743791" y="2060202"/>
            <a:ext cx="1441160" cy="703073"/>
          </a:xfrm>
          <a:custGeom>
            <a:avLst/>
            <a:gdLst/>
            <a:ahLst/>
            <a:cxnLst/>
            <a:rect l="l" t="t" r="r" b="b"/>
            <a:pathLst>
              <a:path w="1583255" h="1124712">
                <a:moveTo>
                  <a:pt x="0" y="1124712"/>
                </a:moveTo>
                <a:lnTo>
                  <a:pt x="0" y="0"/>
                </a:lnTo>
                <a:lnTo>
                  <a:pt x="1583255" y="0"/>
                </a:lnTo>
                <a:lnTo>
                  <a:pt x="1583255" y="1124712"/>
                </a:lnTo>
                <a:close/>
              </a:path>
            </a:pathLst>
          </a:custGeom>
          <a:solidFill>
            <a:schemeClr val="tx1">
              <a:lumMod val="75000"/>
              <a:lumOff val="2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p:cNvSpPr/>
          <p:nvPr/>
        </p:nvSpPr>
        <p:spPr>
          <a:xfrm rot="16200000">
            <a:off x="6835172" y="4090497"/>
            <a:ext cx="1408555" cy="703073"/>
          </a:xfrm>
          <a:custGeom>
            <a:avLst/>
            <a:gdLst/>
            <a:ahLst/>
            <a:cxnLst/>
            <a:rect l="l" t="t" r="r" b="b"/>
            <a:pathLst>
              <a:path w="1583255" h="1124712">
                <a:moveTo>
                  <a:pt x="0" y="1124712"/>
                </a:moveTo>
                <a:lnTo>
                  <a:pt x="0" y="0"/>
                </a:lnTo>
                <a:lnTo>
                  <a:pt x="1583255" y="0"/>
                </a:lnTo>
                <a:lnTo>
                  <a:pt x="1583255" y="1124712"/>
                </a:lnTo>
                <a:close/>
              </a:path>
            </a:pathLst>
          </a:custGeom>
          <a:solidFill>
            <a:schemeClr val="tx1">
              <a:lumMod val="75000"/>
              <a:lumOff val="2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7"/>
          <p:cNvSpPr/>
          <p:nvPr/>
        </p:nvSpPr>
        <p:spPr>
          <a:xfrm>
            <a:off x="4091970" y="1871937"/>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2"/>
          <p:cNvSpPr txBox="1"/>
          <p:nvPr/>
        </p:nvSpPr>
        <p:spPr>
          <a:xfrm>
            <a:off x="4425773" y="2209986"/>
            <a:ext cx="144281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sp>
        <p:nvSpPr>
          <p:cNvPr id="12" name="Right Arrow 7"/>
          <p:cNvSpPr/>
          <p:nvPr/>
        </p:nvSpPr>
        <p:spPr>
          <a:xfrm rot="5400000">
            <a:off x="6468891" y="2577309"/>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3"/>
          <p:cNvSpPr txBox="1"/>
          <p:nvPr/>
        </p:nvSpPr>
        <p:spPr>
          <a:xfrm rot="5400000">
            <a:off x="6799833" y="3008183"/>
            <a:ext cx="1441157"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sp>
        <p:nvSpPr>
          <p:cNvPr id="14" name="Right Arrow 7"/>
          <p:cNvSpPr/>
          <p:nvPr/>
        </p:nvSpPr>
        <p:spPr>
          <a:xfrm rot="10800000">
            <a:off x="5780563" y="4947356"/>
            <a:ext cx="2110424"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966637" y="5292105"/>
            <a:ext cx="1598748"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sp>
        <p:nvSpPr>
          <p:cNvPr id="16" name="Right Arrow 7"/>
          <p:cNvSpPr/>
          <p:nvPr/>
        </p:nvSpPr>
        <p:spPr>
          <a:xfrm rot="16200000">
            <a:off x="3390763" y="4241984"/>
            <a:ext cx="2110423" cy="1076209"/>
          </a:xfrm>
          <a:custGeom>
            <a:avLst/>
            <a:gdLst/>
            <a:ahLst/>
            <a:cxnLst/>
            <a:rect l="l" t="t" r="r" b="b"/>
            <a:pathLst>
              <a:path w="3376062" h="1721621">
                <a:moveTo>
                  <a:pt x="2566108" y="0"/>
                </a:moveTo>
                <a:lnTo>
                  <a:pt x="3376062" y="860811"/>
                </a:lnTo>
                <a:lnTo>
                  <a:pt x="2566108" y="1721621"/>
                </a:lnTo>
                <a:lnTo>
                  <a:pt x="2566108" y="1423953"/>
                </a:lnTo>
                <a:lnTo>
                  <a:pt x="0" y="1423953"/>
                </a:lnTo>
                <a:lnTo>
                  <a:pt x="0" y="1422191"/>
                </a:lnTo>
                <a:lnTo>
                  <a:pt x="1124523" y="297668"/>
                </a:lnTo>
                <a:lnTo>
                  <a:pt x="2566108" y="297668"/>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5"/>
          <p:cNvSpPr txBox="1"/>
          <p:nvPr/>
        </p:nvSpPr>
        <p:spPr>
          <a:xfrm rot="16200000">
            <a:off x="3614760" y="4406054"/>
            <a:ext cx="1644900" cy="400110"/>
          </a:xfrm>
          <a:prstGeom prst="rect">
            <a:avLst/>
          </a:prstGeom>
          <a:noFill/>
        </p:spPr>
        <p:txBody>
          <a:bodyPr wrap="square" rtlCol="0" anchor="ctr">
            <a:spAutoFit/>
          </a:bodyPr>
          <a:lstStyle/>
          <a:p>
            <a:pPr algn="ctr"/>
            <a:r>
              <a:rPr lang="en-US" sz="2000" dirty="0">
                <a:solidFill>
                  <a:schemeClr val="bg1"/>
                </a:solidFill>
                <a:latin typeface="+mj-lt"/>
                <a:ea typeface="Kozuka Gothic Pro M" panose="020B0700000000000000" pitchFamily="34" charset="-128"/>
                <a:cs typeface="Arial" panose="020B0604020202020204" pitchFamily="34" charset="0"/>
              </a:rPr>
              <a:t>text</a:t>
            </a:r>
          </a:p>
        </p:txBody>
      </p:sp>
      <p:sp>
        <p:nvSpPr>
          <p:cNvPr id="22" name="文本框 21"/>
          <p:cNvSpPr txBox="1"/>
          <p:nvPr/>
        </p:nvSpPr>
        <p:spPr>
          <a:xfrm>
            <a:off x="8320825" y="2378751"/>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relevant content Click the text box can edit the input related content Click the text box can edit the input related content Click the text box can edit the content click the text box can edit the input input related content</a:t>
            </a:r>
          </a:p>
        </p:txBody>
      </p:sp>
      <p:sp>
        <p:nvSpPr>
          <p:cNvPr id="23" name="文本框 22"/>
          <p:cNvSpPr txBox="1"/>
          <p:nvPr/>
        </p:nvSpPr>
        <p:spPr>
          <a:xfrm>
            <a:off x="8334272" y="2070053"/>
            <a:ext cx="17605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24" name="文本框 23"/>
          <p:cNvSpPr txBox="1"/>
          <p:nvPr/>
        </p:nvSpPr>
        <p:spPr>
          <a:xfrm>
            <a:off x="8320825" y="4819637"/>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relevant content Click the text box can edit the input related content Click the text box can edit the input related content Click the text box can edit the content click the text box can edit the input input related content</a:t>
            </a:r>
          </a:p>
        </p:txBody>
      </p:sp>
      <p:sp>
        <p:nvSpPr>
          <p:cNvPr id="25" name="文本框 24"/>
          <p:cNvSpPr txBox="1"/>
          <p:nvPr/>
        </p:nvSpPr>
        <p:spPr>
          <a:xfrm>
            <a:off x="8334272" y="4510939"/>
            <a:ext cx="176054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26" name="文本框 25"/>
          <p:cNvSpPr txBox="1"/>
          <p:nvPr/>
        </p:nvSpPr>
        <p:spPr>
          <a:xfrm>
            <a:off x="642888" y="2378751"/>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relevant content Click the text box can edit the input related content Click the text box can edit the input related content Click the text box can edit the content click the text box can edit the input input related content</a:t>
            </a:r>
          </a:p>
        </p:txBody>
      </p:sp>
      <p:sp>
        <p:nvSpPr>
          <p:cNvPr id="27" name="文本框 26"/>
          <p:cNvSpPr txBox="1"/>
          <p:nvPr/>
        </p:nvSpPr>
        <p:spPr>
          <a:xfrm>
            <a:off x="1561189" y="2070053"/>
            <a:ext cx="2238037"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28" name="文本框 27"/>
          <p:cNvSpPr txBox="1"/>
          <p:nvPr/>
        </p:nvSpPr>
        <p:spPr>
          <a:xfrm>
            <a:off x="642888" y="4819637"/>
            <a:ext cx="3156338" cy="1015663"/>
          </a:xfrm>
          <a:prstGeom prst="rect">
            <a:avLst/>
          </a:prstGeom>
          <a:noFill/>
        </p:spPr>
        <p:txBody>
          <a:bodyPr wrap="square" rtlCol="0">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relevant content Click the text box can edit the input related content Click the text box can edit the input related content Click the text box can edit the content click the text box can edit the input input related content</a:t>
            </a:r>
          </a:p>
        </p:txBody>
      </p:sp>
      <p:sp>
        <p:nvSpPr>
          <p:cNvPr id="29" name="文本框 28"/>
          <p:cNvSpPr txBox="1"/>
          <p:nvPr/>
        </p:nvSpPr>
        <p:spPr>
          <a:xfrm>
            <a:off x="1561189" y="4510939"/>
            <a:ext cx="2238037" cy="338554"/>
          </a:xfrm>
          <a:prstGeom prst="rect">
            <a:avLst/>
          </a:prstGeom>
          <a:noFill/>
        </p:spPr>
        <p:txBody>
          <a:bodyPr wrap="square" rtlCol="0">
            <a:spAutoFit/>
          </a:bodyPr>
          <a:lstStyle/>
          <a:p>
            <a:pPr algn="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17" name="椭圆 6"/>
          <p:cNvSpPr/>
          <p:nvPr/>
        </p:nvSpPr>
        <p:spPr>
          <a:xfrm>
            <a:off x="615829" y="421511"/>
            <a:ext cx="736834" cy="769442"/>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18" name="文本框 17"/>
          <p:cNvSpPr txBox="1"/>
          <p:nvPr/>
        </p:nvSpPr>
        <p:spPr>
          <a:xfrm>
            <a:off x="407303" y="3834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01</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19" name="矩形 18"/>
          <p:cNvSpPr/>
          <p:nvPr/>
        </p:nvSpPr>
        <p:spPr>
          <a:xfrm>
            <a:off x="1403463" y="164088"/>
            <a:ext cx="1733167" cy="616644"/>
          </a:xfrm>
          <a:prstGeom prst="rect">
            <a:avLst/>
          </a:prstGeom>
        </p:spPr>
        <p:txBody>
          <a:bodyPr wrap="none">
            <a:spAutoFit/>
          </a:bodyPr>
          <a:lstStyle/>
          <a:p>
            <a:pPr>
              <a:lnSpc>
                <a:spcPct val="175000"/>
              </a:lnSpc>
            </a:pPr>
            <a:r>
              <a:rPr lang="zh-CN" altLang="en-US" sz="2400" b="1" dirty="0">
                <a:solidFill>
                  <a:schemeClr val="tx1">
                    <a:lumMod val="95000"/>
                    <a:lumOff val="5000"/>
                  </a:schemeClr>
                </a:solidFill>
                <a:latin typeface="情书体" pitchFamily="2" charset="-122"/>
                <a:ea typeface="情书体" pitchFamily="2" charset="-122"/>
              </a:rPr>
              <a:t>Overview of the latest work</a:t>
            </a:r>
            <a:endParaRPr lang="en-US" altLang="zh-CN" sz="1200" b="1" dirty="0">
              <a:solidFill>
                <a:schemeClr val="tx1">
                  <a:lumMod val="95000"/>
                  <a:lumOff val="5000"/>
                </a:schemeClr>
              </a:solidFill>
              <a:latin typeface="情书体" pitchFamily="2" charset="-122"/>
              <a:ea typeface="情书体" pitchFamily="2" charset="-122"/>
            </a:endParaRPr>
          </a:p>
        </p:txBody>
      </p:sp>
      <p:sp>
        <p:nvSpPr>
          <p:cNvPr id="20" name="文本框 19"/>
          <p:cNvSpPr txBox="1"/>
          <p:nvPr/>
        </p:nvSpPr>
        <p:spPr>
          <a:xfrm>
            <a:off x="1403463" y="865099"/>
            <a:ext cx="4243386" cy="338554"/>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600" dirty="0">
                <a:solidFill>
                  <a:schemeClr val="tx1">
                    <a:lumMod val="95000"/>
                    <a:lumOff val="5000"/>
                  </a:schemeClr>
                </a:solidFill>
                <a:latin typeface="情书体" pitchFamily="2" charset="-122"/>
                <a:ea typeface="情书体" pitchFamily="2" charset="-122"/>
                <a:cs typeface="Arial" panose="020B0604020202020204" pitchFamily="34" charset="0"/>
              </a:rPr>
              <a:t>THE LATEST WORK OVERVIEW</a:t>
            </a:r>
            <a:endParaRPr lang="zh-CN" altLang="en-US" sz="1600"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cxnSp>
        <p:nvCxnSpPr>
          <p:cNvPr id="41" name="Straight Connector 17"/>
          <p:cNvCxnSpPr/>
          <p:nvPr/>
        </p:nvCxnSpPr>
        <p:spPr>
          <a:xfrm>
            <a:off x="3660937" y="4936836"/>
            <a:ext cx="162013" cy="0"/>
          </a:xfrm>
          <a:prstGeom prst="line">
            <a:avLst/>
          </a:prstGeom>
          <a:ln w="254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21"/>
          <p:cNvCxnSpPr/>
          <p:nvPr/>
        </p:nvCxnSpPr>
        <p:spPr>
          <a:xfrm>
            <a:off x="6122158" y="4936836"/>
            <a:ext cx="162013" cy="0"/>
          </a:xfrm>
          <a:prstGeom prst="line">
            <a:avLst/>
          </a:prstGeom>
          <a:ln w="254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25"/>
          <p:cNvCxnSpPr/>
          <p:nvPr/>
        </p:nvCxnSpPr>
        <p:spPr>
          <a:xfrm>
            <a:off x="8583379" y="4936836"/>
            <a:ext cx="162013" cy="0"/>
          </a:xfrm>
          <a:prstGeom prst="line">
            <a:avLst/>
          </a:prstGeom>
          <a:ln w="254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 name="Freeform 1231"/>
          <p:cNvSpPr/>
          <p:nvPr/>
        </p:nvSpPr>
        <p:spPr bwMode="auto">
          <a:xfrm>
            <a:off x="2702443" y="2341947"/>
            <a:ext cx="2079000" cy="1428865"/>
          </a:xfrm>
          <a:custGeom>
            <a:avLst/>
            <a:gdLst>
              <a:gd name="T0" fmla="*/ 511 w 728"/>
              <a:gd name="T1" fmla="*/ 423 h 500"/>
              <a:gd name="T2" fmla="*/ 537 w 728"/>
              <a:gd name="T3" fmla="*/ 500 h 500"/>
              <a:gd name="T4" fmla="*/ 702 w 728"/>
              <a:gd name="T5" fmla="*/ 214 h 500"/>
              <a:gd name="T6" fmla="*/ 702 w 728"/>
              <a:gd name="T7" fmla="*/ 71 h 500"/>
              <a:gd name="T8" fmla="*/ 579 w 728"/>
              <a:gd name="T9" fmla="*/ 0 h 500"/>
              <a:gd name="T10" fmla="*/ 148 w 728"/>
              <a:gd name="T11" fmla="*/ 0 h 500"/>
              <a:gd name="T12" fmla="*/ 24 w 728"/>
              <a:gd name="T13" fmla="*/ 71 h 500"/>
              <a:gd name="T14" fmla="*/ 12 w 728"/>
              <a:gd name="T15" fmla="*/ 187 h 500"/>
              <a:gd name="T16" fmla="*/ 12 w 728"/>
              <a:gd name="T17" fmla="*/ 187 h 500"/>
              <a:gd name="T18" fmla="*/ 13 w 728"/>
              <a:gd name="T19" fmla="*/ 188 h 500"/>
              <a:gd name="T20" fmla="*/ 14 w 728"/>
              <a:gd name="T21" fmla="*/ 190 h 500"/>
              <a:gd name="T22" fmla="*/ 15 w 728"/>
              <a:gd name="T23" fmla="*/ 191 h 500"/>
              <a:gd name="T24" fmla="*/ 283 w 728"/>
              <a:gd name="T25" fmla="*/ 295 h 500"/>
              <a:gd name="T26" fmla="*/ 304 w 728"/>
              <a:gd name="T27" fmla="*/ 299 h 500"/>
              <a:gd name="T28" fmla="*/ 511 w 728"/>
              <a:gd name="T29" fmla="*/ 423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500">
                <a:moveTo>
                  <a:pt x="511" y="423"/>
                </a:moveTo>
                <a:cubicBezTo>
                  <a:pt x="526" y="446"/>
                  <a:pt x="535" y="472"/>
                  <a:pt x="537" y="500"/>
                </a:cubicBezTo>
                <a:cubicBezTo>
                  <a:pt x="702" y="214"/>
                  <a:pt x="702" y="214"/>
                  <a:pt x="702" y="214"/>
                </a:cubicBezTo>
                <a:cubicBezTo>
                  <a:pt x="728" y="170"/>
                  <a:pt x="728" y="115"/>
                  <a:pt x="702" y="71"/>
                </a:cubicBezTo>
                <a:cubicBezTo>
                  <a:pt x="677" y="27"/>
                  <a:pt x="630" y="0"/>
                  <a:pt x="579" y="0"/>
                </a:cubicBezTo>
                <a:cubicBezTo>
                  <a:pt x="148" y="0"/>
                  <a:pt x="148" y="0"/>
                  <a:pt x="148" y="0"/>
                </a:cubicBezTo>
                <a:cubicBezTo>
                  <a:pt x="97" y="0"/>
                  <a:pt x="50" y="27"/>
                  <a:pt x="24" y="71"/>
                </a:cubicBezTo>
                <a:cubicBezTo>
                  <a:pt x="4" y="106"/>
                  <a:pt x="0" y="149"/>
                  <a:pt x="12" y="187"/>
                </a:cubicBezTo>
                <a:cubicBezTo>
                  <a:pt x="12" y="187"/>
                  <a:pt x="12" y="187"/>
                  <a:pt x="12" y="187"/>
                </a:cubicBezTo>
                <a:cubicBezTo>
                  <a:pt x="13" y="188"/>
                  <a:pt x="13" y="188"/>
                  <a:pt x="13" y="188"/>
                </a:cubicBezTo>
                <a:cubicBezTo>
                  <a:pt x="13" y="189"/>
                  <a:pt x="14" y="190"/>
                  <a:pt x="14" y="190"/>
                </a:cubicBezTo>
                <a:cubicBezTo>
                  <a:pt x="15" y="191"/>
                  <a:pt x="15" y="191"/>
                  <a:pt x="15" y="191"/>
                </a:cubicBezTo>
                <a:cubicBezTo>
                  <a:pt x="54" y="258"/>
                  <a:pt x="155" y="275"/>
                  <a:pt x="283" y="295"/>
                </a:cubicBezTo>
                <a:cubicBezTo>
                  <a:pt x="304" y="299"/>
                  <a:pt x="304" y="299"/>
                  <a:pt x="304" y="299"/>
                </a:cubicBezTo>
                <a:cubicBezTo>
                  <a:pt x="449" y="323"/>
                  <a:pt x="506" y="415"/>
                  <a:pt x="511" y="423"/>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85000"/>
                  <a:lumOff val="15000"/>
                </a:schemeClr>
              </a:solidFill>
            </a:endParaRPr>
          </a:p>
        </p:txBody>
      </p:sp>
      <p:sp>
        <p:nvSpPr>
          <p:cNvPr id="45" name="Freeform 1232"/>
          <p:cNvSpPr/>
          <p:nvPr/>
        </p:nvSpPr>
        <p:spPr bwMode="auto">
          <a:xfrm>
            <a:off x="2865333" y="3116392"/>
            <a:ext cx="1281693" cy="1105941"/>
          </a:xfrm>
          <a:custGeom>
            <a:avLst/>
            <a:gdLst>
              <a:gd name="T0" fmla="*/ 0 w 449"/>
              <a:gd name="T1" fmla="*/ 0 h 387"/>
              <a:gd name="T2" fmla="*/ 183 w 449"/>
              <a:gd name="T3" fmla="*/ 316 h 387"/>
              <a:gd name="T4" fmla="*/ 306 w 449"/>
              <a:gd name="T5" fmla="*/ 387 h 387"/>
              <a:gd name="T6" fmla="*/ 430 w 449"/>
              <a:gd name="T7" fmla="*/ 316 h 387"/>
              <a:gd name="T8" fmla="*/ 432 w 449"/>
              <a:gd name="T9" fmla="*/ 313 h 387"/>
              <a:gd name="T10" fmla="*/ 449 w 449"/>
              <a:gd name="T11" fmla="*/ 245 h 387"/>
              <a:gd name="T12" fmla="*/ 427 w 449"/>
              <a:gd name="T13" fmla="*/ 169 h 387"/>
              <a:gd name="T14" fmla="*/ 426 w 449"/>
              <a:gd name="T15" fmla="*/ 168 h 387"/>
              <a:gd name="T16" fmla="*/ 242 w 449"/>
              <a:gd name="T17" fmla="*/ 59 h 387"/>
              <a:gd name="T18" fmla="*/ 221 w 449"/>
              <a:gd name="T19" fmla="*/ 56 h 387"/>
              <a:gd name="T20" fmla="*/ 0 w 449"/>
              <a:gd name="T2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 h="387">
                <a:moveTo>
                  <a:pt x="0" y="0"/>
                </a:moveTo>
                <a:cubicBezTo>
                  <a:pt x="183" y="316"/>
                  <a:pt x="183" y="316"/>
                  <a:pt x="183" y="316"/>
                </a:cubicBezTo>
                <a:cubicBezTo>
                  <a:pt x="208" y="360"/>
                  <a:pt x="256" y="387"/>
                  <a:pt x="306" y="387"/>
                </a:cubicBezTo>
                <a:cubicBezTo>
                  <a:pt x="357" y="387"/>
                  <a:pt x="404" y="360"/>
                  <a:pt x="430" y="316"/>
                </a:cubicBezTo>
                <a:cubicBezTo>
                  <a:pt x="432" y="313"/>
                  <a:pt x="432" y="313"/>
                  <a:pt x="432" y="313"/>
                </a:cubicBezTo>
                <a:cubicBezTo>
                  <a:pt x="443" y="292"/>
                  <a:pt x="449" y="269"/>
                  <a:pt x="449" y="245"/>
                </a:cubicBezTo>
                <a:cubicBezTo>
                  <a:pt x="449" y="218"/>
                  <a:pt x="441" y="191"/>
                  <a:pt x="427" y="169"/>
                </a:cubicBezTo>
                <a:cubicBezTo>
                  <a:pt x="426" y="168"/>
                  <a:pt x="426" y="168"/>
                  <a:pt x="426" y="168"/>
                </a:cubicBezTo>
                <a:cubicBezTo>
                  <a:pt x="426" y="167"/>
                  <a:pt x="374" y="81"/>
                  <a:pt x="242" y="59"/>
                </a:cubicBezTo>
                <a:cubicBezTo>
                  <a:pt x="221" y="56"/>
                  <a:pt x="221" y="56"/>
                  <a:pt x="221" y="56"/>
                </a:cubicBezTo>
                <a:cubicBezTo>
                  <a:pt x="135" y="42"/>
                  <a:pt x="57" y="29"/>
                  <a:pt x="0" y="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85000"/>
                  <a:lumOff val="15000"/>
                </a:schemeClr>
              </a:solidFill>
            </a:endParaRPr>
          </a:p>
        </p:txBody>
      </p:sp>
      <p:sp>
        <p:nvSpPr>
          <p:cNvPr id="46" name="Freeform 1233"/>
          <p:cNvSpPr>
            <a:spLocks noEditPoints="1"/>
          </p:cNvSpPr>
          <p:nvPr/>
        </p:nvSpPr>
        <p:spPr bwMode="auto">
          <a:xfrm>
            <a:off x="3591198" y="3587917"/>
            <a:ext cx="297204" cy="434375"/>
          </a:xfrm>
          <a:custGeom>
            <a:avLst/>
            <a:gdLst>
              <a:gd name="T0" fmla="*/ 28 w 104"/>
              <a:gd name="T1" fmla="*/ 117 h 152"/>
              <a:gd name="T2" fmla="*/ 29 w 104"/>
              <a:gd name="T3" fmla="*/ 124 h 152"/>
              <a:gd name="T4" fmla="*/ 52 w 104"/>
              <a:gd name="T5" fmla="*/ 129 h 152"/>
              <a:gd name="T6" fmla="*/ 75 w 104"/>
              <a:gd name="T7" fmla="*/ 124 h 152"/>
              <a:gd name="T8" fmla="*/ 76 w 104"/>
              <a:gd name="T9" fmla="*/ 117 h 152"/>
              <a:gd name="T10" fmla="*/ 52 w 104"/>
              <a:gd name="T11" fmla="*/ 121 h 152"/>
              <a:gd name="T12" fmla="*/ 28 w 104"/>
              <a:gd name="T13" fmla="*/ 117 h 152"/>
              <a:gd name="T14" fmla="*/ 52 w 104"/>
              <a:gd name="T15" fmla="*/ 21 h 152"/>
              <a:gd name="T16" fmla="*/ 55 w 104"/>
              <a:gd name="T17" fmla="*/ 19 h 152"/>
              <a:gd name="T18" fmla="*/ 52 w 104"/>
              <a:gd name="T19" fmla="*/ 16 h 152"/>
              <a:gd name="T20" fmla="*/ 16 w 104"/>
              <a:gd name="T21" fmla="*/ 52 h 152"/>
              <a:gd name="T22" fmla="*/ 19 w 104"/>
              <a:gd name="T23" fmla="*/ 55 h 152"/>
              <a:gd name="T24" fmla="*/ 22 w 104"/>
              <a:gd name="T25" fmla="*/ 52 h 152"/>
              <a:gd name="T26" fmla="*/ 52 w 104"/>
              <a:gd name="T27" fmla="*/ 21 h 152"/>
              <a:gd name="T28" fmla="*/ 30 w 104"/>
              <a:gd name="T29" fmla="*/ 131 h 152"/>
              <a:gd name="T30" fmla="*/ 31 w 104"/>
              <a:gd name="T31" fmla="*/ 139 h 152"/>
              <a:gd name="T32" fmla="*/ 39 w 104"/>
              <a:gd name="T33" fmla="*/ 143 h 152"/>
              <a:gd name="T34" fmla="*/ 39 w 104"/>
              <a:gd name="T35" fmla="*/ 148 h 152"/>
              <a:gd name="T36" fmla="*/ 52 w 104"/>
              <a:gd name="T37" fmla="*/ 152 h 152"/>
              <a:gd name="T38" fmla="*/ 65 w 104"/>
              <a:gd name="T39" fmla="*/ 148 h 152"/>
              <a:gd name="T40" fmla="*/ 66 w 104"/>
              <a:gd name="T41" fmla="*/ 143 h 152"/>
              <a:gd name="T42" fmla="*/ 73 w 104"/>
              <a:gd name="T43" fmla="*/ 139 h 152"/>
              <a:gd name="T44" fmla="*/ 74 w 104"/>
              <a:gd name="T45" fmla="*/ 131 h 152"/>
              <a:gd name="T46" fmla="*/ 52 w 104"/>
              <a:gd name="T47" fmla="*/ 135 h 152"/>
              <a:gd name="T48" fmla="*/ 30 w 104"/>
              <a:gd name="T49" fmla="*/ 131 h 152"/>
              <a:gd name="T50" fmla="*/ 64 w 104"/>
              <a:gd name="T51" fmla="*/ 71 h 152"/>
              <a:gd name="T52" fmla="*/ 52 w 104"/>
              <a:gd name="T53" fmla="*/ 50 h 152"/>
              <a:gd name="T54" fmla="*/ 41 w 104"/>
              <a:gd name="T55" fmla="*/ 71 h 152"/>
              <a:gd name="T56" fmla="*/ 36 w 104"/>
              <a:gd name="T57" fmla="*/ 61 h 152"/>
              <a:gd name="T58" fmla="*/ 28 w 104"/>
              <a:gd name="T59" fmla="*/ 65 h 152"/>
              <a:gd name="T60" fmla="*/ 40 w 104"/>
              <a:gd name="T61" fmla="*/ 89 h 152"/>
              <a:gd name="T62" fmla="*/ 52 w 104"/>
              <a:gd name="T63" fmla="*/ 67 h 152"/>
              <a:gd name="T64" fmla="*/ 64 w 104"/>
              <a:gd name="T65" fmla="*/ 89 h 152"/>
              <a:gd name="T66" fmla="*/ 76 w 104"/>
              <a:gd name="T67" fmla="*/ 65 h 152"/>
              <a:gd name="T68" fmla="*/ 69 w 104"/>
              <a:gd name="T69" fmla="*/ 61 h 152"/>
              <a:gd name="T70" fmla="*/ 64 w 104"/>
              <a:gd name="T71" fmla="*/ 71 h 152"/>
              <a:gd name="T72" fmla="*/ 52 w 104"/>
              <a:gd name="T73" fmla="*/ 0 h 152"/>
              <a:gd name="T74" fmla="*/ 0 w 104"/>
              <a:gd name="T75" fmla="*/ 52 h 152"/>
              <a:gd name="T76" fmla="*/ 25 w 104"/>
              <a:gd name="T77" fmla="*/ 97 h 152"/>
              <a:gd name="T78" fmla="*/ 27 w 104"/>
              <a:gd name="T79" fmla="*/ 110 h 152"/>
              <a:gd name="T80" fmla="*/ 52 w 104"/>
              <a:gd name="T81" fmla="*/ 115 h 152"/>
              <a:gd name="T82" fmla="*/ 77 w 104"/>
              <a:gd name="T83" fmla="*/ 110 h 152"/>
              <a:gd name="T84" fmla="*/ 79 w 104"/>
              <a:gd name="T85" fmla="*/ 97 h 152"/>
              <a:gd name="T86" fmla="*/ 104 w 104"/>
              <a:gd name="T87" fmla="*/ 52 h 152"/>
              <a:gd name="T88" fmla="*/ 52 w 104"/>
              <a:gd name="T89" fmla="*/ 0 h 152"/>
              <a:gd name="T90" fmla="*/ 71 w 104"/>
              <a:gd name="T91" fmla="*/ 90 h 152"/>
              <a:gd name="T92" fmla="*/ 70 w 104"/>
              <a:gd name="T93" fmla="*/ 103 h 152"/>
              <a:gd name="T94" fmla="*/ 52 w 104"/>
              <a:gd name="T95" fmla="*/ 105 h 152"/>
              <a:gd name="T96" fmla="*/ 34 w 104"/>
              <a:gd name="T97" fmla="*/ 103 h 152"/>
              <a:gd name="T98" fmla="*/ 33 w 104"/>
              <a:gd name="T99" fmla="*/ 90 h 152"/>
              <a:gd name="T100" fmla="*/ 9 w 104"/>
              <a:gd name="T101" fmla="*/ 52 h 152"/>
              <a:gd name="T102" fmla="*/ 52 w 104"/>
              <a:gd name="T103" fmla="*/ 9 h 152"/>
              <a:gd name="T104" fmla="*/ 95 w 104"/>
              <a:gd name="T105" fmla="*/ 52 h 152"/>
              <a:gd name="T106" fmla="*/ 71 w 104"/>
              <a:gd name="T107"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152">
                <a:moveTo>
                  <a:pt x="28" y="117"/>
                </a:moveTo>
                <a:cubicBezTo>
                  <a:pt x="29" y="124"/>
                  <a:pt x="29" y="124"/>
                  <a:pt x="29" y="124"/>
                </a:cubicBezTo>
                <a:cubicBezTo>
                  <a:pt x="36" y="127"/>
                  <a:pt x="44" y="129"/>
                  <a:pt x="52" y="129"/>
                </a:cubicBezTo>
                <a:cubicBezTo>
                  <a:pt x="61" y="129"/>
                  <a:pt x="68" y="127"/>
                  <a:pt x="75" y="124"/>
                </a:cubicBezTo>
                <a:cubicBezTo>
                  <a:pt x="76" y="117"/>
                  <a:pt x="76" y="117"/>
                  <a:pt x="76" y="117"/>
                </a:cubicBezTo>
                <a:cubicBezTo>
                  <a:pt x="69" y="119"/>
                  <a:pt x="61" y="121"/>
                  <a:pt x="52" y="121"/>
                </a:cubicBezTo>
                <a:cubicBezTo>
                  <a:pt x="44" y="121"/>
                  <a:pt x="35" y="119"/>
                  <a:pt x="28" y="117"/>
                </a:cubicBezTo>
                <a:close/>
                <a:moveTo>
                  <a:pt x="52" y="21"/>
                </a:moveTo>
                <a:cubicBezTo>
                  <a:pt x="54" y="21"/>
                  <a:pt x="55" y="20"/>
                  <a:pt x="55" y="19"/>
                </a:cubicBezTo>
                <a:cubicBezTo>
                  <a:pt x="55" y="17"/>
                  <a:pt x="54" y="16"/>
                  <a:pt x="52" y="16"/>
                </a:cubicBezTo>
                <a:cubicBezTo>
                  <a:pt x="32" y="16"/>
                  <a:pt x="16" y="32"/>
                  <a:pt x="16" y="52"/>
                </a:cubicBezTo>
                <a:cubicBezTo>
                  <a:pt x="16" y="54"/>
                  <a:pt x="17" y="55"/>
                  <a:pt x="19" y="55"/>
                </a:cubicBezTo>
                <a:cubicBezTo>
                  <a:pt x="20" y="55"/>
                  <a:pt x="22" y="54"/>
                  <a:pt x="22" y="52"/>
                </a:cubicBezTo>
                <a:cubicBezTo>
                  <a:pt x="22" y="35"/>
                  <a:pt x="35" y="21"/>
                  <a:pt x="52" y="21"/>
                </a:cubicBezTo>
                <a:close/>
                <a:moveTo>
                  <a:pt x="30" y="131"/>
                </a:moveTo>
                <a:cubicBezTo>
                  <a:pt x="31" y="139"/>
                  <a:pt x="31" y="139"/>
                  <a:pt x="31" y="139"/>
                </a:cubicBezTo>
                <a:cubicBezTo>
                  <a:pt x="31" y="139"/>
                  <a:pt x="33" y="141"/>
                  <a:pt x="39" y="143"/>
                </a:cubicBezTo>
                <a:cubicBezTo>
                  <a:pt x="39" y="148"/>
                  <a:pt x="39" y="148"/>
                  <a:pt x="39" y="148"/>
                </a:cubicBezTo>
                <a:cubicBezTo>
                  <a:pt x="39" y="148"/>
                  <a:pt x="42" y="152"/>
                  <a:pt x="52" y="152"/>
                </a:cubicBezTo>
                <a:cubicBezTo>
                  <a:pt x="63" y="152"/>
                  <a:pt x="65" y="148"/>
                  <a:pt x="65" y="148"/>
                </a:cubicBezTo>
                <a:cubicBezTo>
                  <a:pt x="66" y="143"/>
                  <a:pt x="66" y="143"/>
                  <a:pt x="66" y="143"/>
                </a:cubicBezTo>
                <a:cubicBezTo>
                  <a:pt x="71" y="141"/>
                  <a:pt x="73" y="139"/>
                  <a:pt x="73" y="139"/>
                </a:cubicBezTo>
                <a:cubicBezTo>
                  <a:pt x="74" y="131"/>
                  <a:pt x="74" y="131"/>
                  <a:pt x="74" y="131"/>
                </a:cubicBezTo>
                <a:cubicBezTo>
                  <a:pt x="68" y="133"/>
                  <a:pt x="60" y="135"/>
                  <a:pt x="52" y="135"/>
                </a:cubicBezTo>
                <a:cubicBezTo>
                  <a:pt x="44" y="135"/>
                  <a:pt x="37" y="133"/>
                  <a:pt x="30" y="131"/>
                </a:cubicBezTo>
                <a:close/>
                <a:moveTo>
                  <a:pt x="64" y="71"/>
                </a:moveTo>
                <a:cubicBezTo>
                  <a:pt x="52" y="50"/>
                  <a:pt x="52" y="50"/>
                  <a:pt x="52" y="50"/>
                </a:cubicBezTo>
                <a:cubicBezTo>
                  <a:pt x="41" y="71"/>
                  <a:pt x="41" y="71"/>
                  <a:pt x="41" y="71"/>
                </a:cubicBezTo>
                <a:cubicBezTo>
                  <a:pt x="36" y="61"/>
                  <a:pt x="36" y="61"/>
                  <a:pt x="36" y="61"/>
                </a:cubicBezTo>
                <a:cubicBezTo>
                  <a:pt x="28" y="65"/>
                  <a:pt x="28" y="65"/>
                  <a:pt x="28" y="65"/>
                </a:cubicBezTo>
                <a:cubicBezTo>
                  <a:pt x="40" y="89"/>
                  <a:pt x="40" y="89"/>
                  <a:pt x="40" y="89"/>
                </a:cubicBezTo>
                <a:cubicBezTo>
                  <a:pt x="52" y="67"/>
                  <a:pt x="52" y="67"/>
                  <a:pt x="52" y="67"/>
                </a:cubicBezTo>
                <a:cubicBezTo>
                  <a:pt x="64" y="89"/>
                  <a:pt x="64" y="89"/>
                  <a:pt x="64" y="89"/>
                </a:cubicBezTo>
                <a:cubicBezTo>
                  <a:pt x="76" y="65"/>
                  <a:pt x="76" y="65"/>
                  <a:pt x="76" y="65"/>
                </a:cubicBezTo>
                <a:cubicBezTo>
                  <a:pt x="69" y="61"/>
                  <a:pt x="69" y="61"/>
                  <a:pt x="69" y="61"/>
                </a:cubicBezTo>
                <a:lnTo>
                  <a:pt x="64" y="71"/>
                </a:lnTo>
                <a:close/>
                <a:moveTo>
                  <a:pt x="52" y="0"/>
                </a:moveTo>
                <a:cubicBezTo>
                  <a:pt x="24" y="0"/>
                  <a:pt x="0" y="23"/>
                  <a:pt x="0" y="52"/>
                </a:cubicBezTo>
                <a:cubicBezTo>
                  <a:pt x="0" y="71"/>
                  <a:pt x="10" y="87"/>
                  <a:pt x="25" y="97"/>
                </a:cubicBezTo>
                <a:cubicBezTo>
                  <a:pt x="27" y="110"/>
                  <a:pt x="27" y="110"/>
                  <a:pt x="27" y="110"/>
                </a:cubicBezTo>
                <a:cubicBezTo>
                  <a:pt x="34" y="113"/>
                  <a:pt x="43" y="115"/>
                  <a:pt x="52" y="115"/>
                </a:cubicBezTo>
                <a:cubicBezTo>
                  <a:pt x="61" y="115"/>
                  <a:pt x="70" y="113"/>
                  <a:pt x="77" y="110"/>
                </a:cubicBezTo>
                <a:cubicBezTo>
                  <a:pt x="79" y="97"/>
                  <a:pt x="79" y="97"/>
                  <a:pt x="79" y="97"/>
                </a:cubicBezTo>
                <a:cubicBezTo>
                  <a:pt x="94" y="87"/>
                  <a:pt x="104" y="71"/>
                  <a:pt x="104" y="52"/>
                </a:cubicBezTo>
                <a:cubicBezTo>
                  <a:pt x="104" y="23"/>
                  <a:pt x="81" y="0"/>
                  <a:pt x="52" y="0"/>
                </a:cubicBezTo>
                <a:close/>
                <a:moveTo>
                  <a:pt x="71" y="90"/>
                </a:moveTo>
                <a:cubicBezTo>
                  <a:pt x="70" y="103"/>
                  <a:pt x="70" y="103"/>
                  <a:pt x="70" y="103"/>
                </a:cubicBezTo>
                <a:cubicBezTo>
                  <a:pt x="70" y="103"/>
                  <a:pt x="65" y="105"/>
                  <a:pt x="52" y="105"/>
                </a:cubicBezTo>
                <a:cubicBezTo>
                  <a:pt x="39" y="105"/>
                  <a:pt x="34" y="103"/>
                  <a:pt x="34" y="103"/>
                </a:cubicBezTo>
                <a:cubicBezTo>
                  <a:pt x="33" y="90"/>
                  <a:pt x="33" y="90"/>
                  <a:pt x="33" y="90"/>
                </a:cubicBezTo>
                <a:cubicBezTo>
                  <a:pt x="19" y="83"/>
                  <a:pt x="9" y="69"/>
                  <a:pt x="9" y="52"/>
                </a:cubicBezTo>
                <a:cubicBezTo>
                  <a:pt x="9" y="28"/>
                  <a:pt x="29" y="9"/>
                  <a:pt x="52" y="9"/>
                </a:cubicBezTo>
                <a:cubicBezTo>
                  <a:pt x="76" y="9"/>
                  <a:pt x="95" y="28"/>
                  <a:pt x="95" y="52"/>
                </a:cubicBezTo>
                <a:cubicBezTo>
                  <a:pt x="95" y="69"/>
                  <a:pt x="86" y="83"/>
                  <a:pt x="71" y="90"/>
                </a:cubicBez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endParaRPr>
          </a:p>
        </p:txBody>
      </p:sp>
      <p:sp>
        <p:nvSpPr>
          <p:cNvPr id="47" name="Freeform 1227"/>
          <p:cNvSpPr/>
          <p:nvPr/>
        </p:nvSpPr>
        <p:spPr bwMode="auto">
          <a:xfrm>
            <a:off x="5162951" y="2341947"/>
            <a:ext cx="1866098" cy="1871813"/>
          </a:xfrm>
          <a:custGeom>
            <a:avLst/>
            <a:gdLst>
              <a:gd name="T0" fmla="*/ 121 w 653"/>
              <a:gd name="T1" fmla="*/ 655 h 655"/>
              <a:gd name="T2" fmla="*/ 121 w 653"/>
              <a:gd name="T3" fmla="*/ 655 h 655"/>
              <a:gd name="T4" fmla="*/ 123 w 653"/>
              <a:gd name="T5" fmla="*/ 655 h 655"/>
              <a:gd name="T6" fmla="*/ 124 w 653"/>
              <a:gd name="T7" fmla="*/ 655 h 655"/>
              <a:gd name="T8" fmla="*/ 349 w 653"/>
              <a:gd name="T9" fmla="*/ 475 h 655"/>
              <a:gd name="T10" fmla="*/ 362 w 653"/>
              <a:gd name="T11" fmla="*/ 458 h 655"/>
              <a:gd name="T12" fmla="*/ 573 w 653"/>
              <a:gd name="T13" fmla="*/ 341 h 655"/>
              <a:gd name="T14" fmla="*/ 653 w 653"/>
              <a:gd name="T15" fmla="*/ 357 h 655"/>
              <a:gd name="T16" fmla="*/ 487 w 653"/>
              <a:gd name="T17" fmla="*/ 71 h 655"/>
              <a:gd name="T18" fmla="*/ 364 w 653"/>
              <a:gd name="T19" fmla="*/ 0 h 655"/>
              <a:gd name="T20" fmla="*/ 241 w 653"/>
              <a:gd name="T21" fmla="*/ 71 h 655"/>
              <a:gd name="T22" fmla="*/ 25 w 653"/>
              <a:gd name="T23" fmla="*/ 444 h 655"/>
              <a:gd name="T24" fmla="*/ 25 w 653"/>
              <a:gd name="T25" fmla="*/ 587 h 655"/>
              <a:gd name="T26" fmla="*/ 120 w 653"/>
              <a:gd name="T27" fmla="*/ 655 h 655"/>
              <a:gd name="T28" fmla="*/ 120 w 653"/>
              <a:gd name="T29" fmla="*/ 655 h 655"/>
              <a:gd name="T30" fmla="*/ 121 w 653"/>
              <a:gd name="T31" fmla="*/ 65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655">
                <a:moveTo>
                  <a:pt x="121" y="655"/>
                </a:moveTo>
                <a:cubicBezTo>
                  <a:pt x="121" y="655"/>
                  <a:pt x="121" y="655"/>
                  <a:pt x="121" y="655"/>
                </a:cubicBezTo>
                <a:cubicBezTo>
                  <a:pt x="122" y="655"/>
                  <a:pt x="122" y="655"/>
                  <a:pt x="123" y="655"/>
                </a:cubicBezTo>
                <a:cubicBezTo>
                  <a:pt x="124" y="655"/>
                  <a:pt x="124" y="655"/>
                  <a:pt x="124" y="655"/>
                </a:cubicBezTo>
                <a:cubicBezTo>
                  <a:pt x="202" y="655"/>
                  <a:pt x="267" y="575"/>
                  <a:pt x="349" y="475"/>
                </a:cubicBezTo>
                <a:cubicBezTo>
                  <a:pt x="362" y="458"/>
                  <a:pt x="362" y="458"/>
                  <a:pt x="362" y="458"/>
                </a:cubicBezTo>
                <a:cubicBezTo>
                  <a:pt x="455" y="345"/>
                  <a:pt x="564" y="341"/>
                  <a:pt x="573" y="341"/>
                </a:cubicBezTo>
                <a:cubicBezTo>
                  <a:pt x="600" y="340"/>
                  <a:pt x="628" y="346"/>
                  <a:pt x="653" y="357"/>
                </a:cubicBezTo>
                <a:cubicBezTo>
                  <a:pt x="487" y="71"/>
                  <a:pt x="487" y="71"/>
                  <a:pt x="487" y="71"/>
                </a:cubicBezTo>
                <a:cubicBezTo>
                  <a:pt x="462" y="27"/>
                  <a:pt x="415" y="0"/>
                  <a:pt x="364" y="0"/>
                </a:cubicBezTo>
                <a:cubicBezTo>
                  <a:pt x="313" y="0"/>
                  <a:pt x="266" y="27"/>
                  <a:pt x="241" y="71"/>
                </a:cubicBezTo>
                <a:cubicBezTo>
                  <a:pt x="25" y="444"/>
                  <a:pt x="25" y="444"/>
                  <a:pt x="25" y="444"/>
                </a:cubicBezTo>
                <a:cubicBezTo>
                  <a:pt x="0" y="488"/>
                  <a:pt x="0" y="543"/>
                  <a:pt x="25" y="587"/>
                </a:cubicBezTo>
                <a:cubicBezTo>
                  <a:pt x="45" y="622"/>
                  <a:pt x="80" y="647"/>
                  <a:pt x="120" y="655"/>
                </a:cubicBezTo>
                <a:cubicBezTo>
                  <a:pt x="120" y="655"/>
                  <a:pt x="120" y="655"/>
                  <a:pt x="120" y="655"/>
                </a:cubicBezTo>
                <a:lnTo>
                  <a:pt x="121" y="655"/>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85000"/>
                  <a:lumOff val="15000"/>
                </a:schemeClr>
              </a:solidFill>
            </a:endParaRPr>
          </a:p>
        </p:txBody>
      </p:sp>
      <p:sp>
        <p:nvSpPr>
          <p:cNvPr id="48" name="Freeform 1228"/>
          <p:cNvSpPr/>
          <p:nvPr/>
        </p:nvSpPr>
        <p:spPr bwMode="auto">
          <a:xfrm>
            <a:off x="5774505" y="3405022"/>
            <a:ext cx="1468874" cy="817311"/>
          </a:xfrm>
          <a:custGeom>
            <a:avLst/>
            <a:gdLst>
              <a:gd name="T0" fmla="*/ 359 w 514"/>
              <a:gd name="T1" fmla="*/ 1 h 286"/>
              <a:gd name="T2" fmla="*/ 173 w 514"/>
              <a:gd name="T3" fmla="*/ 107 h 286"/>
              <a:gd name="T4" fmla="*/ 159 w 514"/>
              <a:gd name="T5" fmla="*/ 123 h 286"/>
              <a:gd name="T6" fmla="*/ 0 w 514"/>
              <a:gd name="T7" fmla="*/ 286 h 286"/>
              <a:gd name="T8" fmla="*/ 366 w 514"/>
              <a:gd name="T9" fmla="*/ 286 h 286"/>
              <a:gd name="T10" fmla="*/ 489 w 514"/>
              <a:gd name="T11" fmla="*/ 215 h 286"/>
              <a:gd name="T12" fmla="*/ 489 w 514"/>
              <a:gd name="T13" fmla="*/ 72 h 286"/>
              <a:gd name="T14" fmla="*/ 487 w 514"/>
              <a:gd name="T15" fmla="*/ 69 h 286"/>
              <a:gd name="T16" fmla="*/ 437 w 514"/>
              <a:gd name="T17" fmla="*/ 20 h 286"/>
              <a:gd name="T18" fmla="*/ 360 w 514"/>
              <a:gd name="T19" fmla="*/ 1 h 286"/>
              <a:gd name="T20" fmla="*/ 359 w 514"/>
              <a:gd name="T21" fmla="*/ 1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286">
                <a:moveTo>
                  <a:pt x="359" y="1"/>
                </a:moveTo>
                <a:cubicBezTo>
                  <a:pt x="358" y="1"/>
                  <a:pt x="258" y="3"/>
                  <a:pt x="173" y="107"/>
                </a:cubicBezTo>
                <a:cubicBezTo>
                  <a:pt x="159" y="123"/>
                  <a:pt x="159" y="123"/>
                  <a:pt x="159" y="123"/>
                </a:cubicBezTo>
                <a:cubicBezTo>
                  <a:pt x="104" y="191"/>
                  <a:pt x="54" y="252"/>
                  <a:pt x="0" y="286"/>
                </a:cubicBezTo>
                <a:cubicBezTo>
                  <a:pt x="366" y="286"/>
                  <a:pt x="366" y="286"/>
                  <a:pt x="366" y="286"/>
                </a:cubicBezTo>
                <a:cubicBezTo>
                  <a:pt x="416" y="286"/>
                  <a:pt x="464" y="259"/>
                  <a:pt x="489" y="215"/>
                </a:cubicBezTo>
                <a:cubicBezTo>
                  <a:pt x="514" y="171"/>
                  <a:pt x="514" y="116"/>
                  <a:pt x="489" y="72"/>
                </a:cubicBezTo>
                <a:cubicBezTo>
                  <a:pt x="487" y="69"/>
                  <a:pt x="487" y="69"/>
                  <a:pt x="487" y="69"/>
                </a:cubicBezTo>
                <a:cubicBezTo>
                  <a:pt x="475" y="49"/>
                  <a:pt x="457" y="32"/>
                  <a:pt x="437" y="20"/>
                </a:cubicBezTo>
                <a:cubicBezTo>
                  <a:pt x="414" y="7"/>
                  <a:pt x="387" y="0"/>
                  <a:pt x="360" y="1"/>
                </a:cubicBezTo>
                <a:lnTo>
                  <a:pt x="359" y="1"/>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85000"/>
                  <a:lumOff val="15000"/>
                </a:schemeClr>
              </a:solidFill>
            </a:endParaRPr>
          </a:p>
        </p:txBody>
      </p:sp>
      <p:sp>
        <p:nvSpPr>
          <p:cNvPr id="49" name="Freeform 1234"/>
          <p:cNvSpPr>
            <a:spLocks noEditPoints="1"/>
          </p:cNvSpPr>
          <p:nvPr/>
        </p:nvSpPr>
        <p:spPr bwMode="auto">
          <a:xfrm>
            <a:off x="6566097" y="3647930"/>
            <a:ext cx="388651" cy="325782"/>
          </a:xfrm>
          <a:custGeom>
            <a:avLst/>
            <a:gdLst>
              <a:gd name="T0" fmla="*/ 6 w 136"/>
              <a:gd name="T1" fmla="*/ 109 h 114"/>
              <a:gd name="T2" fmla="*/ 11 w 136"/>
              <a:gd name="T3" fmla="*/ 114 h 114"/>
              <a:gd name="T4" fmla="*/ 36 w 136"/>
              <a:gd name="T5" fmla="*/ 114 h 114"/>
              <a:gd name="T6" fmla="*/ 36 w 136"/>
              <a:gd name="T7" fmla="*/ 62 h 114"/>
              <a:gd name="T8" fmla="*/ 6 w 136"/>
              <a:gd name="T9" fmla="*/ 92 h 114"/>
              <a:gd name="T10" fmla="*/ 6 w 136"/>
              <a:gd name="T11" fmla="*/ 109 h 114"/>
              <a:gd name="T12" fmla="*/ 48 w 136"/>
              <a:gd name="T13" fmla="*/ 74 h 114"/>
              <a:gd name="T14" fmla="*/ 48 w 136"/>
              <a:gd name="T15" fmla="*/ 114 h 114"/>
              <a:gd name="T16" fmla="*/ 78 w 136"/>
              <a:gd name="T17" fmla="*/ 114 h 114"/>
              <a:gd name="T18" fmla="*/ 78 w 136"/>
              <a:gd name="T19" fmla="*/ 78 h 114"/>
              <a:gd name="T20" fmla="*/ 66 w 136"/>
              <a:gd name="T21" fmla="*/ 91 h 114"/>
              <a:gd name="T22" fmla="*/ 48 w 136"/>
              <a:gd name="T23" fmla="*/ 74 h 114"/>
              <a:gd name="T24" fmla="*/ 91 w 136"/>
              <a:gd name="T25" fmla="*/ 66 h 114"/>
              <a:gd name="T26" fmla="*/ 91 w 136"/>
              <a:gd name="T27" fmla="*/ 114 h 114"/>
              <a:gd name="T28" fmla="*/ 115 w 136"/>
              <a:gd name="T29" fmla="*/ 114 h 114"/>
              <a:gd name="T30" fmla="*/ 121 w 136"/>
              <a:gd name="T31" fmla="*/ 109 h 114"/>
              <a:gd name="T32" fmla="*/ 121 w 136"/>
              <a:gd name="T33" fmla="*/ 62 h 114"/>
              <a:gd name="T34" fmla="*/ 121 w 136"/>
              <a:gd name="T35" fmla="*/ 36 h 114"/>
              <a:gd name="T36" fmla="*/ 95 w 136"/>
              <a:gd name="T37" fmla="*/ 62 h 114"/>
              <a:gd name="T38" fmla="*/ 91 w 136"/>
              <a:gd name="T39" fmla="*/ 66 h 114"/>
              <a:gd name="T40" fmla="*/ 109 w 136"/>
              <a:gd name="T41" fmla="*/ 2 h 114"/>
              <a:gd name="T42" fmla="*/ 104 w 136"/>
              <a:gd name="T43" fmla="*/ 8 h 114"/>
              <a:gd name="T44" fmla="*/ 110 w 136"/>
              <a:gd name="T45" fmla="*/ 13 h 114"/>
              <a:gd name="T46" fmla="*/ 115 w 136"/>
              <a:gd name="T47" fmla="*/ 12 h 114"/>
              <a:gd name="T48" fmla="*/ 66 w 136"/>
              <a:gd name="T49" fmla="*/ 62 h 114"/>
              <a:gd name="T50" fmla="*/ 36 w 136"/>
              <a:gd name="T51" fmla="*/ 33 h 114"/>
              <a:gd name="T52" fmla="*/ 3 w 136"/>
              <a:gd name="T53" fmla="*/ 67 h 114"/>
              <a:gd name="T54" fmla="*/ 3 w 136"/>
              <a:gd name="T55" fmla="*/ 74 h 114"/>
              <a:gd name="T56" fmla="*/ 10 w 136"/>
              <a:gd name="T57" fmla="*/ 74 h 114"/>
              <a:gd name="T58" fmla="*/ 36 w 136"/>
              <a:gd name="T59" fmla="*/ 48 h 114"/>
              <a:gd name="T60" fmla="*/ 66 w 136"/>
              <a:gd name="T61" fmla="*/ 77 h 114"/>
              <a:gd name="T62" fmla="*/ 123 w 136"/>
              <a:gd name="T63" fmla="*/ 20 h 114"/>
              <a:gd name="T64" fmla="*/ 122 w 136"/>
              <a:gd name="T65" fmla="*/ 26 h 114"/>
              <a:gd name="T66" fmla="*/ 127 w 136"/>
              <a:gd name="T67" fmla="*/ 32 h 114"/>
              <a:gd name="T68" fmla="*/ 128 w 136"/>
              <a:gd name="T69" fmla="*/ 32 h 114"/>
              <a:gd name="T70" fmla="*/ 133 w 136"/>
              <a:gd name="T71" fmla="*/ 27 h 114"/>
              <a:gd name="T72" fmla="*/ 136 w 136"/>
              <a:gd name="T73" fmla="*/ 0 h 114"/>
              <a:gd name="T74" fmla="*/ 109 w 136"/>
              <a:gd name="T75" fmla="*/ 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4">
                <a:moveTo>
                  <a:pt x="6" y="109"/>
                </a:moveTo>
                <a:cubicBezTo>
                  <a:pt x="6" y="112"/>
                  <a:pt x="9" y="114"/>
                  <a:pt x="11" y="114"/>
                </a:cubicBezTo>
                <a:cubicBezTo>
                  <a:pt x="36" y="114"/>
                  <a:pt x="36" y="114"/>
                  <a:pt x="36" y="114"/>
                </a:cubicBezTo>
                <a:cubicBezTo>
                  <a:pt x="36" y="62"/>
                  <a:pt x="36" y="62"/>
                  <a:pt x="36" y="62"/>
                </a:cubicBezTo>
                <a:cubicBezTo>
                  <a:pt x="6" y="92"/>
                  <a:pt x="6" y="92"/>
                  <a:pt x="6" y="92"/>
                </a:cubicBezTo>
                <a:lnTo>
                  <a:pt x="6" y="109"/>
                </a:lnTo>
                <a:close/>
                <a:moveTo>
                  <a:pt x="48" y="74"/>
                </a:moveTo>
                <a:cubicBezTo>
                  <a:pt x="48" y="114"/>
                  <a:pt x="48" y="114"/>
                  <a:pt x="48" y="114"/>
                </a:cubicBezTo>
                <a:cubicBezTo>
                  <a:pt x="78" y="114"/>
                  <a:pt x="78" y="114"/>
                  <a:pt x="78" y="114"/>
                </a:cubicBezTo>
                <a:cubicBezTo>
                  <a:pt x="78" y="78"/>
                  <a:pt x="78" y="78"/>
                  <a:pt x="78" y="78"/>
                </a:cubicBezTo>
                <a:cubicBezTo>
                  <a:pt x="66" y="91"/>
                  <a:pt x="66" y="91"/>
                  <a:pt x="66" y="91"/>
                </a:cubicBezTo>
                <a:lnTo>
                  <a:pt x="48" y="74"/>
                </a:lnTo>
                <a:close/>
                <a:moveTo>
                  <a:pt x="91" y="66"/>
                </a:moveTo>
                <a:cubicBezTo>
                  <a:pt x="91" y="114"/>
                  <a:pt x="91" y="114"/>
                  <a:pt x="91" y="114"/>
                </a:cubicBezTo>
                <a:cubicBezTo>
                  <a:pt x="115" y="114"/>
                  <a:pt x="115" y="114"/>
                  <a:pt x="115" y="114"/>
                </a:cubicBezTo>
                <a:cubicBezTo>
                  <a:pt x="118" y="114"/>
                  <a:pt x="121" y="112"/>
                  <a:pt x="121" y="109"/>
                </a:cubicBezTo>
                <a:cubicBezTo>
                  <a:pt x="121" y="62"/>
                  <a:pt x="121" y="62"/>
                  <a:pt x="121" y="62"/>
                </a:cubicBezTo>
                <a:cubicBezTo>
                  <a:pt x="121" y="36"/>
                  <a:pt x="121" y="36"/>
                  <a:pt x="121" y="36"/>
                </a:cubicBezTo>
                <a:cubicBezTo>
                  <a:pt x="95" y="62"/>
                  <a:pt x="95" y="62"/>
                  <a:pt x="95" y="62"/>
                </a:cubicBezTo>
                <a:lnTo>
                  <a:pt x="91" y="66"/>
                </a:lnTo>
                <a:close/>
                <a:moveTo>
                  <a:pt x="109" y="2"/>
                </a:moveTo>
                <a:cubicBezTo>
                  <a:pt x="106" y="2"/>
                  <a:pt x="103" y="5"/>
                  <a:pt x="104" y="8"/>
                </a:cubicBezTo>
                <a:cubicBezTo>
                  <a:pt x="104" y="11"/>
                  <a:pt x="107" y="13"/>
                  <a:pt x="110" y="13"/>
                </a:cubicBezTo>
                <a:cubicBezTo>
                  <a:pt x="115" y="12"/>
                  <a:pt x="115" y="12"/>
                  <a:pt x="115" y="12"/>
                </a:cubicBezTo>
                <a:cubicBezTo>
                  <a:pt x="66" y="62"/>
                  <a:pt x="66" y="62"/>
                  <a:pt x="66" y="62"/>
                </a:cubicBezTo>
                <a:cubicBezTo>
                  <a:pt x="36" y="33"/>
                  <a:pt x="36" y="33"/>
                  <a:pt x="36" y="33"/>
                </a:cubicBezTo>
                <a:cubicBezTo>
                  <a:pt x="3" y="67"/>
                  <a:pt x="3" y="67"/>
                  <a:pt x="3" y="67"/>
                </a:cubicBezTo>
                <a:cubicBezTo>
                  <a:pt x="0" y="69"/>
                  <a:pt x="0" y="72"/>
                  <a:pt x="3" y="74"/>
                </a:cubicBezTo>
                <a:cubicBezTo>
                  <a:pt x="5" y="77"/>
                  <a:pt x="8" y="77"/>
                  <a:pt x="10" y="74"/>
                </a:cubicBezTo>
                <a:cubicBezTo>
                  <a:pt x="36" y="48"/>
                  <a:pt x="36" y="48"/>
                  <a:pt x="36" y="48"/>
                </a:cubicBezTo>
                <a:cubicBezTo>
                  <a:pt x="66" y="77"/>
                  <a:pt x="66" y="77"/>
                  <a:pt x="66" y="77"/>
                </a:cubicBezTo>
                <a:cubicBezTo>
                  <a:pt x="123" y="20"/>
                  <a:pt x="123" y="20"/>
                  <a:pt x="123" y="20"/>
                </a:cubicBezTo>
                <a:cubicBezTo>
                  <a:pt x="122" y="26"/>
                  <a:pt x="122" y="26"/>
                  <a:pt x="122" y="26"/>
                </a:cubicBezTo>
                <a:cubicBezTo>
                  <a:pt x="122" y="29"/>
                  <a:pt x="124" y="31"/>
                  <a:pt x="127" y="32"/>
                </a:cubicBezTo>
                <a:cubicBezTo>
                  <a:pt x="128" y="32"/>
                  <a:pt x="128" y="32"/>
                  <a:pt x="128" y="32"/>
                </a:cubicBezTo>
                <a:cubicBezTo>
                  <a:pt x="131" y="32"/>
                  <a:pt x="133" y="29"/>
                  <a:pt x="133" y="27"/>
                </a:cubicBezTo>
                <a:cubicBezTo>
                  <a:pt x="136" y="0"/>
                  <a:pt x="136" y="0"/>
                  <a:pt x="136" y="0"/>
                </a:cubicBezTo>
                <a:lnTo>
                  <a:pt x="109" y="2"/>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endParaRPr>
          </a:p>
        </p:txBody>
      </p:sp>
      <p:sp>
        <p:nvSpPr>
          <p:cNvPr id="50" name="Freeform 1229"/>
          <p:cNvSpPr/>
          <p:nvPr/>
        </p:nvSpPr>
        <p:spPr bwMode="auto">
          <a:xfrm>
            <a:off x="7623458" y="2341947"/>
            <a:ext cx="1461730" cy="1880387"/>
          </a:xfrm>
          <a:custGeom>
            <a:avLst/>
            <a:gdLst>
              <a:gd name="T0" fmla="*/ 149 w 512"/>
              <a:gd name="T1" fmla="*/ 0 h 658"/>
              <a:gd name="T2" fmla="*/ 26 w 512"/>
              <a:gd name="T3" fmla="*/ 71 h 658"/>
              <a:gd name="T4" fmla="*/ 26 w 512"/>
              <a:gd name="T5" fmla="*/ 213 h 658"/>
              <a:gd name="T6" fmla="*/ 241 w 512"/>
              <a:gd name="T7" fmla="*/ 587 h 658"/>
              <a:gd name="T8" fmla="*/ 365 w 512"/>
              <a:gd name="T9" fmla="*/ 658 h 658"/>
              <a:gd name="T10" fmla="*/ 471 w 512"/>
              <a:gd name="T11" fmla="*/ 610 h 658"/>
              <a:gd name="T12" fmla="*/ 472 w 512"/>
              <a:gd name="T13" fmla="*/ 609 h 658"/>
              <a:gd name="T14" fmla="*/ 473 w 512"/>
              <a:gd name="T15" fmla="*/ 608 h 658"/>
              <a:gd name="T16" fmla="*/ 474 w 512"/>
              <a:gd name="T17" fmla="*/ 607 h 658"/>
              <a:gd name="T18" fmla="*/ 430 w 512"/>
              <a:gd name="T19" fmla="*/ 322 h 658"/>
              <a:gd name="T20" fmla="*/ 422 w 512"/>
              <a:gd name="T21" fmla="*/ 302 h 658"/>
              <a:gd name="T22" fmla="*/ 426 w 512"/>
              <a:gd name="T23" fmla="*/ 61 h 658"/>
              <a:gd name="T24" fmla="*/ 480 w 512"/>
              <a:gd name="T25" fmla="*/ 0 h 658"/>
              <a:gd name="T26" fmla="*/ 149 w 512"/>
              <a:gd name="T27"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658">
                <a:moveTo>
                  <a:pt x="149" y="0"/>
                </a:moveTo>
                <a:cubicBezTo>
                  <a:pt x="98" y="0"/>
                  <a:pt x="51" y="27"/>
                  <a:pt x="26" y="71"/>
                </a:cubicBezTo>
                <a:cubicBezTo>
                  <a:pt x="0" y="115"/>
                  <a:pt x="0" y="170"/>
                  <a:pt x="26" y="213"/>
                </a:cubicBezTo>
                <a:cubicBezTo>
                  <a:pt x="241" y="587"/>
                  <a:pt x="241" y="587"/>
                  <a:pt x="241" y="587"/>
                </a:cubicBezTo>
                <a:cubicBezTo>
                  <a:pt x="267" y="631"/>
                  <a:pt x="314" y="658"/>
                  <a:pt x="365" y="658"/>
                </a:cubicBezTo>
                <a:cubicBezTo>
                  <a:pt x="405" y="658"/>
                  <a:pt x="444" y="641"/>
                  <a:pt x="471" y="610"/>
                </a:cubicBezTo>
                <a:cubicBezTo>
                  <a:pt x="472" y="609"/>
                  <a:pt x="472" y="609"/>
                  <a:pt x="472" y="609"/>
                </a:cubicBezTo>
                <a:cubicBezTo>
                  <a:pt x="472" y="609"/>
                  <a:pt x="473" y="608"/>
                  <a:pt x="473" y="608"/>
                </a:cubicBezTo>
                <a:cubicBezTo>
                  <a:pt x="474" y="607"/>
                  <a:pt x="474" y="607"/>
                  <a:pt x="474" y="607"/>
                </a:cubicBezTo>
                <a:cubicBezTo>
                  <a:pt x="512" y="539"/>
                  <a:pt x="475" y="443"/>
                  <a:pt x="430" y="322"/>
                </a:cubicBezTo>
                <a:cubicBezTo>
                  <a:pt x="422" y="302"/>
                  <a:pt x="422" y="302"/>
                  <a:pt x="422" y="302"/>
                </a:cubicBezTo>
                <a:cubicBezTo>
                  <a:pt x="370" y="164"/>
                  <a:pt x="422" y="69"/>
                  <a:pt x="426" y="61"/>
                </a:cubicBezTo>
                <a:cubicBezTo>
                  <a:pt x="439" y="37"/>
                  <a:pt x="457" y="16"/>
                  <a:pt x="480" y="0"/>
                </a:cubicBezTo>
                <a:lnTo>
                  <a:pt x="149"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85000"/>
                  <a:lumOff val="15000"/>
                </a:schemeClr>
              </a:solidFill>
            </a:endParaRPr>
          </a:p>
        </p:txBody>
      </p:sp>
      <p:sp>
        <p:nvSpPr>
          <p:cNvPr id="51" name="Freeform 1230"/>
          <p:cNvSpPr/>
          <p:nvPr/>
        </p:nvSpPr>
        <p:spPr bwMode="auto">
          <a:xfrm>
            <a:off x="8776552" y="2341947"/>
            <a:ext cx="928762" cy="1514597"/>
          </a:xfrm>
          <a:custGeom>
            <a:avLst/>
            <a:gdLst>
              <a:gd name="T0" fmla="*/ 173 w 325"/>
              <a:gd name="T1" fmla="*/ 0 h 530"/>
              <a:gd name="T2" fmla="*/ 105 w 325"/>
              <a:gd name="T3" fmla="*/ 19 h 530"/>
              <a:gd name="T4" fmla="*/ 50 w 325"/>
              <a:gd name="T5" fmla="*/ 76 h 530"/>
              <a:gd name="T6" fmla="*/ 50 w 325"/>
              <a:gd name="T7" fmla="*/ 77 h 530"/>
              <a:gd name="T8" fmla="*/ 48 w 325"/>
              <a:gd name="T9" fmla="*/ 291 h 530"/>
              <a:gd name="T10" fmla="*/ 55 w 325"/>
              <a:gd name="T11" fmla="*/ 311 h 530"/>
              <a:gd name="T12" fmla="*/ 117 w 325"/>
              <a:gd name="T13" fmla="*/ 530 h 530"/>
              <a:gd name="T14" fmla="*/ 300 w 325"/>
              <a:gd name="T15" fmla="*/ 214 h 530"/>
              <a:gd name="T16" fmla="*/ 300 w 325"/>
              <a:gd name="T17" fmla="*/ 71 h 530"/>
              <a:gd name="T18" fmla="*/ 176 w 325"/>
              <a:gd name="T19" fmla="*/ 0 h 530"/>
              <a:gd name="T20" fmla="*/ 173 w 325"/>
              <a:gd name="T21" fmla="*/ 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5" h="530">
                <a:moveTo>
                  <a:pt x="173" y="0"/>
                </a:moveTo>
                <a:cubicBezTo>
                  <a:pt x="149" y="0"/>
                  <a:pt x="126" y="7"/>
                  <a:pt x="105" y="19"/>
                </a:cubicBezTo>
                <a:cubicBezTo>
                  <a:pt x="82" y="32"/>
                  <a:pt x="63" y="52"/>
                  <a:pt x="50" y="76"/>
                </a:cubicBezTo>
                <a:cubicBezTo>
                  <a:pt x="50" y="77"/>
                  <a:pt x="50" y="77"/>
                  <a:pt x="50" y="77"/>
                </a:cubicBezTo>
                <a:cubicBezTo>
                  <a:pt x="49" y="78"/>
                  <a:pt x="0" y="165"/>
                  <a:pt x="48" y="291"/>
                </a:cubicBezTo>
                <a:cubicBezTo>
                  <a:pt x="55" y="311"/>
                  <a:pt x="55" y="311"/>
                  <a:pt x="55" y="311"/>
                </a:cubicBezTo>
                <a:cubicBezTo>
                  <a:pt x="86" y="392"/>
                  <a:pt x="114" y="466"/>
                  <a:pt x="117" y="530"/>
                </a:cubicBezTo>
                <a:cubicBezTo>
                  <a:pt x="300" y="214"/>
                  <a:pt x="300" y="214"/>
                  <a:pt x="300" y="214"/>
                </a:cubicBezTo>
                <a:cubicBezTo>
                  <a:pt x="325" y="170"/>
                  <a:pt x="325" y="115"/>
                  <a:pt x="300" y="71"/>
                </a:cubicBezTo>
                <a:cubicBezTo>
                  <a:pt x="274" y="27"/>
                  <a:pt x="227" y="0"/>
                  <a:pt x="176" y="0"/>
                </a:cubicBezTo>
                <a:lnTo>
                  <a:pt x="173"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85000"/>
                  <a:lumOff val="15000"/>
                </a:schemeClr>
              </a:solidFill>
            </a:endParaRPr>
          </a:p>
        </p:txBody>
      </p:sp>
      <p:sp>
        <p:nvSpPr>
          <p:cNvPr id="52" name="Freeform 1235"/>
          <p:cNvSpPr>
            <a:spLocks noEditPoints="1"/>
          </p:cNvSpPr>
          <p:nvPr/>
        </p:nvSpPr>
        <p:spPr bwMode="auto">
          <a:xfrm>
            <a:off x="9108049" y="2596285"/>
            <a:ext cx="314351" cy="394367"/>
          </a:xfrm>
          <a:custGeom>
            <a:avLst/>
            <a:gdLst>
              <a:gd name="T0" fmla="*/ 158 w 220"/>
              <a:gd name="T1" fmla="*/ 46 h 276"/>
              <a:gd name="T2" fmla="*/ 38 w 220"/>
              <a:gd name="T3" fmla="*/ 46 h 276"/>
              <a:gd name="T4" fmla="*/ 38 w 220"/>
              <a:gd name="T5" fmla="*/ 62 h 276"/>
              <a:gd name="T6" fmla="*/ 158 w 220"/>
              <a:gd name="T7" fmla="*/ 62 h 276"/>
              <a:gd name="T8" fmla="*/ 158 w 220"/>
              <a:gd name="T9" fmla="*/ 46 h 276"/>
              <a:gd name="T10" fmla="*/ 196 w 220"/>
              <a:gd name="T11" fmla="*/ 24 h 276"/>
              <a:gd name="T12" fmla="*/ 196 w 220"/>
              <a:gd name="T13" fmla="*/ 0 h 276"/>
              <a:gd name="T14" fmla="*/ 0 w 220"/>
              <a:gd name="T15" fmla="*/ 0 h 276"/>
              <a:gd name="T16" fmla="*/ 0 w 220"/>
              <a:gd name="T17" fmla="*/ 252 h 276"/>
              <a:gd name="T18" fmla="*/ 24 w 220"/>
              <a:gd name="T19" fmla="*/ 252 h 276"/>
              <a:gd name="T20" fmla="*/ 24 w 220"/>
              <a:gd name="T21" fmla="*/ 276 h 276"/>
              <a:gd name="T22" fmla="*/ 220 w 220"/>
              <a:gd name="T23" fmla="*/ 276 h 276"/>
              <a:gd name="T24" fmla="*/ 220 w 220"/>
              <a:gd name="T25" fmla="*/ 24 h 276"/>
              <a:gd name="T26" fmla="*/ 196 w 220"/>
              <a:gd name="T27" fmla="*/ 24 h 276"/>
              <a:gd name="T28" fmla="*/ 14 w 220"/>
              <a:gd name="T29" fmla="*/ 238 h 276"/>
              <a:gd name="T30" fmla="*/ 14 w 220"/>
              <a:gd name="T31" fmla="*/ 12 h 276"/>
              <a:gd name="T32" fmla="*/ 182 w 220"/>
              <a:gd name="T33" fmla="*/ 12 h 276"/>
              <a:gd name="T34" fmla="*/ 182 w 220"/>
              <a:gd name="T35" fmla="*/ 182 h 276"/>
              <a:gd name="T36" fmla="*/ 124 w 220"/>
              <a:gd name="T37" fmla="*/ 182 h 276"/>
              <a:gd name="T38" fmla="*/ 124 w 220"/>
              <a:gd name="T39" fmla="*/ 238 h 276"/>
              <a:gd name="T40" fmla="*/ 14 w 220"/>
              <a:gd name="T41" fmla="*/ 238 h 276"/>
              <a:gd name="T42" fmla="*/ 208 w 220"/>
              <a:gd name="T43" fmla="*/ 264 h 276"/>
              <a:gd name="T44" fmla="*/ 38 w 220"/>
              <a:gd name="T45" fmla="*/ 264 h 276"/>
              <a:gd name="T46" fmla="*/ 38 w 220"/>
              <a:gd name="T47" fmla="*/ 252 h 276"/>
              <a:gd name="T48" fmla="*/ 132 w 220"/>
              <a:gd name="T49" fmla="*/ 252 h 276"/>
              <a:gd name="T50" fmla="*/ 196 w 220"/>
              <a:gd name="T51" fmla="*/ 188 h 276"/>
              <a:gd name="T52" fmla="*/ 196 w 220"/>
              <a:gd name="T53" fmla="*/ 38 h 276"/>
              <a:gd name="T54" fmla="*/ 208 w 220"/>
              <a:gd name="T55" fmla="*/ 38 h 276"/>
              <a:gd name="T56" fmla="*/ 208 w 220"/>
              <a:gd name="T57" fmla="*/ 264 h 276"/>
              <a:gd name="T58" fmla="*/ 158 w 220"/>
              <a:gd name="T59" fmla="*/ 80 h 276"/>
              <a:gd name="T60" fmla="*/ 38 w 220"/>
              <a:gd name="T61" fmla="*/ 80 h 276"/>
              <a:gd name="T62" fmla="*/ 38 w 220"/>
              <a:gd name="T63" fmla="*/ 96 h 276"/>
              <a:gd name="T64" fmla="*/ 158 w 220"/>
              <a:gd name="T65" fmla="*/ 96 h 276"/>
              <a:gd name="T66" fmla="*/ 158 w 220"/>
              <a:gd name="T67" fmla="*/ 80 h 276"/>
              <a:gd name="T68" fmla="*/ 38 w 220"/>
              <a:gd name="T69" fmla="*/ 164 h 276"/>
              <a:gd name="T70" fmla="*/ 98 w 220"/>
              <a:gd name="T71" fmla="*/ 164 h 276"/>
              <a:gd name="T72" fmla="*/ 98 w 220"/>
              <a:gd name="T73" fmla="*/ 148 h 276"/>
              <a:gd name="T74" fmla="*/ 38 w 220"/>
              <a:gd name="T75" fmla="*/ 148 h 276"/>
              <a:gd name="T76" fmla="*/ 38 w 220"/>
              <a:gd name="T77" fmla="*/ 164 h 276"/>
              <a:gd name="T78" fmla="*/ 158 w 220"/>
              <a:gd name="T79" fmla="*/ 114 h 276"/>
              <a:gd name="T80" fmla="*/ 38 w 220"/>
              <a:gd name="T81" fmla="*/ 114 h 276"/>
              <a:gd name="T82" fmla="*/ 38 w 220"/>
              <a:gd name="T83" fmla="*/ 130 h 276"/>
              <a:gd name="T84" fmla="*/ 158 w 220"/>
              <a:gd name="T85" fmla="*/ 130 h 276"/>
              <a:gd name="T86" fmla="*/ 158 w 220"/>
              <a:gd name="T87" fmla="*/ 11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76">
                <a:moveTo>
                  <a:pt x="158" y="46"/>
                </a:moveTo>
                <a:lnTo>
                  <a:pt x="38" y="46"/>
                </a:lnTo>
                <a:lnTo>
                  <a:pt x="38" y="62"/>
                </a:lnTo>
                <a:lnTo>
                  <a:pt x="158" y="62"/>
                </a:lnTo>
                <a:lnTo>
                  <a:pt x="158" y="46"/>
                </a:lnTo>
                <a:close/>
                <a:moveTo>
                  <a:pt x="196" y="24"/>
                </a:moveTo>
                <a:lnTo>
                  <a:pt x="196" y="0"/>
                </a:lnTo>
                <a:lnTo>
                  <a:pt x="0" y="0"/>
                </a:lnTo>
                <a:lnTo>
                  <a:pt x="0" y="252"/>
                </a:lnTo>
                <a:lnTo>
                  <a:pt x="24" y="252"/>
                </a:lnTo>
                <a:lnTo>
                  <a:pt x="24" y="276"/>
                </a:lnTo>
                <a:lnTo>
                  <a:pt x="220" y="276"/>
                </a:lnTo>
                <a:lnTo>
                  <a:pt x="220" y="24"/>
                </a:lnTo>
                <a:lnTo>
                  <a:pt x="196" y="24"/>
                </a:lnTo>
                <a:close/>
                <a:moveTo>
                  <a:pt x="14" y="238"/>
                </a:moveTo>
                <a:lnTo>
                  <a:pt x="14" y="12"/>
                </a:lnTo>
                <a:lnTo>
                  <a:pt x="182" y="12"/>
                </a:lnTo>
                <a:lnTo>
                  <a:pt x="182" y="182"/>
                </a:lnTo>
                <a:lnTo>
                  <a:pt x="124" y="182"/>
                </a:lnTo>
                <a:lnTo>
                  <a:pt x="124" y="238"/>
                </a:lnTo>
                <a:lnTo>
                  <a:pt x="14" y="238"/>
                </a:lnTo>
                <a:close/>
                <a:moveTo>
                  <a:pt x="208" y="264"/>
                </a:moveTo>
                <a:lnTo>
                  <a:pt x="38" y="264"/>
                </a:lnTo>
                <a:lnTo>
                  <a:pt x="38" y="252"/>
                </a:lnTo>
                <a:lnTo>
                  <a:pt x="132" y="252"/>
                </a:lnTo>
                <a:lnTo>
                  <a:pt x="196" y="188"/>
                </a:lnTo>
                <a:lnTo>
                  <a:pt x="196" y="38"/>
                </a:lnTo>
                <a:lnTo>
                  <a:pt x="208" y="38"/>
                </a:lnTo>
                <a:lnTo>
                  <a:pt x="208" y="264"/>
                </a:lnTo>
                <a:close/>
                <a:moveTo>
                  <a:pt x="158" y="80"/>
                </a:moveTo>
                <a:lnTo>
                  <a:pt x="38" y="80"/>
                </a:lnTo>
                <a:lnTo>
                  <a:pt x="38" y="96"/>
                </a:lnTo>
                <a:lnTo>
                  <a:pt x="158" y="96"/>
                </a:lnTo>
                <a:lnTo>
                  <a:pt x="158" y="80"/>
                </a:lnTo>
                <a:close/>
                <a:moveTo>
                  <a:pt x="38" y="164"/>
                </a:moveTo>
                <a:lnTo>
                  <a:pt x="98" y="164"/>
                </a:lnTo>
                <a:lnTo>
                  <a:pt x="98" y="148"/>
                </a:lnTo>
                <a:lnTo>
                  <a:pt x="38" y="148"/>
                </a:lnTo>
                <a:lnTo>
                  <a:pt x="38" y="164"/>
                </a:lnTo>
                <a:close/>
                <a:moveTo>
                  <a:pt x="158" y="114"/>
                </a:moveTo>
                <a:lnTo>
                  <a:pt x="38" y="114"/>
                </a:lnTo>
                <a:lnTo>
                  <a:pt x="38" y="130"/>
                </a:lnTo>
                <a:lnTo>
                  <a:pt x="158" y="130"/>
                </a:lnTo>
                <a:lnTo>
                  <a:pt x="158" y="114"/>
                </a:lnTo>
                <a:close/>
              </a:path>
            </a:pathLst>
          </a:custGeom>
          <a:solidFill>
            <a:schemeClr val="bg1"/>
          </a:solidFill>
          <a:ln>
            <a:noFill/>
          </a:ln>
        </p:spPr>
        <p:txBody>
          <a:bodyPr vert="horz" wrap="square" lIns="91440" tIns="45720" rIns="91440" bIns="45720" numCol="1" anchor="t" anchorCtr="0" compatLnSpc="1"/>
          <a:lstStyle/>
          <a:p>
            <a:endParaRPr lang="en-US">
              <a:solidFill>
                <a:schemeClr val="tx1">
                  <a:lumMod val="85000"/>
                  <a:lumOff val="15000"/>
                </a:schemeClr>
              </a:solidFill>
            </a:endParaRPr>
          </a:p>
        </p:txBody>
      </p:sp>
      <p:sp>
        <p:nvSpPr>
          <p:cNvPr id="53" name="文本框 52"/>
          <p:cNvSpPr txBox="1"/>
          <p:nvPr/>
        </p:nvSpPr>
        <p:spPr>
          <a:xfrm>
            <a:off x="2835485" y="4940421"/>
            <a:ext cx="173651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54" name="文本框 53"/>
          <p:cNvSpPr txBox="1"/>
          <p:nvPr/>
        </p:nvSpPr>
        <p:spPr>
          <a:xfrm>
            <a:off x="3025763" y="4609152"/>
            <a:ext cx="1370215" cy="341042"/>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55" name="文本框 54"/>
          <p:cNvSpPr txBox="1"/>
          <p:nvPr/>
        </p:nvSpPr>
        <p:spPr>
          <a:xfrm>
            <a:off x="5310716" y="4940421"/>
            <a:ext cx="173651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56" name="文本框 55"/>
          <p:cNvSpPr txBox="1"/>
          <p:nvPr/>
        </p:nvSpPr>
        <p:spPr>
          <a:xfrm>
            <a:off x="5500994" y="4609152"/>
            <a:ext cx="1370215" cy="341042"/>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57" name="文本框 56"/>
          <p:cNvSpPr txBox="1"/>
          <p:nvPr/>
        </p:nvSpPr>
        <p:spPr>
          <a:xfrm>
            <a:off x="7760862" y="4940421"/>
            <a:ext cx="1736516" cy="1015663"/>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58" name="文本框 57"/>
          <p:cNvSpPr txBox="1"/>
          <p:nvPr/>
        </p:nvSpPr>
        <p:spPr>
          <a:xfrm>
            <a:off x="7951140" y="4609152"/>
            <a:ext cx="1370215" cy="341042"/>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59" name="文本框 58"/>
          <p:cNvSpPr txBox="1"/>
          <p:nvPr/>
        </p:nvSpPr>
        <p:spPr>
          <a:xfrm>
            <a:off x="3018635" y="2670589"/>
            <a:ext cx="1370215"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60" name="文本框 59"/>
          <p:cNvSpPr txBox="1"/>
          <p:nvPr/>
        </p:nvSpPr>
        <p:spPr>
          <a:xfrm>
            <a:off x="5507758" y="2670589"/>
            <a:ext cx="1370215"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
        <p:nvSpPr>
          <p:cNvPr id="61" name="文本框 60"/>
          <p:cNvSpPr txBox="1"/>
          <p:nvPr/>
        </p:nvSpPr>
        <p:spPr>
          <a:xfrm>
            <a:off x="7572767" y="2670589"/>
            <a:ext cx="1370215" cy="369332"/>
          </a:xfrm>
          <a:prstGeom prst="rect">
            <a:avLst/>
          </a:prstGeom>
          <a:noFill/>
        </p:spPr>
        <p:txBody>
          <a:bodyPr wrap="square" rtlCol="0">
            <a:spAutoFit/>
          </a:bodyPr>
          <a:lstStyle/>
          <a:p>
            <a:pPr algn="ctr"/>
            <a:r>
              <a:rPr lang="en-US" altLang="zh-CN" dirty="0">
                <a:solidFill>
                  <a:schemeClr val="bg1"/>
                </a:solidFill>
              </a:rPr>
              <a:t>text here</a:t>
            </a:r>
            <a:endParaRPr lang="zh-CN" altLang="en-US"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2"/>
          <a:stretch>
            <a:fillRect/>
          </a:stretch>
        </p:blipFill>
        <p:spPr>
          <a:xfrm flipH="1">
            <a:off x="256160" y="723900"/>
            <a:ext cx="2373150" cy="6134100"/>
          </a:xfrm>
          <a:prstGeom prst="rect">
            <a:avLst/>
          </a:prstGeom>
        </p:spPr>
      </p:pic>
      <p:pic>
        <p:nvPicPr>
          <p:cNvPr id="6" name="图片 5"/>
          <p:cNvPicPr>
            <a:picLocks noChangeAspect="1"/>
          </p:cNvPicPr>
          <p:nvPr/>
        </p:nvPicPr>
        <p:blipFill rotWithShape="1">
          <a:blip r:embed="rId3"/>
          <a:srcRect l="20781" t="83110" r="69219" b="2521"/>
          <a:stretch>
            <a:fillRect/>
          </a:stretch>
        </p:blipFill>
        <p:spPr>
          <a:xfrm>
            <a:off x="4330916" y="5337515"/>
            <a:ext cx="1961322" cy="1409700"/>
          </a:xfrm>
          <a:prstGeom prst="rect">
            <a:avLst/>
          </a:prstGeom>
        </p:spPr>
      </p:pic>
      <p:pic>
        <p:nvPicPr>
          <p:cNvPr id="7" name="图片 6"/>
          <p:cNvPicPr>
            <a:picLocks noChangeAspect="1"/>
          </p:cNvPicPr>
          <p:nvPr/>
        </p:nvPicPr>
        <p:blipFill rotWithShape="1">
          <a:blip r:embed="rId4"/>
          <a:srcRect l="57031" t="77198" r="34688" b="7809"/>
          <a:stretch>
            <a:fillRect/>
          </a:stretch>
        </p:blipFill>
        <p:spPr>
          <a:xfrm>
            <a:off x="6470344" y="5124449"/>
            <a:ext cx="1745854" cy="1581151"/>
          </a:xfrm>
          <a:prstGeom prst="rect">
            <a:avLst/>
          </a:prstGeom>
        </p:spPr>
      </p:pic>
      <p:pic>
        <p:nvPicPr>
          <p:cNvPr id="8" name="图片 7"/>
          <p:cNvPicPr>
            <a:picLocks noChangeAspect="1"/>
          </p:cNvPicPr>
          <p:nvPr/>
        </p:nvPicPr>
        <p:blipFill rotWithShape="1">
          <a:blip r:embed="rId5"/>
          <a:srcRect l="37343" t="41665"/>
          <a:stretch>
            <a:fillRect/>
          </a:stretch>
        </p:blipFill>
        <p:spPr>
          <a:xfrm flipH="1">
            <a:off x="-2052844" y="2228850"/>
            <a:ext cx="6096000" cy="4629150"/>
          </a:xfrm>
          <a:prstGeom prst="rect">
            <a:avLst/>
          </a:prstGeom>
        </p:spPr>
      </p:pic>
      <p:pic>
        <p:nvPicPr>
          <p:cNvPr id="13" name="图片 12"/>
          <p:cNvPicPr>
            <a:picLocks noChangeAspect="1"/>
          </p:cNvPicPr>
          <p:nvPr/>
        </p:nvPicPr>
        <p:blipFill>
          <a:blip r:embed="rId2"/>
          <a:stretch>
            <a:fillRect/>
          </a:stretch>
        </p:blipFill>
        <p:spPr>
          <a:xfrm>
            <a:off x="9590161" y="723900"/>
            <a:ext cx="2373150" cy="6134100"/>
          </a:xfrm>
          <a:prstGeom prst="rect">
            <a:avLst/>
          </a:prstGeom>
        </p:spPr>
      </p:pic>
      <p:pic>
        <p:nvPicPr>
          <p:cNvPr id="4" name="图片 3"/>
          <p:cNvPicPr>
            <a:picLocks noChangeAspect="1"/>
          </p:cNvPicPr>
          <p:nvPr/>
        </p:nvPicPr>
        <p:blipFill rotWithShape="1">
          <a:blip r:embed="rId5"/>
          <a:srcRect l="37343" t="41665"/>
          <a:stretch>
            <a:fillRect/>
          </a:stretch>
        </p:blipFill>
        <p:spPr>
          <a:xfrm>
            <a:off x="8394304" y="2228850"/>
            <a:ext cx="6096000" cy="4629150"/>
          </a:xfrm>
          <a:prstGeom prst="rect">
            <a:avLst/>
          </a:prstGeom>
        </p:spPr>
      </p:pic>
      <p:sp>
        <p:nvSpPr>
          <p:cNvPr id="17" name="椭圆 6"/>
          <p:cNvSpPr/>
          <p:nvPr/>
        </p:nvSpPr>
        <p:spPr>
          <a:xfrm>
            <a:off x="5514847" y="1856995"/>
            <a:ext cx="1149597" cy="1200474"/>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18" name="文本框 17"/>
          <p:cNvSpPr txBox="1"/>
          <p:nvPr/>
        </p:nvSpPr>
        <p:spPr>
          <a:xfrm>
            <a:off x="5519057" y="20725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02</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19" name="矩形 18"/>
          <p:cNvSpPr/>
          <p:nvPr/>
        </p:nvSpPr>
        <p:spPr>
          <a:xfrm>
            <a:off x="5229417" y="3108118"/>
            <a:ext cx="1733167" cy="616644"/>
          </a:xfrm>
          <a:prstGeom prst="rect">
            <a:avLst/>
          </a:prstGeom>
        </p:spPr>
        <p:txBody>
          <a:bodyPr wrap="none">
            <a:spAutoFit/>
          </a:bodyPr>
          <a:lstStyle/>
          <a:p>
            <a:pPr algn="ctr">
              <a:lnSpc>
                <a:spcPct val="175000"/>
              </a:lnSpc>
            </a:pPr>
            <a:r>
              <a:rPr lang="zh-CN" altLang="en-US" sz="2400" b="1" dirty="0">
                <a:solidFill>
                  <a:schemeClr val="tx1">
                    <a:lumMod val="95000"/>
                    <a:lumOff val="5000"/>
                  </a:schemeClr>
                </a:solidFill>
                <a:latin typeface="情书体" pitchFamily="2" charset="-122"/>
                <a:ea typeface="情书体" pitchFamily="2" charset="-122"/>
              </a:rPr>
              <a:t>Overview of the latest work</a:t>
            </a:r>
            <a:endParaRPr lang="en-US" altLang="zh-CN" sz="1200" b="1" dirty="0">
              <a:solidFill>
                <a:schemeClr val="tx1">
                  <a:lumMod val="95000"/>
                  <a:lumOff val="5000"/>
                </a:schemeClr>
              </a:solidFill>
              <a:latin typeface="情书体" pitchFamily="2" charset="-122"/>
              <a:ea typeface="情书体" pitchFamily="2" charset="-122"/>
            </a:endParaRPr>
          </a:p>
        </p:txBody>
      </p:sp>
      <p:sp>
        <p:nvSpPr>
          <p:cNvPr id="20" name="文本框 19"/>
          <p:cNvSpPr txBox="1"/>
          <p:nvPr/>
        </p:nvSpPr>
        <p:spPr>
          <a:xfrm>
            <a:off x="3974307" y="3809129"/>
            <a:ext cx="4243386" cy="338554"/>
          </a:xfrm>
          <a:prstGeom prst="rect">
            <a:avLst/>
          </a:prstGeom>
          <a:noFill/>
        </p:spPr>
        <p:txBody>
          <a:bodyPr wrap="square" rtlCol="0">
            <a:spAutoFit/>
          </a:bodyPr>
          <a:lstStyle>
            <a:defPPr>
              <a:defRPr lang="zh-CN"/>
            </a:defPPr>
            <a:lvl1pPr algn="ctr">
              <a:defRPr sz="6000" b="1">
                <a:blipFill dpi="0" rotWithShape="1">
                  <a:blip r:embed="rId6"/>
                  <a:srcRect/>
                  <a:stretch>
                    <a:fillRect/>
                  </a:stretch>
                </a:blipFill>
              </a:defRPr>
            </a:lvl1pPr>
          </a:lstStyle>
          <a:p>
            <a:r>
              <a:rPr lang="en-US" altLang="zh-CN" sz="1600" dirty="0">
                <a:solidFill>
                  <a:schemeClr val="tx1">
                    <a:lumMod val="95000"/>
                    <a:lumOff val="5000"/>
                  </a:schemeClr>
                </a:solidFill>
                <a:latin typeface="情书体" pitchFamily="2" charset="-122"/>
                <a:ea typeface="情书体" pitchFamily="2" charset="-122"/>
                <a:cs typeface="Arial" panose="020B0604020202020204" pitchFamily="34" charset="0"/>
              </a:rPr>
              <a:t>THE LATEST WORK OVERVIEW</a:t>
            </a:r>
            <a:endParaRPr lang="zh-CN" altLang="en-US" sz="1600"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椭圆 6"/>
          <p:cNvSpPr/>
          <p:nvPr/>
        </p:nvSpPr>
        <p:spPr>
          <a:xfrm>
            <a:off x="615829" y="421511"/>
            <a:ext cx="736834" cy="769442"/>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7" name="文本框 6"/>
          <p:cNvSpPr txBox="1"/>
          <p:nvPr/>
        </p:nvSpPr>
        <p:spPr>
          <a:xfrm>
            <a:off x="407303" y="3834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02</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8" name="矩形 7"/>
          <p:cNvSpPr/>
          <p:nvPr/>
        </p:nvSpPr>
        <p:spPr>
          <a:xfrm>
            <a:off x="1390763" y="151388"/>
            <a:ext cx="1733167" cy="616644"/>
          </a:xfrm>
          <a:prstGeom prst="rect">
            <a:avLst/>
          </a:prstGeom>
        </p:spPr>
        <p:txBody>
          <a:bodyPr wrap="none">
            <a:spAutoFit/>
          </a:bodyPr>
          <a:lstStyle/>
          <a:p>
            <a:pPr>
              <a:lnSpc>
                <a:spcPct val="175000"/>
              </a:lnSpc>
            </a:pPr>
            <a:r>
              <a:rPr lang="zh-CN" altLang="en-US" sz="2400" b="1" dirty="0">
                <a:solidFill>
                  <a:schemeClr val="tx1">
                    <a:lumMod val="95000"/>
                    <a:lumOff val="5000"/>
                  </a:schemeClr>
                </a:solidFill>
                <a:latin typeface="情书体" pitchFamily="2" charset="-122"/>
                <a:ea typeface="情书体" pitchFamily="2" charset="-122"/>
              </a:rPr>
              <a:t>Overview of the latest work</a:t>
            </a:r>
            <a:endParaRPr lang="en-US" altLang="zh-CN" sz="1200" b="1" dirty="0">
              <a:solidFill>
                <a:schemeClr val="tx1">
                  <a:lumMod val="95000"/>
                  <a:lumOff val="5000"/>
                </a:schemeClr>
              </a:solidFill>
              <a:latin typeface="情书体" pitchFamily="2" charset="-122"/>
              <a:ea typeface="情书体" pitchFamily="2" charset="-122"/>
            </a:endParaRPr>
          </a:p>
        </p:txBody>
      </p:sp>
      <p:sp>
        <p:nvSpPr>
          <p:cNvPr id="9" name="文本框 8"/>
          <p:cNvSpPr txBox="1"/>
          <p:nvPr/>
        </p:nvSpPr>
        <p:spPr>
          <a:xfrm>
            <a:off x="1390763" y="852399"/>
            <a:ext cx="4243386" cy="338554"/>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600" dirty="0">
                <a:solidFill>
                  <a:schemeClr val="tx1">
                    <a:lumMod val="95000"/>
                    <a:lumOff val="5000"/>
                  </a:schemeClr>
                </a:solidFill>
                <a:latin typeface="情书体" pitchFamily="2" charset="-122"/>
                <a:ea typeface="情书体" pitchFamily="2" charset="-122"/>
                <a:cs typeface="Arial" panose="020B0604020202020204" pitchFamily="34" charset="0"/>
              </a:rPr>
              <a:t>THE LATEST WORK OVERVIEW</a:t>
            </a:r>
            <a:endParaRPr lang="zh-CN" altLang="en-US" sz="1600"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
        <p:nvSpPr>
          <p:cNvPr id="11" name="Freeform 1415"/>
          <p:cNvSpPr/>
          <p:nvPr/>
        </p:nvSpPr>
        <p:spPr bwMode="auto">
          <a:xfrm>
            <a:off x="1936874" y="2930519"/>
            <a:ext cx="2754264" cy="965983"/>
          </a:xfrm>
          <a:custGeom>
            <a:avLst/>
            <a:gdLst>
              <a:gd name="T0" fmla="*/ 1591 w 1591"/>
              <a:gd name="T1" fmla="*/ 558 h 558"/>
              <a:gd name="T2" fmla="*/ 1033 w 1591"/>
              <a:gd name="T3" fmla="*/ 0 h 558"/>
              <a:gd name="T4" fmla="*/ 0 w 1591"/>
              <a:gd name="T5" fmla="*/ 0 h 558"/>
            </a:gdLst>
            <a:ahLst/>
            <a:cxnLst>
              <a:cxn ang="0">
                <a:pos x="T0" y="T1"/>
              </a:cxn>
              <a:cxn ang="0">
                <a:pos x="T2" y="T3"/>
              </a:cxn>
              <a:cxn ang="0">
                <a:pos x="T4" y="T5"/>
              </a:cxn>
            </a:cxnLst>
            <a:rect l="0" t="0" r="r" b="b"/>
            <a:pathLst>
              <a:path w="1591" h="558">
                <a:moveTo>
                  <a:pt x="1591" y="558"/>
                </a:moveTo>
                <a:lnTo>
                  <a:pt x="1033" y="0"/>
                </a:lnTo>
                <a:lnTo>
                  <a:pt x="0" y="0"/>
                </a:lnTo>
              </a:path>
            </a:pathLst>
          </a:custGeom>
          <a:noFill/>
          <a:ln w="3175" cap="flat">
            <a:solidFill>
              <a:schemeClr val="tx1">
                <a:lumMod val="75000"/>
                <a:lumOff val="2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2" name="Freeform 1416"/>
          <p:cNvSpPr/>
          <p:nvPr/>
        </p:nvSpPr>
        <p:spPr bwMode="auto">
          <a:xfrm>
            <a:off x="1936874" y="4836451"/>
            <a:ext cx="1961396" cy="173115"/>
          </a:xfrm>
          <a:custGeom>
            <a:avLst/>
            <a:gdLst>
              <a:gd name="T0" fmla="*/ 0 w 1133"/>
              <a:gd name="T1" fmla="*/ 0 h 100"/>
              <a:gd name="T2" fmla="*/ 1033 w 1133"/>
              <a:gd name="T3" fmla="*/ 0 h 100"/>
              <a:gd name="T4" fmla="*/ 1133 w 1133"/>
              <a:gd name="T5" fmla="*/ 100 h 100"/>
            </a:gdLst>
            <a:ahLst/>
            <a:cxnLst>
              <a:cxn ang="0">
                <a:pos x="T0" y="T1"/>
              </a:cxn>
              <a:cxn ang="0">
                <a:pos x="T2" y="T3"/>
              </a:cxn>
              <a:cxn ang="0">
                <a:pos x="T4" y="T5"/>
              </a:cxn>
            </a:cxnLst>
            <a:rect l="0" t="0" r="r" b="b"/>
            <a:pathLst>
              <a:path w="1133" h="100">
                <a:moveTo>
                  <a:pt x="0" y="0"/>
                </a:moveTo>
                <a:lnTo>
                  <a:pt x="1033" y="0"/>
                </a:lnTo>
                <a:lnTo>
                  <a:pt x="1133" y="100"/>
                </a:lnTo>
              </a:path>
            </a:pathLst>
          </a:custGeom>
          <a:noFill/>
          <a:ln w="3175" cap="flat">
            <a:solidFill>
              <a:schemeClr val="tx1">
                <a:lumMod val="75000"/>
                <a:lumOff val="2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3" name="Freeform 1417"/>
          <p:cNvSpPr/>
          <p:nvPr/>
        </p:nvSpPr>
        <p:spPr bwMode="auto">
          <a:xfrm>
            <a:off x="7509456" y="2930519"/>
            <a:ext cx="2754264" cy="965983"/>
          </a:xfrm>
          <a:custGeom>
            <a:avLst/>
            <a:gdLst>
              <a:gd name="T0" fmla="*/ 0 w 1591"/>
              <a:gd name="T1" fmla="*/ 558 h 558"/>
              <a:gd name="T2" fmla="*/ 558 w 1591"/>
              <a:gd name="T3" fmla="*/ 0 h 558"/>
              <a:gd name="T4" fmla="*/ 1591 w 1591"/>
              <a:gd name="T5" fmla="*/ 0 h 558"/>
            </a:gdLst>
            <a:ahLst/>
            <a:cxnLst>
              <a:cxn ang="0">
                <a:pos x="T0" y="T1"/>
              </a:cxn>
              <a:cxn ang="0">
                <a:pos x="T2" y="T3"/>
              </a:cxn>
              <a:cxn ang="0">
                <a:pos x="T4" y="T5"/>
              </a:cxn>
            </a:cxnLst>
            <a:rect l="0" t="0" r="r" b="b"/>
            <a:pathLst>
              <a:path w="1591" h="558">
                <a:moveTo>
                  <a:pt x="0" y="558"/>
                </a:moveTo>
                <a:lnTo>
                  <a:pt x="558" y="0"/>
                </a:lnTo>
                <a:lnTo>
                  <a:pt x="1591" y="0"/>
                </a:lnTo>
              </a:path>
            </a:pathLst>
          </a:custGeom>
          <a:noFill/>
          <a:ln w="3175" cap="flat">
            <a:solidFill>
              <a:schemeClr val="tx1">
                <a:lumMod val="75000"/>
                <a:lumOff val="2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4" name="Freeform 1418"/>
          <p:cNvSpPr/>
          <p:nvPr/>
        </p:nvSpPr>
        <p:spPr bwMode="auto">
          <a:xfrm>
            <a:off x="8302323" y="4836451"/>
            <a:ext cx="1961396" cy="173115"/>
          </a:xfrm>
          <a:custGeom>
            <a:avLst/>
            <a:gdLst>
              <a:gd name="T0" fmla="*/ 1133 w 1133"/>
              <a:gd name="T1" fmla="*/ 0 h 100"/>
              <a:gd name="T2" fmla="*/ 100 w 1133"/>
              <a:gd name="T3" fmla="*/ 0 h 100"/>
              <a:gd name="T4" fmla="*/ 0 w 1133"/>
              <a:gd name="T5" fmla="*/ 100 h 100"/>
            </a:gdLst>
            <a:ahLst/>
            <a:cxnLst>
              <a:cxn ang="0">
                <a:pos x="T0" y="T1"/>
              </a:cxn>
              <a:cxn ang="0">
                <a:pos x="T2" y="T3"/>
              </a:cxn>
              <a:cxn ang="0">
                <a:pos x="T4" y="T5"/>
              </a:cxn>
            </a:cxnLst>
            <a:rect l="0" t="0" r="r" b="b"/>
            <a:pathLst>
              <a:path w="1133" h="100">
                <a:moveTo>
                  <a:pt x="1133" y="0"/>
                </a:moveTo>
                <a:lnTo>
                  <a:pt x="100" y="0"/>
                </a:lnTo>
                <a:lnTo>
                  <a:pt x="0" y="100"/>
                </a:lnTo>
              </a:path>
            </a:pathLst>
          </a:custGeom>
          <a:noFill/>
          <a:ln w="3175" cap="flat">
            <a:solidFill>
              <a:schemeClr val="tx1">
                <a:lumMod val="75000"/>
                <a:lumOff val="2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5" name="Line 1419"/>
          <p:cNvSpPr>
            <a:spLocks noChangeShapeType="1"/>
          </p:cNvSpPr>
          <p:nvPr/>
        </p:nvSpPr>
        <p:spPr bwMode="auto">
          <a:xfrm flipV="1">
            <a:off x="6100296" y="1734950"/>
            <a:ext cx="0" cy="398898"/>
          </a:xfrm>
          <a:prstGeom prst="line">
            <a:avLst/>
          </a:prstGeom>
          <a:noFill/>
          <a:ln w="3175" cap="flat">
            <a:solidFill>
              <a:schemeClr val="accent3"/>
            </a:solidFill>
            <a:prstDash val="dash"/>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6" name="Freeform 1394"/>
          <p:cNvSpPr/>
          <p:nvPr/>
        </p:nvSpPr>
        <p:spPr bwMode="auto">
          <a:xfrm>
            <a:off x="6941638" y="4744427"/>
            <a:ext cx="1481866" cy="1038690"/>
          </a:xfrm>
          <a:custGeom>
            <a:avLst/>
            <a:gdLst>
              <a:gd name="T0" fmla="*/ 42 w 428"/>
              <a:gd name="T1" fmla="*/ 300 h 300"/>
              <a:gd name="T2" fmla="*/ 19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9" y="254"/>
                </a:cubicBezTo>
                <a:cubicBezTo>
                  <a:pt x="181" y="25"/>
                  <a:pt x="181" y="25"/>
                  <a:pt x="181" y="25"/>
                </a:cubicBezTo>
                <a:cubicBezTo>
                  <a:pt x="200" y="0"/>
                  <a:pt x="229" y="0"/>
                  <a:pt x="247" y="25"/>
                </a:cubicBezTo>
                <a:cubicBezTo>
                  <a:pt x="410" y="254"/>
                  <a:pt x="410" y="254"/>
                  <a:pt x="410" y="254"/>
                </a:cubicBezTo>
                <a:cubicBezTo>
                  <a:pt x="428" y="279"/>
                  <a:pt x="417" y="300"/>
                  <a:pt x="386" y="300"/>
                </a:cubicBezTo>
                <a:lnTo>
                  <a:pt x="42" y="30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7" name="Freeform 1395"/>
          <p:cNvSpPr/>
          <p:nvPr/>
        </p:nvSpPr>
        <p:spPr bwMode="auto">
          <a:xfrm>
            <a:off x="6152233" y="3633026"/>
            <a:ext cx="1481866" cy="1038690"/>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8" name="Freeform 1396"/>
          <p:cNvSpPr/>
          <p:nvPr/>
        </p:nvSpPr>
        <p:spPr bwMode="auto">
          <a:xfrm>
            <a:off x="5359364" y="4744427"/>
            <a:ext cx="1481866" cy="1038690"/>
          </a:xfrm>
          <a:custGeom>
            <a:avLst/>
            <a:gdLst>
              <a:gd name="T0" fmla="*/ 42 w 428"/>
              <a:gd name="T1" fmla="*/ 300 h 300"/>
              <a:gd name="T2" fmla="*/ 18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9" y="0"/>
                  <a:pt x="247" y="25"/>
                </a:cubicBezTo>
                <a:cubicBezTo>
                  <a:pt x="410" y="254"/>
                  <a:pt x="410" y="254"/>
                  <a:pt x="410" y="254"/>
                </a:cubicBezTo>
                <a:cubicBezTo>
                  <a:pt x="428" y="279"/>
                  <a:pt x="417" y="300"/>
                  <a:pt x="386" y="300"/>
                </a:cubicBezTo>
                <a:lnTo>
                  <a:pt x="42" y="300"/>
                </a:lnTo>
                <a:close/>
              </a:path>
            </a:pathLst>
          </a:custGeom>
          <a:solidFill>
            <a:schemeClr val="bg1">
              <a:alpha val="10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9" name="Freeform 1397"/>
          <p:cNvSpPr/>
          <p:nvPr/>
        </p:nvSpPr>
        <p:spPr bwMode="auto">
          <a:xfrm>
            <a:off x="5359364" y="2518165"/>
            <a:ext cx="1481866" cy="1042153"/>
          </a:xfrm>
          <a:custGeom>
            <a:avLst/>
            <a:gdLst>
              <a:gd name="T0" fmla="*/ 42 w 428"/>
              <a:gd name="T1" fmla="*/ 301 h 301"/>
              <a:gd name="T2" fmla="*/ 18 w 428"/>
              <a:gd name="T3" fmla="*/ 255 h 301"/>
              <a:gd name="T4" fmla="*/ 181 w 428"/>
              <a:gd name="T5" fmla="*/ 26 h 301"/>
              <a:gd name="T6" fmla="*/ 247 w 428"/>
              <a:gd name="T7" fmla="*/ 26 h 301"/>
              <a:gd name="T8" fmla="*/ 410 w 428"/>
              <a:gd name="T9" fmla="*/ 255 h 301"/>
              <a:gd name="T10" fmla="*/ 386 w 428"/>
              <a:gd name="T11" fmla="*/ 301 h 301"/>
              <a:gd name="T12" fmla="*/ 42 w 428"/>
              <a:gd name="T13" fmla="*/ 301 h 301"/>
            </a:gdLst>
            <a:ahLst/>
            <a:cxnLst>
              <a:cxn ang="0">
                <a:pos x="T0" y="T1"/>
              </a:cxn>
              <a:cxn ang="0">
                <a:pos x="T2" y="T3"/>
              </a:cxn>
              <a:cxn ang="0">
                <a:pos x="T4" y="T5"/>
              </a:cxn>
              <a:cxn ang="0">
                <a:pos x="T6" y="T7"/>
              </a:cxn>
              <a:cxn ang="0">
                <a:pos x="T8" y="T9"/>
              </a:cxn>
              <a:cxn ang="0">
                <a:pos x="T10" y="T11"/>
              </a:cxn>
              <a:cxn ang="0">
                <a:pos x="T12" y="T13"/>
              </a:cxn>
            </a:cxnLst>
            <a:rect l="0" t="0" r="r" b="b"/>
            <a:pathLst>
              <a:path w="428" h="301">
                <a:moveTo>
                  <a:pt x="42" y="301"/>
                </a:moveTo>
                <a:cubicBezTo>
                  <a:pt x="11" y="301"/>
                  <a:pt x="0" y="280"/>
                  <a:pt x="18" y="255"/>
                </a:cubicBezTo>
                <a:cubicBezTo>
                  <a:pt x="181" y="26"/>
                  <a:pt x="181" y="26"/>
                  <a:pt x="181" y="26"/>
                </a:cubicBezTo>
                <a:cubicBezTo>
                  <a:pt x="199" y="0"/>
                  <a:pt x="229" y="0"/>
                  <a:pt x="247" y="26"/>
                </a:cubicBezTo>
                <a:cubicBezTo>
                  <a:pt x="410" y="255"/>
                  <a:pt x="410" y="255"/>
                  <a:pt x="410" y="255"/>
                </a:cubicBezTo>
                <a:cubicBezTo>
                  <a:pt x="428" y="280"/>
                  <a:pt x="417" y="301"/>
                  <a:pt x="386" y="301"/>
                </a:cubicBezTo>
                <a:lnTo>
                  <a:pt x="42" y="301"/>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0" name="Freeform 1398"/>
          <p:cNvSpPr/>
          <p:nvPr/>
        </p:nvSpPr>
        <p:spPr bwMode="auto">
          <a:xfrm>
            <a:off x="3777090" y="4744427"/>
            <a:ext cx="1481866" cy="1038690"/>
          </a:xfrm>
          <a:custGeom>
            <a:avLst/>
            <a:gdLst>
              <a:gd name="T0" fmla="*/ 42 w 428"/>
              <a:gd name="T1" fmla="*/ 300 h 300"/>
              <a:gd name="T2" fmla="*/ 18 w 428"/>
              <a:gd name="T3" fmla="*/ 254 h 300"/>
              <a:gd name="T4" fmla="*/ 181 w 428"/>
              <a:gd name="T5" fmla="*/ 25 h 300"/>
              <a:gd name="T6" fmla="*/ 247 w 428"/>
              <a:gd name="T7" fmla="*/ 25 h 300"/>
              <a:gd name="T8" fmla="*/ 409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8" y="254"/>
                </a:cubicBezTo>
                <a:cubicBezTo>
                  <a:pt x="181" y="25"/>
                  <a:pt x="181" y="25"/>
                  <a:pt x="181" y="25"/>
                </a:cubicBezTo>
                <a:cubicBezTo>
                  <a:pt x="199" y="0"/>
                  <a:pt x="228" y="0"/>
                  <a:pt x="247" y="25"/>
                </a:cubicBezTo>
                <a:cubicBezTo>
                  <a:pt x="409" y="254"/>
                  <a:pt x="409" y="254"/>
                  <a:pt x="409" y="254"/>
                </a:cubicBezTo>
                <a:cubicBezTo>
                  <a:pt x="428" y="279"/>
                  <a:pt x="417" y="300"/>
                  <a:pt x="386" y="300"/>
                </a:cubicBezTo>
                <a:lnTo>
                  <a:pt x="42" y="30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1" name="Freeform 1399"/>
          <p:cNvSpPr/>
          <p:nvPr/>
        </p:nvSpPr>
        <p:spPr bwMode="auto">
          <a:xfrm>
            <a:off x="4566496" y="3633026"/>
            <a:ext cx="1481866" cy="1038690"/>
          </a:xfrm>
          <a:custGeom>
            <a:avLst/>
            <a:gdLst>
              <a:gd name="T0" fmla="*/ 42 w 428"/>
              <a:gd name="T1" fmla="*/ 300 h 300"/>
              <a:gd name="T2" fmla="*/ 19 w 428"/>
              <a:gd name="T3" fmla="*/ 254 h 300"/>
              <a:gd name="T4" fmla="*/ 181 w 428"/>
              <a:gd name="T5" fmla="*/ 25 h 300"/>
              <a:gd name="T6" fmla="*/ 247 w 428"/>
              <a:gd name="T7" fmla="*/ 25 h 300"/>
              <a:gd name="T8" fmla="*/ 410 w 428"/>
              <a:gd name="T9" fmla="*/ 254 h 300"/>
              <a:gd name="T10" fmla="*/ 386 w 428"/>
              <a:gd name="T11" fmla="*/ 300 h 300"/>
              <a:gd name="T12" fmla="*/ 42 w 428"/>
              <a:gd name="T13" fmla="*/ 300 h 300"/>
            </a:gdLst>
            <a:ahLst/>
            <a:cxnLst>
              <a:cxn ang="0">
                <a:pos x="T0" y="T1"/>
              </a:cxn>
              <a:cxn ang="0">
                <a:pos x="T2" y="T3"/>
              </a:cxn>
              <a:cxn ang="0">
                <a:pos x="T4" y="T5"/>
              </a:cxn>
              <a:cxn ang="0">
                <a:pos x="T6" y="T7"/>
              </a:cxn>
              <a:cxn ang="0">
                <a:pos x="T8" y="T9"/>
              </a:cxn>
              <a:cxn ang="0">
                <a:pos x="T10" y="T11"/>
              </a:cxn>
              <a:cxn ang="0">
                <a:pos x="T12" y="T13"/>
              </a:cxn>
            </a:cxnLst>
            <a:rect l="0" t="0" r="r" b="b"/>
            <a:pathLst>
              <a:path w="428" h="300">
                <a:moveTo>
                  <a:pt x="42" y="300"/>
                </a:moveTo>
                <a:cubicBezTo>
                  <a:pt x="11" y="300"/>
                  <a:pt x="0" y="279"/>
                  <a:pt x="19" y="254"/>
                </a:cubicBezTo>
                <a:cubicBezTo>
                  <a:pt x="181" y="25"/>
                  <a:pt x="181" y="25"/>
                  <a:pt x="181" y="25"/>
                </a:cubicBezTo>
                <a:cubicBezTo>
                  <a:pt x="200" y="0"/>
                  <a:pt x="229" y="0"/>
                  <a:pt x="247" y="25"/>
                </a:cubicBezTo>
                <a:cubicBezTo>
                  <a:pt x="410" y="254"/>
                  <a:pt x="410" y="254"/>
                  <a:pt x="410" y="254"/>
                </a:cubicBezTo>
                <a:cubicBezTo>
                  <a:pt x="428" y="279"/>
                  <a:pt x="417" y="300"/>
                  <a:pt x="386" y="300"/>
                </a:cubicBezTo>
                <a:lnTo>
                  <a:pt x="42" y="30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2" name="Oval 1400"/>
          <p:cNvSpPr>
            <a:spLocks noChangeArrowheads="1"/>
          </p:cNvSpPr>
          <p:nvPr/>
        </p:nvSpPr>
        <p:spPr bwMode="auto">
          <a:xfrm>
            <a:off x="3808251" y="4914080"/>
            <a:ext cx="626678" cy="626676"/>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3" name="Freeform 1401"/>
          <p:cNvSpPr>
            <a:spLocks noEditPoints="1"/>
          </p:cNvSpPr>
          <p:nvPr/>
        </p:nvSpPr>
        <p:spPr bwMode="auto">
          <a:xfrm>
            <a:off x="3794401" y="4900231"/>
            <a:ext cx="654376" cy="654375"/>
          </a:xfrm>
          <a:custGeom>
            <a:avLst/>
            <a:gdLst>
              <a:gd name="T0" fmla="*/ 94 w 189"/>
              <a:gd name="T1" fmla="*/ 189 h 189"/>
              <a:gd name="T2" fmla="*/ 0 w 189"/>
              <a:gd name="T3" fmla="*/ 95 h 189"/>
              <a:gd name="T4" fmla="*/ 94 w 189"/>
              <a:gd name="T5" fmla="*/ 0 h 189"/>
              <a:gd name="T6" fmla="*/ 189 w 189"/>
              <a:gd name="T7" fmla="*/ 95 h 189"/>
              <a:gd name="T8" fmla="*/ 94 w 189"/>
              <a:gd name="T9" fmla="*/ 189 h 189"/>
              <a:gd name="T10" fmla="*/ 94 w 189"/>
              <a:gd name="T11" fmla="*/ 8 h 189"/>
              <a:gd name="T12" fmla="*/ 8 w 189"/>
              <a:gd name="T13" fmla="*/ 95 h 189"/>
              <a:gd name="T14" fmla="*/ 94 w 189"/>
              <a:gd name="T15" fmla="*/ 181 h 189"/>
              <a:gd name="T16" fmla="*/ 181 w 189"/>
              <a:gd name="T17" fmla="*/ 95 h 189"/>
              <a:gd name="T18" fmla="*/ 94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4" y="189"/>
                </a:moveTo>
                <a:cubicBezTo>
                  <a:pt x="42" y="189"/>
                  <a:pt x="0" y="147"/>
                  <a:pt x="0" y="95"/>
                </a:cubicBezTo>
                <a:cubicBezTo>
                  <a:pt x="0" y="42"/>
                  <a:pt x="42" y="0"/>
                  <a:pt x="94" y="0"/>
                </a:cubicBezTo>
                <a:cubicBezTo>
                  <a:pt x="147" y="0"/>
                  <a:pt x="189" y="42"/>
                  <a:pt x="189" y="95"/>
                </a:cubicBezTo>
                <a:cubicBezTo>
                  <a:pt x="189" y="147"/>
                  <a:pt x="147" y="189"/>
                  <a:pt x="94" y="189"/>
                </a:cubicBezTo>
                <a:close/>
                <a:moveTo>
                  <a:pt x="94" y="8"/>
                </a:moveTo>
                <a:cubicBezTo>
                  <a:pt x="47" y="8"/>
                  <a:pt x="8" y="47"/>
                  <a:pt x="8" y="95"/>
                </a:cubicBezTo>
                <a:cubicBezTo>
                  <a:pt x="8" y="142"/>
                  <a:pt x="47" y="181"/>
                  <a:pt x="94" y="181"/>
                </a:cubicBezTo>
                <a:cubicBezTo>
                  <a:pt x="142" y="181"/>
                  <a:pt x="181" y="142"/>
                  <a:pt x="181" y="95"/>
                </a:cubicBezTo>
                <a:cubicBezTo>
                  <a:pt x="181" y="47"/>
                  <a:pt x="142" y="8"/>
                  <a:pt x="94"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4" name="Freeform 1402"/>
          <p:cNvSpPr>
            <a:spLocks noEditPoints="1"/>
          </p:cNvSpPr>
          <p:nvPr/>
        </p:nvSpPr>
        <p:spPr bwMode="auto">
          <a:xfrm>
            <a:off x="3981366" y="5035259"/>
            <a:ext cx="276985" cy="405089"/>
          </a:xfrm>
          <a:custGeom>
            <a:avLst/>
            <a:gdLst>
              <a:gd name="T0" fmla="*/ 22 w 80"/>
              <a:gd name="T1" fmla="*/ 90 h 117"/>
              <a:gd name="T2" fmla="*/ 23 w 80"/>
              <a:gd name="T3" fmla="*/ 96 h 117"/>
              <a:gd name="T4" fmla="*/ 40 w 80"/>
              <a:gd name="T5" fmla="*/ 99 h 117"/>
              <a:gd name="T6" fmla="*/ 58 w 80"/>
              <a:gd name="T7" fmla="*/ 96 h 117"/>
              <a:gd name="T8" fmla="*/ 59 w 80"/>
              <a:gd name="T9" fmla="*/ 90 h 117"/>
              <a:gd name="T10" fmla="*/ 40 w 80"/>
              <a:gd name="T11" fmla="*/ 93 h 117"/>
              <a:gd name="T12" fmla="*/ 22 w 80"/>
              <a:gd name="T13" fmla="*/ 90 h 117"/>
              <a:gd name="T14" fmla="*/ 40 w 80"/>
              <a:gd name="T15" fmla="*/ 0 h 117"/>
              <a:gd name="T16" fmla="*/ 0 w 80"/>
              <a:gd name="T17" fmla="*/ 40 h 117"/>
              <a:gd name="T18" fmla="*/ 20 w 80"/>
              <a:gd name="T19" fmla="*/ 75 h 117"/>
              <a:gd name="T20" fmla="*/ 21 w 80"/>
              <a:gd name="T21" fmla="*/ 85 h 117"/>
              <a:gd name="T22" fmla="*/ 40 w 80"/>
              <a:gd name="T23" fmla="*/ 89 h 117"/>
              <a:gd name="T24" fmla="*/ 60 w 80"/>
              <a:gd name="T25" fmla="*/ 85 h 117"/>
              <a:gd name="T26" fmla="*/ 61 w 80"/>
              <a:gd name="T27" fmla="*/ 75 h 117"/>
              <a:gd name="T28" fmla="*/ 80 w 80"/>
              <a:gd name="T29" fmla="*/ 40 h 117"/>
              <a:gd name="T30" fmla="*/ 40 w 80"/>
              <a:gd name="T31" fmla="*/ 0 h 117"/>
              <a:gd name="T32" fmla="*/ 55 w 80"/>
              <a:gd name="T33" fmla="*/ 70 h 117"/>
              <a:gd name="T34" fmla="*/ 54 w 80"/>
              <a:gd name="T35" fmla="*/ 79 h 117"/>
              <a:gd name="T36" fmla="*/ 40 w 80"/>
              <a:gd name="T37" fmla="*/ 81 h 117"/>
              <a:gd name="T38" fmla="*/ 27 w 80"/>
              <a:gd name="T39" fmla="*/ 79 h 117"/>
              <a:gd name="T40" fmla="*/ 26 w 80"/>
              <a:gd name="T41" fmla="*/ 70 h 117"/>
              <a:gd name="T42" fmla="*/ 7 w 80"/>
              <a:gd name="T43" fmla="*/ 40 h 117"/>
              <a:gd name="T44" fmla="*/ 40 w 80"/>
              <a:gd name="T45" fmla="*/ 8 h 117"/>
              <a:gd name="T46" fmla="*/ 73 w 80"/>
              <a:gd name="T47" fmla="*/ 40 h 117"/>
              <a:gd name="T48" fmla="*/ 55 w 80"/>
              <a:gd name="T49" fmla="*/ 70 h 117"/>
              <a:gd name="T50" fmla="*/ 23 w 80"/>
              <a:gd name="T51" fmla="*/ 101 h 117"/>
              <a:gd name="T52" fmla="*/ 24 w 80"/>
              <a:gd name="T53" fmla="*/ 107 h 117"/>
              <a:gd name="T54" fmla="*/ 30 w 80"/>
              <a:gd name="T55" fmla="*/ 110 h 117"/>
              <a:gd name="T56" fmla="*/ 30 w 80"/>
              <a:gd name="T57" fmla="*/ 114 h 117"/>
              <a:gd name="T58" fmla="*/ 40 w 80"/>
              <a:gd name="T59" fmla="*/ 117 h 117"/>
              <a:gd name="T60" fmla="*/ 50 w 80"/>
              <a:gd name="T61" fmla="*/ 114 h 117"/>
              <a:gd name="T62" fmla="*/ 51 w 80"/>
              <a:gd name="T63" fmla="*/ 110 h 117"/>
              <a:gd name="T64" fmla="*/ 56 w 80"/>
              <a:gd name="T65" fmla="*/ 107 h 117"/>
              <a:gd name="T66" fmla="*/ 57 w 80"/>
              <a:gd name="T67" fmla="*/ 101 h 117"/>
              <a:gd name="T68" fmla="*/ 40 w 80"/>
              <a:gd name="T69" fmla="*/ 104 h 117"/>
              <a:gd name="T70" fmla="*/ 23 w 80"/>
              <a:gd name="T71" fmla="*/ 101 h 117"/>
              <a:gd name="T72" fmla="*/ 49 w 80"/>
              <a:gd name="T73" fmla="*/ 55 h 117"/>
              <a:gd name="T74" fmla="*/ 40 w 80"/>
              <a:gd name="T75" fmla="*/ 39 h 117"/>
              <a:gd name="T76" fmla="*/ 31 w 80"/>
              <a:gd name="T77" fmla="*/ 55 h 117"/>
              <a:gd name="T78" fmla="*/ 28 w 80"/>
              <a:gd name="T79" fmla="*/ 47 h 117"/>
              <a:gd name="T80" fmla="*/ 22 w 80"/>
              <a:gd name="T81" fmla="*/ 50 h 117"/>
              <a:gd name="T82" fmla="*/ 31 w 80"/>
              <a:gd name="T83" fmla="*/ 69 h 117"/>
              <a:gd name="T84" fmla="*/ 40 w 80"/>
              <a:gd name="T85" fmla="*/ 52 h 117"/>
              <a:gd name="T86" fmla="*/ 50 w 80"/>
              <a:gd name="T87" fmla="*/ 69 h 117"/>
              <a:gd name="T88" fmla="*/ 59 w 80"/>
              <a:gd name="T89" fmla="*/ 50 h 117"/>
              <a:gd name="T90" fmla="*/ 53 w 80"/>
              <a:gd name="T91" fmla="*/ 47 h 117"/>
              <a:gd name="T92" fmla="*/ 49 w 80"/>
              <a:gd name="T93" fmla="*/ 55 h 117"/>
              <a:gd name="T94" fmla="*/ 40 w 80"/>
              <a:gd name="T95" fmla="*/ 17 h 117"/>
              <a:gd name="T96" fmla="*/ 42 w 80"/>
              <a:gd name="T97" fmla="*/ 15 h 117"/>
              <a:gd name="T98" fmla="*/ 40 w 80"/>
              <a:gd name="T99" fmla="*/ 13 h 117"/>
              <a:gd name="T100" fmla="*/ 13 w 80"/>
              <a:gd name="T101" fmla="*/ 40 h 117"/>
              <a:gd name="T102" fmla="*/ 15 w 80"/>
              <a:gd name="T103" fmla="*/ 43 h 117"/>
              <a:gd name="T104" fmla="*/ 17 w 80"/>
              <a:gd name="T105" fmla="*/ 40 h 117"/>
              <a:gd name="T106" fmla="*/ 40 w 80"/>
              <a:gd name="T107" fmla="*/ 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7">
                <a:moveTo>
                  <a:pt x="22" y="90"/>
                </a:moveTo>
                <a:cubicBezTo>
                  <a:pt x="23" y="96"/>
                  <a:pt x="23" y="96"/>
                  <a:pt x="23" y="96"/>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7" y="92"/>
                  <a:pt x="22" y="90"/>
                </a:cubicBezTo>
                <a:close/>
                <a:moveTo>
                  <a:pt x="40" y="0"/>
                </a:moveTo>
                <a:cubicBezTo>
                  <a:pt x="18" y="0"/>
                  <a:pt x="0" y="18"/>
                  <a:pt x="0" y="40"/>
                </a:cubicBezTo>
                <a:cubicBezTo>
                  <a:pt x="0" y="55"/>
                  <a:pt x="8" y="68"/>
                  <a:pt x="20" y="75"/>
                </a:cubicBezTo>
                <a:cubicBezTo>
                  <a:pt x="21" y="85"/>
                  <a:pt x="21" y="85"/>
                  <a:pt x="21" y="85"/>
                </a:cubicBezTo>
                <a:cubicBezTo>
                  <a:pt x="27" y="87"/>
                  <a:pt x="33" y="89"/>
                  <a:pt x="40" y="89"/>
                </a:cubicBezTo>
                <a:cubicBezTo>
                  <a:pt x="47" y="89"/>
                  <a:pt x="54" y="87"/>
                  <a:pt x="60" y="85"/>
                </a:cubicBezTo>
                <a:cubicBezTo>
                  <a:pt x="61" y="75"/>
                  <a:pt x="61" y="75"/>
                  <a:pt x="61" y="75"/>
                </a:cubicBezTo>
                <a:cubicBezTo>
                  <a:pt x="73" y="68"/>
                  <a:pt x="80" y="55"/>
                  <a:pt x="80" y="40"/>
                </a:cubicBezTo>
                <a:cubicBezTo>
                  <a:pt x="80" y="18"/>
                  <a:pt x="62" y="0"/>
                  <a:pt x="40" y="0"/>
                </a:cubicBezTo>
                <a:close/>
                <a:moveTo>
                  <a:pt x="55" y="70"/>
                </a:moveTo>
                <a:cubicBezTo>
                  <a:pt x="54" y="79"/>
                  <a:pt x="54" y="79"/>
                  <a:pt x="54" y="79"/>
                </a:cubicBezTo>
                <a:cubicBezTo>
                  <a:pt x="54" y="79"/>
                  <a:pt x="50" y="81"/>
                  <a:pt x="40" y="81"/>
                </a:cubicBezTo>
                <a:cubicBezTo>
                  <a:pt x="30" y="81"/>
                  <a:pt x="27" y="79"/>
                  <a:pt x="27" y="79"/>
                </a:cubicBezTo>
                <a:cubicBezTo>
                  <a:pt x="26" y="70"/>
                  <a:pt x="26" y="70"/>
                  <a:pt x="26" y="70"/>
                </a:cubicBezTo>
                <a:cubicBezTo>
                  <a:pt x="15" y="65"/>
                  <a:pt x="7" y="53"/>
                  <a:pt x="7" y="40"/>
                </a:cubicBezTo>
                <a:cubicBezTo>
                  <a:pt x="7" y="22"/>
                  <a:pt x="22" y="8"/>
                  <a:pt x="40" y="8"/>
                </a:cubicBezTo>
                <a:cubicBezTo>
                  <a:pt x="59" y="8"/>
                  <a:pt x="73" y="22"/>
                  <a:pt x="73" y="40"/>
                </a:cubicBezTo>
                <a:cubicBezTo>
                  <a:pt x="73" y="53"/>
                  <a:pt x="66" y="65"/>
                  <a:pt x="55" y="70"/>
                </a:cubicBezTo>
                <a:close/>
                <a:moveTo>
                  <a:pt x="23" y="101"/>
                </a:moveTo>
                <a:cubicBezTo>
                  <a:pt x="24" y="107"/>
                  <a:pt x="24" y="107"/>
                  <a:pt x="24" y="107"/>
                </a:cubicBezTo>
                <a:cubicBezTo>
                  <a:pt x="24" y="107"/>
                  <a:pt x="26" y="109"/>
                  <a:pt x="30" y="110"/>
                </a:cubicBezTo>
                <a:cubicBezTo>
                  <a:pt x="30" y="114"/>
                  <a:pt x="30" y="114"/>
                  <a:pt x="30" y="114"/>
                </a:cubicBezTo>
                <a:cubicBezTo>
                  <a:pt x="30" y="114"/>
                  <a:pt x="32" y="117"/>
                  <a:pt x="40" y="117"/>
                </a:cubicBezTo>
                <a:cubicBezTo>
                  <a:pt x="48" y="117"/>
                  <a:pt x="50" y="114"/>
                  <a:pt x="50"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3" y="101"/>
                </a:cubicBezTo>
                <a:close/>
                <a:moveTo>
                  <a:pt x="49" y="55"/>
                </a:moveTo>
                <a:cubicBezTo>
                  <a:pt x="40" y="39"/>
                  <a:pt x="40" y="39"/>
                  <a:pt x="40" y="39"/>
                </a:cubicBezTo>
                <a:cubicBezTo>
                  <a:pt x="31" y="55"/>
                  <a:pt x="31" y="55"/>
                  <a:pt x="31"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2" y="16"/>
                  <a:pt x="42" y="15"/>
                </a:cubicBezTo>
                <a:cubicBezTo>
                  <a:pt x="42" y="14"/>
                  <a:pt x="42" y="13"/>
                  <a:pt x="40" y="13"/>
                </a:cubicBezTo>
                <a:cubicBezTo>
                  <a:pt x="25" y="13"/>
                  <a:pt x="13" y="25"/>
                  <a:pt x="13" y="40"/>
                </a:cubicBezTo>
                <a:cubicBezTo>
                  <a:pt x="13" y="42"/>
                  <a:pt x="14" y="43"/>
                  <a:pt x="15" y="43"/>
                </a:cubicBezTo>
                <a:cubicBezTo>
                  <a:pt x="16" y="43"/>
                  <a:pt x="17" y="42"/>
                  <a:pt x="17" y="40"/>
                </a:cubicBezTo>
                <a:cubicBezTo>
                  <a:pt x="17" y="27"/>
                  <a:pt x="27" y="17"/>
                  <a:pt x="40" y="17"/>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5" name="Oval 1403"/>
          <p:cNvSpPr>
            <a:spLocks noChangeArrowheads="1"/>
          </p:cNvSpPr>
          <p:nvPr/>
        </p:nvSpPr>
        <p:spPr bwMode="auto">
          <a:xfrm>
            <a:off x="4597656" y="3802679"/>
            <a:ext cx="630139" cy="626676"/>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6" name="Freeform 1404"/>
          <p:cNvSpPr>
            <a:spLocks noEditPoints="1"/>
          </p:cNvSpPr>
          <p:nvPr/>
        </p:nvSpPr>
        <p:spPr bwMode="auto">
          <a:xfrm>
            <a:off x="4583806" y="3788830"/>
            <a:ext cx="657839" cy="6543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7" name="Freeform 1405"/>
          <p:cNvSpPr>
            <a:spLocks noEditPoints="1"/>
          </p:cNvSpPr>
          <p:nvPr/>
        </p:nvSpPr>
        <p:spPr bwMode="auto">
          <a:xfrm>
            <a:off x="4760385" y="3944635"/>
            <a:ext cx="304683" cy="384317"/>
          </a:xfrm>
          <a:custGeom>
            <a:avLst/>
            <a:gdLst>
              <a:gd name="T0" fmla="*/ 88 w 88"/>
              <a:gd name="T1" fmla="*/ 17 h 111"/>
              <a:gd name="T2" fmla="*/ 82 w 88"/>
              <a:gd name="T3" fmla="*/ 12 h 111"/>
              <a:gd name="T4" fmla="*/ 62 w 88"/>
              <a:gd name="T5" fmla="*/ 53 h 111"/>
              <a:gd name="T6" fmla="*/ 55 w 88"/>
              <a:gd name="T7" fmla="*/ 50 h 111"/>
              <a:gd name="T8" fmla="*/ 77 w 88"/>
              <a:gd name="T9" fmla="*/ 6 h 111"/>
              <a:gd name="T10" fmla="*/ 71 w 88"/>
              <a:gd name="T11" fmla="*/ 0 h 111"/>
              <a:gd name="T12" fmla="*/ 17 w 88"/>
              <a:gd name="T13" fmla="*/ 0 h 111"/>
              <a:gd name="T14" fmla="*/ 12 w 88"/>
              <a:gd name="T15" fmla="*/ 6 h 111"/>
              <a:gd name="T16" fmla="*/ 33 w 88"/>
              <a:gd name="T17" fmla="*/ 50 h 111"/>
              <a:gd name="T18" fmla="*/ 26 w 88"/>
              <a:gd name="T19" fmla="*/ 53 h 111"/>
              <a:gd name="T20" fmla="*/ 6 w 88"/>
              <a:gd name="T21" fmla="*/ 12 h 111"/>
              <a:gd name="T22" fmla="*/ 0 w 88"/>
              <a:gd name="T23" fmla="*/ 17 h 111"/>
              <a:gd name="T24" fmla="*/ 20 w 88"/>
              <a:gd name="T25" fmla="*/ 59 h 111"/>
              <a:gd name="T26" fmla="*/ 13 w 88"/>
              <a:gd name="T27" fmla="*/ 79 h 111"/>
              <a:gd name="T28" fmla="*/ 44 w 88"/>
              <a:gd name="T29" fmla="*/ 111 h 111"/>
              <a:gd name="T30" fmla="*/ 75 w 88"/>
              <a:gd name="T31" fmla="*/ 79 h 111"/>
              <a:gd name="T32" fmla="*/ 68 w 88"/>
              <a:gd name="T33" fmla="*/ 59 h 111"/>
              <a:gd name="T34" fmla="*/ 88 w 88"/>
              <a:gd name="T35" fmla="*/ 17 h 111"/>
              <a:gd name="T36" fmla="*/ 21 w 88"/>
              <a:gd name="T37" fmla="*/ 8 h 111"/>
              <a:gd name="T38" fmla="*/ 67 w 88"/>
              <a:gd name="T39" fmla="*/ 8 h 111"/>
              <a:gd name="T40" fmla="*/ 63 w 88"/>
              <a:gd name="T41" fmla="*/ 16 h 111"/>
              <a:gd name="T42" fmla="*/ 25 w 88"/>
              <a:gd name="T43" fmla="*/ 16 h 111"/>
              <a:gd name="T44" fmla="*/ 21 w 88"/>
              <a:gd name="T45" fmla="*/ 8 h 111"/>
              <a:gd name="T46" fmla="*/ 29 w 88"/>
              <a:gd name="T47" fmla="*/ 24 h 111"/>
              <a:gd name="T48" fmla="*/ 59 w 88"/>
              <a:gd name="T49" fmla="*/ 24 h 111"/>
              <a:gd name="T50" fmla="*/ 48 w 88"/>
              <a:gd name="T51" fmla="*/ 48 h 111"/>
              <a:gd name="T52" fmla="*/ 44 w 88"/>
              <a:gd name="T53" fmla="*/ 48 h 111"/>
              <a:gd name="T54" fmla="*/ 41 w 88"/>
              <a:gd name="T55" fmla="*/ 48 h 111"/>
              <a:gd name="T56" fmla="*/ 29 w 88"/>
              <a:gd name="T57" fmla="*/ 24 h 111"/>
              <a:gd name="T58" fmla="*/ 69 w 88"/>
              <a:gd name="T59" fmla="*/ 79 h 111"/>
              <a:gd name="T60" fmla="*/ 44 w 88"/>
              <a:gd name="T61" fmla="*/ 104 h 111"/>
              <a:gd name="T62" fmla="*/ 19 w 88"/>
              <a:gd name="T63" fmla="*/ 79 h 111"/>
              <a:gd name="T64" fmla="*/ 44 w 88"/>
              <a:gd name="T65" fmla="*/ 54 h 111"/>
              <a:gd name="T66" fmla="*/ 69 w 88"/>
              <a:gd name="T67" fmla="*/ 79 h 111"/>
              <a:gd name="T68" fmla="*/ 44 w 88"/>
              <a:gd name="T69" fmla="*/ 57 h 111"/>
              <a:gd name="T70" fmla="*/ 21 w 88"/>
              <a:gd name="T71" fmla="*/ 79 h 111"/>
              <a:gd name="T72" fmla="*/ 44 w 88"/>
              <a:gd name="T73" fmla="*/ 102 h 111"/>
              <a:gd name="T74" fmla="*/ 67 w 88"/>
              <a:gd name="T75" fmla="*/ 79 h 111"/>
              <a:gd name="T76" fmla="*/ 44 w 88"/>
              <a:gd name="T77" fmla="*/ 57 h 111"/>
              <a:gd name="T78" fmla="*/ 44 w 88"/>
              <a:gd name="T79" fmla="*/ 99 h 111"/>
              <a:gd name="T80" fmla="*/ 24 w 88"/>
              <a:gd name="T81" fmla="*/ 79 h 111"/>
              <a:gd name="T82" fmla="*/ 44 w 88"/>
              <a:gd name="T83" fmla="*/ 59 h 111"/>
              <a:gd name="T84" fmla="*/ 64 w 88"/>
              <a:gd name="T85" fmla="*/ 79 h 111"/>
              <a:gd name="T86" fmla="*/ 44 w 88"/>
              <a:gd name="T87" fmla="*/ 99 h 111"/>
              <a:gd name="T88" fmla="*/ 48 w 88"/>
              <a:gd name="T89" fmla="*/ 66 h 111"/>
              <a:gd name="T90" fmla="*/ 44 w 88"/>
              <a:gd name="T91" fmla="*/ 66 h 111"/>
              <a:gd name="T92" fmla="*/ 37 w 88"/>
              <a:gd name="T93" fmla="*/ 70 h 111"/>
              <a:gd name="T94" fmla="*/ 37 w 88"/>
              <a:gd name="T95" fmla="*/ 74 h 111"/>
              <a:gd name="T96" fmla="*/ 42 w 88"/>
              <a:gd name="T97" fmla="*/ 74 h 111"/>
              <a:gd name="T98" fmla="*/ 42 w 88"/>
              <a:gd name="T99" fmla="*/ 89 h 111"/>
              <a:gd name="T100" fmla="*/ 39 w 88"/>
              <a:gd name="T101" fmla="*/ 89 h 111"/>
              <a:gd name="T102" fmla="*/ 39 w 88"/>
              <a:gd name="T103" fmla="*/ 93 h 111"/>
              <a:gd name="T104" fmla="*/ 51 w 88"/>
              <a:gd name="T105" fmla="*/ 93 h 111"/>
              <a:gd name="T106" fmla="*/ 51 w 88"/>
              <a:gd name="T107" fmla="*/ 89 h 111"/>
              <a:gd name="T108" fmla="*/ 48 w 88"/>
              <a:gd name="T109" fmla="*/ 89 h 111"/>
              <a:gd name="T110" fmla="*/ 48 w 88"/>
              <a:gd name="T111" fmla="*/ 6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 h="111">
                <a:moveTo>
                  <a:pt x="88" y="17"/>
                </a:moveTo>
                <a:cubicBezTo>
                  <a:pt x="82" y="12"/>
                  <a:pt x="82" y="12"/>
                  <a:pt x="82" y="12"/>
                </a:cubicBezTo>
                <a:cubicBezTo>
                  <a:pt x="62" y="53"/>
                  <a:pt x="62" y="53"/>
                  <a:pt x="62" y="53"/>
                </a:cubicBezTo>
                <a:cubicBezTo>
                  <a:pt x="60" y="52"/>
                  <a:pt x="58" y="51"/>
                  <a:pt x="55" y="50"/>
                </a:cubicBezTo>
                <a:cubicBezTo>
                  <a:pt x="77" y="6"/>
                  <a:pt x="77" y="6"/>
                  <a:pt x="77" y="6"/>
                </a:cubicBezTo>
                <a:cubicBezTo>
                  <a:pt x="71" y="0"/>
                  <a:pt x="71" y="0"/>
                  <a:pt x="71" y="0"/>
                </a:cubicBezTo>
                <a:cubicBezTo>
                  <a:pt x="17" y="0"/>
                  <a:pt x="17" y="0"/>
                  <a:pt x="17" y="0"/>
                </a:cubicBezTo>
                <a:cubicBezTo>
                  <a:pt x="12" y="6"/>
                  <a:pt x="12" y="6"/>
                  <a:pt x="12" y="6"/>
                </a:cubicBezTo>
                <a:cubicBezTo>
                  <a:pt x="33" y="50"/>
                  <a:pt x="33" y="50"/>
                  <a:pt x="33" y="50"/>
                </a:cubicBezTo>
                <a:cubicBezTo>
                  <a:pt x="31" y="51"/>
                  <a:pt x="28" y="52"/>
                  <a:pt x="26" y="53"/>
                </a:cubicBezTo>
                <a:cubicBezTo>
                  <a:pt x="6" y="12"/>
                  <a:pt x="6" y="12"/>
                  <a:pt x="6" y="12"/>
                </a:cubicBezTo>
                <a:cubicBezTo>
                  <a:pt x="0" y="17"/>
                  <a:pt x="0" y="17"/>
                  <a:pt x="0" y="17"/>
                </a:cubicBezTo>
                <a:cubicBezTo>
                  <a:pt x="20" y="59"/>
                  <a:pt x="20" y="59"/>
                  <a:pt x="20" y="59"/>
                </a:cubicBezTo>
                <a:cubicBezTo>
                  <a:pt x="15" y="64"/>
                  <a:pt x="13" y="71"/>
                  <a:pt x="13" y="79"/>
                </a:cubicBezTo>
                <a:cubicBezTo>
                  <a:pt x="13" y="97"/>
                  <a:pt x="27" y="111"/>
                  <a:pt x="44" y="111"/>
                </a:cubicBezTo>
                <a:cubicBezTo>
                  <a:pt x="61" y="111"/>
                  <a:pt x="75" y="97"/>
                  <a:pt x="75" y="79"/>
                </a:cubicBezTo>
                <a:cubicBezTo>
                  <a:pt x="75" y="71"/>
                  <a:pt x="73" y="64"/>
                  <a:pt x="68" y="59"/>
                </a:cubicBezTo>
                <a:lnTo>
                  <a:pt x="88" y="17"/>
                </a:lnTo>
                <a:close/>
                <a:moveTo>
                  <a:pt x="21" y="8"/>
                </a:moveTo>
                <a:cubicBezTo>
                  <a:pt x="67" y="8"/>
                  <a:pt x="67" y="8"/>
                  <a:pt x="67" y="8"/>
                </a:cubicBezTo>
                <a:cubicBezTo>
                  <a:pt x="63" y="16"/>
                  <a:pt x="63" y="16"/>
                  <a:pt x="63" y="16"/>
                </a:cubicBezTo>
                <a:cubicBezTo>
                  <a:pt x="25" y="16"/>
                  <a:pt x="25" y="16"/>
                  <a:pt x="25" y="16"/>
                </a:cubicBezTo>
                <a:lnTo>
                  <a:pt x="21" y="8"/>
                </a:lnTo>
                <a:close/>
                <a:moveTo>
                  <a:pt x="29" y="24"/>
                </a:moveTo>
                <a:cubicBezTo>
                  <a:pt x="59" y="24"/>
                  <a:pt x="59" y="24"/>
                  <a:pt x="59" y="24"/>
                </a:cubicBezTo>
                <a:cubicBezTo>
                  <a:pt x="48" y="48"/>
                  <a:pt x="48" y="48"/>
                  <a:pt x="48" y="48"/>
                </a:cubicBezTo>
                <a:cubicBezTo>
                  <a:pt x="46" y="48"/>
                  <a:pt x="45" y="48"/>
                  <a:pt x="44" y="48"/>
                </a:cubicBezTo>
                <a:cubicBezTo>
                  <a:pt x="43" y="48"/>
                  <a:pt x="42" y="48"/>
                  <a:pt x="41" y="48"/>
                </a:cubicBezTo>
                <a:lnTo>
                  <a:pt x="29" y="24"/>
                </a:lnTo>
                <a:close/>
                <a:moveTo>
                  <a:pt x="69" y="79"/>
                </a:moveTo>
                <a:cubicBezTo>
                  <a:pt x="69" y="93"/>
                  <a:pt x="58" y="104"/>
                  <a:pt x="44" y="104"/>
                </a:cubicBezTo>
                <a:cubicBezTo>
                  <a:pt x="30" y="104"/>
                  <a:pt x="19" y="93"/>
                  <a:pt x="19" y="79"/>
                </a:cubicBezTo>
                <a:cubicBezTo>
                  <a:pt x="19" y="66"/>
                  <a:pt x="30" y="54"/>
                  <a:pt x="44" y="54"/>
                </a:cubicBezTo>
                <a:cubicBezTo>
                  <a:pt x="58" y="54"/>
                  <a:pt x="69" y="66"/>
                  <a:pt x="69" y="79"/>
                </a:cubicBezTo>
                <a:close/>
                <a:moveTo>
                  <a:pt x="44" y="57"/>
                </a:moveTo>
                <a:cubicBezTo>
                  <a:pt x="32" y="57"/>
                  <a:pt x="21" y="67"/>
                  <a:pt x="21" y="79"/>
                </a:cubicBezTo>
                <a:cubicBezTo>
                  <a:pt x="21" y="92"/>
                  <a:pt x="32" y="102"/>
                  <a:pt x="44" y="102"/>
                </a:cubicBezTo>
                <a:cubicBezTo>
                  <a:pt x="56" y="102"/>
                  <a:pt x="67" y="92"/>
                  <a:pt x="67" y="79"/>
                </a:cubicBezTo>
                <a:cubicBezTo>
                  <a:pt x="67" y="67"/>
                  <a:pt x="56" y="57"/>
                  <a:pt x="44" y="57"/>
                </a:cubicBezTo>
                <a:close/>
                <a:moveTo>
                  <a:pt x="44" y="99"/>
                </a:moveTo>
                <a:cubicBezTo>
                  <a:pt x="33" y="99"/>
                  <a:pt x="24" y="90"/>
                  <a:pt x="24" y="79"/>
                </a:cubicBezTo>
                <a:cubicBezTo>
                  <a:pt x="24" y="68"/>
                  <a:pt x="33" y="59"/>
                  <a:pt x="44" y="59"/>
                </a:cubicBezTo>
                <a:cubicBezTo>
                  <a:pt x="55" y="59"/>
                  <a:pt x="64" y="68"/>
                  <a:pt x="64" y="79"/>
                </a:cubicBezTo>
                <a:cubicBezTo>
                  <a:pt x="64" y="90"/>
                  <a:pt x="55" y="99"/>
                  <a:pt x="44" y="99"/>
                </a:cubicBezTo>
                <a:close/>
                <a:moveTo>
                  <a:pt x="48" y="66"/>
                </a:moveTo>
                <a:cubicBezTo>
                  <a:pt x="44" y="66"/>
                  <a:pt x="44" y="66"/>
                  <a:pt x="44" y="66"/>
                </a:cubicBezTo>
                <a:cubicBezTo>
                  <a:pt x="44" y="66"/>
                  <a:pt x="42" y="70"/>
                  <a:pt x="37" y="70"/>
                </a:cubicBezTo>
                <a:cubicBezTo>
                  <a:pt x="37" y="74"/>
                  <a:pt x="37" y="74"/>
                  <a:pt x="37" y="74"/>
                </a:cubicBezTo>
                <a:cubicBezTo>
                  <a:pt x="42" y="74"/>
                  <a:pt x="42" y="74"/>
                  <a:pt x="42" y="74"/>
                </a:cubicBezTo>
                <a:cubicBezTo>
                  <a:pt x="42" y="89"/>
                  <a:pt x="42" y="89"/>
                  <a:pt x="42" y="89"/>
                </a:cubicBezTo>
                <a:cubicBezTo>
                  <a:pt x="39" y="89"/>
                  <a:pt x="39" y="89"/>
                  <a:pt x="39" y="89"/>
                </a:cubicBezTo>
                <a:cubicBezTo>
                  <a:pt x="39" y="93"/>
                  <a:pt x="39" y="93"/>
                  <a:pt x="39" y="93"/>
                </a:cubicBezTo>
                <a:cubicBezTo>
                  <a:pt x="51" y="93"/>
                  <a:pt x="51" y="93"/>
                  <a:pt x="51" y="93"/>
                </a:cubicBezTo>
                <a:cubicBezTo>
                  <a:pt x="51" y="89"/>
                  <a:pt x="51" y="89"/>
                  <a:pt x="51" y="89"/>
                </a:cubicBezTo>
                <a:cubicBezTo>
                  <a:pt x="48" y="89"/>
                  <a:pt x="48" y="89"/>
                  <a:pt x="48" y="89"/>
                </a:cubicBezTo>
                <a:lnTo>
                  <a:pt x="48" y="66"/>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8" name="Oval 1406"/>
          <p:cNvSpPr>
            <a:spLocks noChangeArrowheads="1"/>
          </p:cNvSpPr>
          <p:nvPr/>
        </p:nvSpPr>
        <p:spPr bwMode="auto">
          <a:xfrm>
            <a:off x="5785227" y="2133850"/>
            <a:ext cx="630139" cy="626676"/>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9" name="Freeform 1407"/>
          <p:cNvSpPr>
            <a:spLocks noEditPoints="1"/>
          </p:cNvSpPr>
          <p:nvPr/>
        </p:nvSpPr>
        <p:spPr bwMode="auto">
          <a:xfrm>
            <a:off x="5771378" y="2120000"/>
            <a:ext cx="657839" cy="6543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0" name="Freeform 1408"/>
          <p:cNvSpPr>
            <a:spLocks noEditPoints="1"/>
          </p:cNvSpPr>
          <p:nvPr/>
        </p:nvSpPr>
        <p:spPr bwMode="auto">
          <a:xfrm>
            <a:off x="5920257" y="2300039"/>
            <a:ext cx="360081" cy="304683"/>
          </a:xfrm>
          <a:custGeom>
            <a:avLst/>
            <a:gdLst>
              <a:gd name="T0" fmla="*/ 4 w 104"/>
              <a:gd name="T1" fmla="*/ 84 h 88"/>
              <a:gd name="T2" fmla="*/ 8 w 104"/>
              <a:gd name="T3" fmla="*/ 88 h 88"/>
              <a:gd name="T4" fmla="*/ 28 w 104"/>
              <a:gd name="T5" fmla="*/ 88 h 88"/>
              <a:gd name="T6" fmla="*/ 28 w 104"/>
              <a:gd name="T7" fmla="*/ 48 h 88"/>
              <a:gd name="T8" fmla="*/ 4 w 104"/>
              <a:gd name="T9" fmla="*/ 71 h 88"/>
              <a:gd name="T10" fmla="*/ 4 w 104"/>
              <a:gd name="T11" fmla="*/ 84 h 88"/>
              <a:gd name="T12" fmla="*/ 37 w 104"/>
              <a:gd name="T13" fmla="*/ 57 h 88"/>
              <a:gd name="T14" fmla="*/ 37 w 104"/>
              <a:gd name="T15" fmla="*/ 88 h 88"/>
              <a:gd name="T16" fmla="*/ 60 w 104"/>
              <a:gd name="T17" fmla="*/ 88 h 88"/>
              <a:gd name="T18" fmla="*/ 60 w 104"/>
              <a:gd name="T19" fmla="*/ 60 h 88"/>
              <a:gd name="T20" fmla="*/ 50 w 104"/>
              <a:gd name="T21" fmla="*/ 70 h 88"/>
              <a:gd name="T22" fmla="*/ 37 w 104"/>
              <a:gd name="T23" fmla="*/ 57 h 88"/>
              <a:gd name="T24" fmla="*/ 83 w 104"/>
              <a:gd name="T25" fmla="*/ 2 h 88"/>
              <a:gd name="T26" fmla="*/ 79 w 104"/>
              <a:gd name="T27" fmla="*/ 6 h 88"/>
              <a:gd name="T28" fmla="*/ 84 w 104"/>
              <a:gd name="T29" fmla="*/ 10 h 88"/>
              <a:gd name="T30" fmla="*/ 88 w 104"/>
              <a:gd name="T31" fmla="*/ 10 h 88"/>
              <a:gd name="T32" fmla="*/ 50 w 104"/>
              <a:gd name="T33" fmla="*/ 48 h 88"/>
              <a:gd name="T34" fmla="*/ 27 w 104"/>
              <a:gd name="T35" fmla="*/ 26 h 88"/>
              <a:gd name="T36" fmla="*/ 1 w 104"/>
              <a:gd name="T37" fmla="*/ 52 h 88"/>
              <a:gd name="T38" fmla="*/ 1 w 104"/>
              <a:gd name="T39" fmla="*/ 57 h 88"/>
              <a:gd name="T40" fmla="*/ 7 w 104"/>
              <a:gd name="T41" fmla="*/ 57 h 88"/>
              <a:gd name="T42" fmla="*/ 27 w 104"/>
              <a:gd name="T43" fmla="*/ 37 h 88"/>
              <a:gd name="T44" fmla="*/ 50 w 104"/>
              <a:gd name="T45" fmla="*/ 60 h 88"/>
              <a:gd name="T46" fmla="*/ 94 w 104"/>
              <a:gd name="T47" fmla="*/ 16 h 88"/>
              <a:gd name="T48" fmla="*/ 94 w 104"/>
              <a:gd name="T49" fmla="*/ 20 h 88"/>
              <a:gd name="T50" fmla="*/ 97 w 104"/>
              <a:gd name="T51" fmla="*/ 24 h 88"/>
              <a:gd name="T52" fmla="*/ 98 w 104"/>
              <a:gd name="T53" fmla="*/ 25 h 88"/>
              <a:gd name="T54" fmla="*/ 102 w 104"/>
              <a:gd name="T55" fmla="*/ 21 h 88"/>
              <a:gd name="T56" fmla="*/ 104 w 104"/>
              <a:gd name="T57" fmla="*/ 0 h 88"/>
              <a:gd name="T58" fmla="*/ 83 w 104"/>
              <a:gd name="T59" fmla="*/ 2 h 88"/>
              <a:gd name="T60" fmla="*/ 69 w 104"/>
              <a:gd name="T61" fmla="*/ 51 h 88"/>
              <a:gd name="T62" fmla="*/ 69 w 104"/>
              <a:gd name="T63" fmla="*/ 88 h 88"/>
              <a:gd name="T64" fmla="*/ 88 w 104"/>
              <a:gd name="T65" fmla="*/ 88 h 88"/>
              <a:gd name="T66" fmla="*/ 92 w 104"/>
              <a:gd name="T67" fmla="*/ 84 h 88"/>
              <a:gd name="T68" fmla="*/ 92 w 104"/>
              <a:gd name="T69" fmla="*/ 48 h 88"/>
              <a:gd name="T70" fmla="*/ 92 w 104"/>
              <a:gd name="T71" fmla="*/ 28 h 88"/>
              <a:gd name="T72" fmla="*/ 72 w 104"/>
              <a:gd name="T73" fmla="*/ 48 h 88"/>
              <a:gd name="T74" fmla="*/ 69 w 104"/>
              <a:gd name="T75"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88">
                <a:moveTo>
                  <a:pt x="4" y="84"/>
                </a:moveTo>
                <a:cubicBezTo>
                  <a:pt x="4" y="86"/>
                  <a:pt x="6" y="88"/>
                  <a:pt x="8" y="88"/>
                </a:cubicBezTo>
                <a:cubicBezTo>
                  <a:pt x="28" y="88"/>
                  <a:pt x="28" y="88"/>
                  <a:pt x="28" y="88"/>
                </a:cubicBezTo>
                <a:cubicBezTo>
                  <a:pt x="28" y="48"/>
                  <a:pt x="28" y="48"/>
                  <a:pt x="28" y="48"/>
                </a:cubicBezTo>
                <a:cubicBezTo>
                  <a:pt x="4" y="71"/>
                  <a:pt x="4" y="71"/>
                  <a:pt x="4" y="71"/>
                </a:cubicBezTo>
                <a:lnTo>
                  <a:pt x="4" y="84"/>
                </a:lnTo>
                <a:close/>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83" y="2"/>
                </a:moveTo>
                <a:cubicBezTo>
                  <a:pt x="81" y="2"/>
                  <a:pt x="79" y="4"/>
                  <a:pt x="79" y="6"/>
                </a:cubicBezTo>
                <a:cubicBezTo>
                  <a:pt x="79" y="9"/>
                  <a:pt x="81" y="10"/>
                  <a:pt x="84" y="10"/>
                </a:cubicBezTo>
                <a:cubicBezTo>
                  <a:pt x="88" y="10"/>
                  <a:pt x="88" y="10"/>
                  <a:pt x="88" y="10"/>
                </a:cubicBezTo>
                <a:cubicBezTo>
                  <a:pt x="50" y="48"/>
                  <a:pt x="50" y="48"/>
                  <a:pt x="50" y="48"/>
                </a:cubicBezTo>
                <a:cubicBezTo>
                  <a:pt x="27" y="26"/>
                  <a:pt x="27" y="26"/>
                  <a:pt x="27" y="26"/>
                </a:cubicBezTo>
                <a:cubicBezTo>
                  <a:pt x="1" y="52"/>
                  <a:pt x="1" y="52"/>
                  <a:pt x="1" y="52"/>
                </a:cubicBezTo>
                <a:cubicBezTo>
                  <a:pt x="0" y="53"/>
                  <a:pt x="0" y="56"/>
                  <a:pt x="1" y="57"/>
                </a:cubicBezTo>
                <a:cubicBezTo>
                  <a:pt x="3" y="59"/>
                  <a:pt x="6" y="59"/>
                  <a:pt x="7" y="57"/>
                </a:cubicBezTo>
                <a:cubicBezTo>
                  <a:pt x="27" y="37"/>
                  <a:pt x="27" y="37"/>
                  <a:pt x="27" y="37"/>
                </a:cubicBezTo>
                <a:cubicBezTo>
                  <a:pt x="50" y="60"/>
                  <a:pt x="50" y="60"/>
                  <a:pt x="50" y="60"/>
                </a:cubicBezTo>
                <a:cubicBezTo>
                  <a:pt x="94" y="16"/>
                  <a:pt x="94" y="16"/>
                  <a:pt x="94" y="16"/>
                </a:cubicBezTo>
                <a:cubicBezTo>
                  <a:pt x="94" y="20"/>
                  <a:pt x="94" y="20"/>
                  <a:pt x="94" y="20"/>
                </a:cubicBezTo>
                <a:cubicBezTo>
                  <a:pt x="93" y="22"/>
                  <a:pt x="95" y="24"/>
                  <a:pt x="97" y="24"/>
                </a:cubicBezTo>
                <a:cubicBezTo>
                  <a:pt x="98" y="25"/>
                  <a:pt x="98" y="25"/>
                  <a:pt x="98" y="25"/>
                </a:cubicBezTo>
                <a:cubicBezTo>
                  <a:pt x="100" y="25"/>
                  <a:pt x="102" y="23"/>
                  <a:pt x="102" y="21"/>
                </a:cubicBezTo>
                <a:cubicBezTo>
                  <a:pt x="104" y="0"/>
                  <a:pt x="104" y="0"/>
                  <a:pt x="104" y="0"/>
                </a:cubicBezTo>
                <a:lnTo>
                  <a:pt x="83" y="2"/>
                </a:lnTo>
                <a:close/>
                <a:moveTo>
                  <a:pt x="69" y="51"/>
                </a:moveTo>
                <a:cubicBezTo>
                  <a:pt x="69" y="88"/>
                  <a:pt x="69" y="88"/>
                  <a:pt x="69" y="88"/>
                </a:cubicBezTo>
                <a:cubicBezTo>
                  <a:pt x="88" y="88"/>
                  <a:pt x="88" y="88"/>
                  <a:pt x="88" y="88"/>
                </a:cubicBezTo>
                <a:cubicBezTo>
                  <a:pt x="90" y="88"/>
                  <a:pt x="92" y="86"/>
                  <a:pt x="92" y="84"/>
                </a:cubicBezTo>
                <a:cubicBezTo>
                  <a:pt x="92" y="48"/>
                  <a:pt x="92" y="48"/>
                  <a:pt x="92" y="48"/>
                </a:cubicBezTo>
                <a:cubicBezTo>
                  <a:pt x="92" y="28"/>
                  <a:pt x="92" y="28"/>
                  <a:pt x="92" y="28"/>
                </a:cubicBezTo>
                <a:cubicBezTo>
                  <a:pt x="72" y="48"/>
                  <a:pt x="72" y="48"/>
                  <a:pt x="72" y="48"/>
                </a:cubicBezTo>
                <a:lnTo>
                  <a:pt x="69" y="51"/>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1" name="Oval 1409"/>
          <p:cNvSpPr>
            <a:spLocks noChangeArrowheads="1"/>
          </p:cNvSpPr>
          <p:nvPr/>
        </p:nvSpPr>
        <p:spPr bwMode="auto">
          <a:xfrm>
            <a:off x="6972799" y="3802679"/>
            <a:ext cx="630139" cy="626676"/>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2" name="Freeform 1410"/>
          <p:cNvSpPr>
            <a:spLocks noEditPoints="1"/>
          </p:cNvSpPr>
          <p:nvPr/>
        </p:nvSpPr>
        <p:spPr bwMode="auto">
          <a:xfrm>
            <a:off x="6958948" y="3788830"/>
            <a:ext cx="657839" cy="654375"/>
          </a:xfrm>
          <a:custGeom>
            <a:avLst/>
            <a:gdLst>
              <a:gd name="T0" fmla="*/ 95 w 190"/>
              <a:gd name="T1" fmla="*/ 189 h 189"/>
              <a:gd name="T2" fmla="*/ 0 w 190"/>
              <a:gd name="T3" fmla="*/ 94 h 189"/>
              <a:gd name="T4" fmla="*/ 95 w 190"/>
              <a:gd name="T5" fmla="*/ 0 h 189"/>
              <a:gd name="T6" fmla="*/ 190 w 190"/>
              <a:gd name="T7" fmla="*/ 94 h 189"/>
              <a:gd name="T8" fmla="*/ 95 w 190"/>
              <a:gd name="T9" fmla="*/ 189 h 189"/>
              <a:gd name="T10" fmla="*/ 95 w 190"/>
              <a:gd name="T11" fmla="*/ 8 h 189"/>
              <a:gd name="T12" fmla="*/ 8 w 190"/>
              <a:gd name="T13" fmla="*/ 94 h 189"/>
              <a:gd name="T14" fmla="*/ 95 w 190"/>
              <a:gd name="T15" fmla="*/ 181 h 189"/>
              <a:gd name="T16" fmla="*/ 182 w 190"/>
              <a:gd name="T17" fmla="*/ 94 h 189"/>
              <a:gd name="T18" fmla="*/ 95 w 190"/>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189">
                <a:moveTo>
                  <a:pt x="95" y="189"/>
                </a:moveTo>
                <a:cubicBezTo>
                  <a:pt x="43" y="189"/>
                  <a:pt x="0" y="147"/>
                  <a:pt x="0" y="94"/>
                </a:cubicBezTo>
                <a:cubicBezTo>
                  <a:pt x="0" y="42"/>
                  <a:pt x="43" y="0"/>
                  <a:pt x="95" y="0"/>
                </a:cubicBezTo>
                <a:cubicBezTo>
                  <a:pt x="147" y="0"/>
                  <a:pt x="190" y="42"/>
                  <a:pt x="190" y="94"/>
                </a:cubicBezTo>
                <a:cubicBezTo>
                  <a:pt x="190" y="147"/>
                  <a:pt x="147" y="189"/>
                  <a:pt x="95" y="189"/>
                </a:cubicBezTo>
                <a:close/>
                <a:moveTo>
                  <a:pt x="95" y="8"/>
                </a:moveTo>
                <a:cubicBezTo>
                  <a:pt x="47" y="8"/>
                  <a:pt x="8" y="47"/>
                  <a:pt x="8" y="94"/>
                </a:cubicBezTo>
                <a:cubicBezTo>
                  <a:pt x="8" y="142"/>
                  <a:pt x="47" y="181"/>
                  <a:pt x="95" y="181"/>
                </a:cubicBezTo>
                <a:cubicBezTo>
                  <a:pt x="143" y="181"/>
                  <a:pt x="182" y="142"/>
                  <a:pt x="182" y="94"/>
                </a:cubicBezTo>
                <a:cubicBezTo>
                  <a:pt x="182" y="47"/>
                  <a:pt x="143" y="8"/>
                  <a:pt x="95"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3" name="Freeform 1411"/>
          <p:cNvSpPr>
            <a:spLocks noEditPoints="1"/>
          </p:cNvSpPr>
          <p:nvPr/>
        </p:nvSpPr>
        <p:spPr bwMode="auto">
          <a:xfrm>
            <a:off x="7118214" y="3916935"/>
            <a:ext cx="339307" cy="353155"/>
          </a:xfrm>
          <a:custGeom>
            <a:avLst/>
            <a:gdLst>
              <a:gd name="T0" fmla="*/ 69 w 98"/>
              <a:gd name="T1" fmla="*/ 85 h 102"/>
              <a:gd name="T2" fmla="*/ 71 w 98"/>
              <a:gd name="T3" fmla="*/ 87 h 102"/>
              <a:gd name="T4" fmla="*/ 98 w 98"/>
              <a:gd name="T5" fmla="*/ 102 h 102"/>
              <a:gd name="T6" fmla="*/ 97 w 98"/>
              <a:gd name="T7" fmla="*/ 71 h 102"/>
              <a:gd name="T8" fmla="*/ 97 w 98"/>
              <a:gd name="T9" fmla="*/ 68 h 102"/>
              <a:gd name="T10" fmla="*/ 94 w 98"/>
              <a:gd name="T11" fmla="*/ 63 h 102"/>
              <a:gd name="T12" fmla="*/ 66 w 98"/>
              <a:gd name="T13" fmla="*/ 80 h 102"/>
              <a:gd name="T14" fmla="*/ 69 w 98"/>
              <a:gd name="T15" fmla="*/ 85 h 102"/>
              <a:gd name="T16" fmla="*/ 85 w 98"/>
              <a:gd name="T17" fmla="*/ 64 h 102"/>
              <a:gd name="T18" fmla="*/ 91 w 98"/>
              <a:gd name="T19" fmla="*/ 60 h 102"/>
              <a:gd name="T20" fmla="*/ 62 w 98"/>
              <a:gd name="T21" fmla="*/ 12 h 102"/>
              <a:gd name="T22" fmla="*/ 56 w 98"/>
              <a:gd name="T23" fmla="*/ 16 h 102"/>
              <a:gd name="T24" fmla="*/ 85 w 98"/>
              <a:gd name="T25" fmla="*/ 64 h 102"/>
              <a:gd name="T26" fmla="*/ 82 w 98"/>
              <a:gd name="T27" fmla="*/ 65 h 102"/>
              <a:gd name="T28" fmla="*/ 53 w 98"/>
              <a:gd name="T29" fmla="*/ 18 h 102"/>
              <a:gd name="T30" fmla="*/ 44 w 98"/>
              <a:gd name="T31" fmla="*/ 23 h 102"/>
              <a:gd name="T32" fmla="*/ 73 w 98"/>
              <a:gd name="T33" fmla="*/ 71 h 102"/>
              <a:gd name="T34" fmla="*/ 82 w 98"/>
              <a:gd name="T35" fmla="*/ 65 h 102"/>
              <a:gd name="T36" fmla="*/ 35 w 98"/>
              <a:gd name="T37" fmla="*/ 29 h 102"/>
              <a:gd name="T38" fmla="*/ 63 w 98"/>
              <a:gd name="T39" fmla="*/ 76 h 102"/>
              <a:gd name="T40" fmla="*/ 70 w 98"/>
              <a:gd name="T41" fmla="*/ 72 h 102"/>
              <a:gd name="T42" fmla="*/ 41 w 98"/>
              <a:gd name="T43" fmla="*/ 25 h 102"/>
              <a:gd name="T44" fmla="*/ 35 w 98"/>
              <a:gd name="T45" fmla="*/ 29 h 102"/>
              <a:gd name="T46" fmla="*/ 32 w 98"/>
              <a:gd name="T47" fmla="*/ 25 h 102"/>
              <a:gd name="T48" fmla="*/ 60 w 98"/>
              <a:gd name="T49" fmla="*/ 8 h 102"/>
              <a:gd name="T50" fmla="*/ 58 w 98"/>
              <a:gd name="T51" fmla="*/ 4 h 102"/>
              <a:gd name="T52" fmla="*/ 49 w 98"/>
              <a:gd name="T53" fmla="*/ 2 h 102"/>
              <a:gd name="T54" fmla="*/ 32 w 98"/>
              <a:gd name="T55" fmla="*/ 12 h 102"/>
              <a:gd name="T56" fmla="*/ 30 w 98"/>
              <a:gd name="T57" fmla="*/ 21 h 102"/>
              <a:gd name="T58" fmla="*/ 32 w 98"/>
              <a:gd name="T59" fmla="*/ 25 h 102"/>
              <a:gd name="T60" fmla="*/ 0 w 98"/>
              <a:gd name="T61" fmla="*/ 102 h 102"/>
              <a:gd name="T62" fmla="*/ 75 w 98"/>
              <a:gd name="T63" fmla="*/ 102 h 102"/>
              <a:gd name="T64" fmla="*/ 75 w 98"/>
              <a:gd name="T65" fmla="*/ 97 h 102"/>
              <a:gd name="T66" fmla="*/ 0 w 98"/>
              <a:gd name="T67" fmla="*/ 97 h 102"/>
              <a:gd name="T68" fmla="*/ 0 w 98"/>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02">
                <a:moveTo>
                  <a:pt x="69" y="85"/>
                </a:moveTo>
                <a:cubicBezTo>
                  <a:pt x="69" y="86"/>
                  <a:pt x="70" y="87"/>
                  <a:pt x="71" y="87"/>
                </a:cubicBezTo>
                <a:cubicBezTo>
                  <a:pt x="98" y="102"/>
                  <a:pt x="98" y="102"/>
                  <a:pt x="98" y="102"/>
                </a:cubicBezTo>
                <a:cubicBezTo>
                  <a:pt x="97" y="71"/>
                  <a:pt x="97" y="71"/>
                  <a:pt x="97" y="71"/>
                </a:cubicBezTo>
                <a:cubicBezTo>
                  <a:pt x="97" y="70"/>
                  <a:pt x="97" y="69"/>
                  <a:pt x="97" y="68"/>
                </a:cubicBezTo>
                <a:cubicBezTo>
                  <a:pt x="94" y="63"/>
                  <a:pt x="94" y="63"/>
                  <a:pt x="94" y="63"/>
                </a:cubicBezTo>
                <a:cubicBezTo>
                  <a:pt x="66" y="80"/>
                  <a:pt x="66" y="80"/>
                  <a:pt x="66" y="80"/>
                </a:cubicBezTo>
                <a:lnTo>
                  <a:pt x="69" y="85"/>
                </a:lnTo>
                <a:close/>
                <a:moveTo>
                  <a:pt x="85" y="64"/>
                </a:moveTo>
                <a:cubicBezTo>
                  <a:pt x="91" y="60"/>
                  <a:pt x="91" y="60"/>
                  <a:pt x="91" y="60"/>
                </a:cubicBezTo>
                <a:cubicBezTo>
                  <a:pt x="62" y="12"/>
                  <a:pt x="62" y="12"/>
                  <a:pt x="62" y="12"/>
                </a:cubicBezTo>
                <a:cubicBezTo>
                  <a:pt x="56" y="16"/>
                  <a:pt x="56" y="16"/>
                  <a:pt x="56" y="16"/>
                </a:cubicBezTo>
                <a:lnTo>
                  <a:pt x="85" y="64"/>
                </a:lnTo>
                <a:close/>
                <a:moveTo>
                  <a:pt x="82" y="65"/>
                </a:moveTo>
                <a:cubicBezTo>
                  <a:pt x="53" y="18"/>
                  <a:pt x="53" y="18"/>
                  <a:pt x="53" y="18"/>
                </a:cubicBezTo>
                <a:cubicBezTo>
                  <a:pt x="44" y="23"/>
                  <a:pt x="44" y="23"/>
                  <a:pt x="44" y="23"/>
                </a:cubicBezTo>
                <a:cubicBezTo>
                  <a:pt x="73" y="71"/>
                  <a:pt x="73" y="71"/>
                  <a:pt x="73" y="71"/>
                </a:cubicBezTo>
                <a:lnTo>
                  <a:pt x="82" y="65"/>
                </a:lnTo>
                <a:close/>
                <a:moveTo>
                  <a:pt x="35" y="29"/>
                </a:moveTo>
                <a:cubicBezTo>
                  <a:pt x="63" y="76"/>
                  <a:pt x="63" y="76"/>
                  <a:pt x="63" y="76"/>
                </a:cubicBezTo>
                <a:cubicBezTo>
                  <a:pt x="70" y="72"/>
                  <a:pt x="70" y="72"/>
                  <a:pt x="70" y="72"/>
                </a:cubicBezTo>
                <a:cubicBezTo>
                  <a:pt x="41" y="25"/>
                  <a:pt x="41" y="25"/>
                  <a:pt x="41" y="25"/>
                </a:cubicBezTo>
                <a:lnTo>
                  <a:pt x="35" y="29"/>
                </a:lnTo>
                <a:close/>
                <a:moveTo>
                  <a:pt x="32" y="25"/>
                </a:moveTo>
                <a:cubicBezTo>
                  <a:pt x="60" y="8"/>
                  <a:pt x="60" y="8"/>
                  <a:pt x="60" y="8"/>
                </a:cubicBezTo>
                <a:cubicBezTo>
                  <a:pt x="58" y="4"/>
                  <a:pt x="58" y="4"/>
                  <a:pt x="58" y="4"/>
                </a:cubicBezTo>
                <a:cubicBezTo>
                  <a:pt x="56" y="1"/>
                  <a:pt x="52" y="0"/>
                  <a:pt x="49" y="2"/>
                </a:cubicBezTo>
                <a:cubicBezTo>
                  <a:pt x="32" y="12"/>
                  <a:pt x="32" y="12"/>
                  <a:pt x="32" y="12"/>
                </a:cubicBezTo>
                <a:cubicBezTo>
                  <a:pt x="29" y="14"/>
                  <a:pt x="28" y="18"/>
                  <a:pt x="30" y="21"/>
                </a:cubicBezTo>
                <a:lnTo>
                  <a:pt x="32" y="25"/>
                </a:lnTo>
                <a:close/>
                <a:moveTo>
                  <a:pt x="0" y="102"/>
                </a:moveTo>
                <a:cubicBezTo>
                  <a:pt x="75" y="102"/>
                  <a:pt x="75" y="102"/>
                  <a:pt x="75" y="102"/>
                </a:cubicBezTo>
                <a:cubicBezTo>
                  <a:pt x="75" y="97"/>
                  <a:pt x="75" y="97"/>
                  <a:pt x="75" y="97"/>
                </a:cubicBezTo>
                <a:cubicBezTo>
                  <a:pt x="0" y="97"/>
                  <a:pt x="0" y="97"/>
                  <a:pt x="0" y="97"/>
                </a:cubicBezTo>
                <a:lnTo>
                  <a:pt x="0" y="102"/>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4" name="Oval 1412"/>
          <p:cNvSpPr>
            <a:spLocks noChangeArrowheads="1"/>
          </p:cNvSpPr>
          <p:nvPr/>
        </p:nvSpPr>
        <p:spPr bwMode="auto">
          <a:xfrm>
            <a:off x="7765666" y="4914080"/>
            <a:ext cx="626678" cy="626676"/>
          </a:xfrm>
          <a:prstGeom prst="ellipse">
            <a:avLst/>
          </a:prstGeom>
          <a:solidFill>
            <a:schemeClr val="bg1"/>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5" name="Freeform 1413"/>
          <p:cNvSpPr>
            <a:spLocks noEditPoints="1"/>
          </p:cNvSpPr>
          <p:nvPr/>
        </p:nvSpPr>
        <p:spPr bwMode="auto">
          <a:xfrm>
            <a:off x="7751818" y="4900231"/>
            <a:ext cx="654376" cy="654375"/>
          </a:xfrm>
          <a:custGeom>
            <a:avLst/>
            <a:gdLst>
              <a:gd name="T0" fmla="*/ 95 w 189"/>
              <a:gd name="T1" fmla="*/ 189 h 189"/>
              <a:gd name="T2" fmla="*/ 0 w 189"/>
              <a:gd name="T3" fmla="*/ 95 h 189"/>
              <a:gd name="T4" fmla="*/ 95 w 189"/>
              <a:gd name="T5" fmla="*/ 0 h 189"/>
              <a:gd name="T6" fmla="*/ 189 w 189"/>
              <a:gd name="T7" fmla="*/ 95 h 189"/>
              <a:gd name="T8" fmla="*/ 95 w 189"/>
              <a:gd name="T9" fmla="*/ 189 h 189"/>
              <a:gd name="T10" fmla="*/ 95 w 189"/>
              <a:gd name="T11" fmla="*/ 8 h 189"/>
              <a:gd name="T12" fmla="*/ 8 w 189"/>
              <a:gd name="T13" fmla="*/ 95 h 189"/>
              <a:gd name="T14" fmla="*/ 95 w 189"/>
              <a:gd name="T15" fmla="*/ 181 h 189"/>
              <a:gd name="T16" fmla="*/ 181 w 189"/>
              <a:gd name="T17" fmla="*/ 95 h 189"/>
              <a:gd name="T18" fmla="*/ 95 w 189"/>
              <a:gd name="T19" fmla="*/ 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189">
                <a:moveTo>
                  <a:pt x="95" y="189"/>
                </a:moveTo>
                <a:cubicBezTo>
                  <a:pt x="42" y="189"/>
                  <a:pt x="0" y="147"/>
                  <a:pt x="0" y="95"/>
                </a:cubicBezTo>
                <a:cubicBezTo>
                  <a:pt x="0" y="42"/>
                  <a:pt x="42" y="0"/>
                  <a:pt x="95" y="0"/>
                </a:cubicBezTo>
                <a:cubicBezTo>
                  <a:pt x="147" y="0"/>
                  <a:pt x="189" y="42"/>
                  <a:pt x="189" y="95"/>
                </a:cubicBezTo>
                <a:cubicBezTo>
                  <a:pt x="189" y="147"/>
                  <a:pt x="147" y="189"/>
                  <a:pt x="95" y="189"/>
                </a:cubicBezTo>
                <a:close/>
                <a:moveTo>
                  <a:pt x="95" y="8"/>
                </a:moveTo>
                <a:cubicBezTo>
                  <a:pt x="47" y="8"/>
                  <a:pt x="8" y="47"/>
                  <a:pt x="8" y="95"/>
                </a:cubicBezTo>
                <a:cubicBezTo>
                  <a:pt x="8" y="142"/>
                  <a:pt x="47" y="181"/>
                  <a:pt x="95" y="181"/>
                </a:cubicBezTo>
                <a:cubicBezTo>
                  <a:pt x="142" y="181"/>
                  <a:pt x="181" y="142"/>
                  <a:pt x="181" y="95"/>
                </a:cubicBezTo>
                <a:cubicBezTo>
                  <a:pt x="181" y="47"/>
                  <a:pt x="142" y="8"/>
                  <a:pt x="95" y="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6" name="Freeform 1414"/>
          <p:cNvSpPr>
            <a:spLocks noEditPoints="1"/>
          </p:cNvSpPr>
          <p:nvPr/>
        </p:nvSpPr>
        <p:spPr bwMode="auto">
          <a:xfrm>
            <a:off x="7945705" y="5056033"/>
            <a:ext cx="266597" cy="339307"/>
          </a:xfrm>
          <a:custGeom>
            <a:avLst/>
            <a:gdLst>
              <a:gd name="T0" fmla="*/ 112 w 154"/>
              <a:gd name="T1" fmla="*/ 56 h 196"/>
              <a:gd name="T2" fmla="*/ 26 w 154"/>
              <a:gd name="T3" fmla="*/ 56 h 196"/>
              <a:gd name="T4" fmla="*/ 26 w 154"/>
              <a:gd name="T5" fmla="*/ 68 h 196"/>
              <a:gd name="T6" fmla="*/ 112 w 154"/>
              <a:gd name="T7" fmla="*/ 68 h 196"/>
              <a:gd name="T8" fmla="*/ 112 w 154"/>
              <a:gd name="T9" fmla="*/ 56 h 196"/>
              <a:gd name="T10" fmla="*/ 112 w 154"/>
              <a:gd name="T11" fmla="*/ 80 h 196"/>
              <a:gd name="T12" fmla="*/ 26 w 154"/>
              <a:gd name="T13" fmla="*/ 80 h 196"/>
              <a:gd name="T14" fmla="*/ 26 w 154"/>
              <a:gd name="T15" fmla="*/ 92 h 196"/>
              <a:gd name="T16" fmla="*/ 112 w 154"/>
              <a:gd name="T17" fmla="*/ 92 h 196"/>
              <a:gd name="T18" fmla="*/ 112 w 154"/>
              <a:gd name="T19" fmla="*/ 80 h 196"/>
              <a:gd name="T20" fmla="*/ 112 w 154"/>
              <a:gd name="T21" fmla="*/ 32 h 196"/>
              <a:gd name="T22" fmla="*/ 26 w 154"/>
              <a:gd name="T23" fmla="*/ 32 h 196"/>
              <a:gd name="T24" fmla="*/ 26 w 154"/>
              <a:gd name="T25" fmla="*/ 44 h 196"/>
              <a:gd name="T26" fmla="*/ 112 w 154"/>
              <a:gd name="T27" fmla="*/ 44 h 196"/>
              <a:gd name="T28" fmla="*/ 112 w 154"/>
              <a:gd name="T29" fmla="*/ 32 h 196"/>
              <a:gd name="T30" fmla="*/ 26 w 154"/>
              <a:gd name="T31" fmla="*/ 116 h 196"/>
              <a:gd name="T32" fmla="*/ 68 w 154"/>
              <a:gd name="T33" fmla="*/ 116 h 196"/>
              <a:gd name="T34" fmla="*/ 68 w 154"/>
              <a:gd name="T35" fmla="*/ 104 h 196"/>
              <a:gd name="T36" fmla="*/ 26 w 154"/>
              <a:gd name="T37" fmla="*/ 104 h 196"/>
              <a:gd name="T38" fmla="*/ 26 w 154"/>
              <a:gd name="T39" fmla="*/ 116 h 196"/>
              <a:gd name="T40" fmla="*/ 138 w 154"/>
              <a:gd name="T41" fmla="*/ 18 h 196"/>
              <a:gd name="T42" fmla="*/ 138 w 154"/>
              <a:gd name="T43" fmla="*/ 0 h 196"/>
              <a:gd name="T44" fmla="*/ 0 w 154"/>
              <a:gd name="T45" fmla="*/ 0 h 196"/>
              <a:gd name="T46" fmla="*/ 0 w 154"/>
              <a:gd name="T47" fmla="*/ 178 h 196"/>
              <a:gd name="T48" fmla="*/ 18 w 154"/>
              <a:gd name="T49" fmla="*/ 178 h 196"/>
              <a:gd name="T50" fmla="*/ 18 w 154"/>
              <a:gd name="T51" fmla="*/ 196 h 196"/>
              <a:gd name="T52" fmla="*/ 154 w 154"/>
              <a:gd name="T53" fmla="*/ 196 h 196"/>
              <a:gd name="T54" fmla="*/ 154 w 154"/>
              <a:gd name="T55" fmla="*/ 18 h 196"/>
              <a:gd name="T56" fmla="*/ 138 w 154"/>
              <a:gd name="T57" fmla="*/ 18 h 196"/>
              <a:gd name="T58" fmla="*/ 10 w 154"/>
              <a:gd name="T59" fmla="*/ 168 h 196"/>
              <a:gd name="T60" fmla="*/ 10 w 154"/>
              <a:gd name="T61" fmla="*/ 10 h 196"/>
              <a:gd name="T62" fmla="*/ 128 w 154"/>
              <a:gd name="T63" fmla="*/ 10 h 196"/>
              <a:gd name="T64" fmla="*/ 128 w 154"/>
              <a:gd name="T65" fmla="*/ 128 h 196"/>
              <a:gd name="T66" fmla="*/ 88 w 154"/>
              <a:gd name="T67" fmla="*/ 128 h 196"/>
              <a:gd name="T68" fmla="*/ 88 w 154"/>
              <a:gd name="T69" fmla="*/ 168 h 196"/>
              <a:gd name="T70" fmla="*/ 10 w 154"/>
              <a:gd name="T71" fmla="*/ 168 h 196"/>
              <a:gd name="T72" fmla="*/ 144 w 154"/>
              <a:gd name="T73" fmla="*/ 186 h 196"/>
              <a:gd name="T74" fmla="*/ 26 w 154"/>
              <a:gd name="T75" fmla="*/ 186 h 196"/>
              <a:gd name="T76" fmla="*/ 26 w 154"/>
              <a:gd name="T77" fmla="*/ 178 h 196"/>
              <a:gd name="T78" fmla="*/ 92 w 154"/>
              <a:gd name="T79" fmla="*/ 178 h 196"/>
              <a:gd name="T80" fmla="*/ 138 w 154"/>
              <a:gd name="T81" fmla="*/ 132 h 196"/>
              <a:gd name="T82" fmla="*/ 138 w 154"/>
              <a:gd name="T83" fmla="*/ 28 h 196"/>
              <a:gd name="T84" fmla="*/ 144 w 154"/>
              <a:gd name="T85" fmla="*/ 28 h 196"/>
              <a:gd name="T86" fmla="*/ 144 w 154"/>
              <a:gd name="T87" fmla="*/ 18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96">
                <a:moveTo>
                  <a:pt x="112" y="56"/>
                </a:moveTo>
                <a:lnTo>
                  <a:pt x="26" y="56"/>
                </a:lnTo>
                <a:lnTo>
                  <a:pt x="26" y="68"/>
                </a:lnTo>
                <a:lnTo>
                  <a:pt x="112" y="68"/>
                </a:lnTo>
                <a:lnTo>
                  <a:pt x="112" y="56"/>
                </a:lnTo>
                <a:close/>
                <a:moveTo>
                  <a:pt x="112" y="80"/>
                </a:moveTo>
                <a:lnTo>
                  <a:pt x="26" y="80"/>
                </a:lnTo>
                <a:lnTo>
                  <a:pt x="26" y="92"/>
                </a:lnTo>
                <a:lnTo>
                  <a:pt x="112" y="92"/>
                </a:lnTo>
                <a:lnTo>
                  <a:pt x="112" y="80"/>
                </a:lnTo>
                <a:close/>
                <a:moveTo>
                  <a:pt x="112" y="32"/>
                </a:moveTo>
                <a:lnTo>
                  <a:pt x="26" y="32"/>
                </a:lnTo>
                <a:lnTo>
                  <a:pt x="26" y="44"/>
                </a:lnTo>
                <a:lnTo>
                  <a:pt x="112" y="44"/>
                </a:lnTo>
                <a:lnTo>
                  <a:pt x="112" y="32"/>
                </a:lnTo>
                <a:close/>
                <a:moveTo>
                  <a:pt x="26" y="116"/>
                </a:moveTo>
                <a:lnTo>
                  <a:pt x="68" y="116"/>
                </a:lnTo>
                <a:lnTo>
                  <a:pt x="68" y="104"/>
                </a:lnTo>
                <a:lnTo>
                  <a:pt x="26" y="104"/>
                </a:lnTo>
                <a:lnTo>
                  <a:pt x="26" y="116"/>
                </a:lnTo>
                <a:close/>
                <a:moveTo>
                  <a:pt x="138" y="18"/>
                </a:moveTo>
                <a:lnTo>
                  <a:pt x="138" y="0"/>
                </a:lnTo>
                <a:lnTo>
                  <a:pt x="0" y="0"/>
                </a:lnTo>
                <a:lnTo>
                  <a:pt x="0" y="178"/>
                </a:lnTo>
                <a:lnTo>
                  <a:pt x="18" y="178"/>
                </a:lnTo>
                <a:lnTo>
                  <a:pt x="18" y="196"/>
                </a:lnTo>
                <a:lnTo>
                  <a:pt x="154" y="196"/>
                </a:lnTo>
                <a:lnTo>
                  <a:pt x="154" y="18"/>
                </a:lnTo>
                <a:lnTo>
                  <a:pt x="138" y="18"/>
                </a:lnTo>
                <a:close/>
                <a:moveTo>
                  <a:pt x="10" y="168"/>
                </a:moveTo>
                <a:lnTo>
                  <a:pt x="10" y="10"/>
                </a:lnTo>
                <a:lnTo>
                  <a:pt x="128" y="10"/>
                </a:lnTo>
                <a:lnTo>
                  <a:pt x="128" y="128"/>
                </a:lnTo>
                <a:lnTo>
                  <a:pt x="88" y="128"/>
                </a:lnTo>
                <a:lnTo>
                  <a:pt x="88" y="168"/>
                </a:lnTo>
                <a:lnTo>
                  <a:pt x="10" y="168"/>
                </a:lnTo>
                <a:close/>
                <a:moveTo>
                  <a:pt x="144" y="186"/>
                </a:moveTo>
                <a:lnTo>
                  <a:pt x="26" y="186"/>
                </a:lnTo>
                <a:lnTo>
                  <a:pt x="26" y="178"/>
                </a:lnTo>
                <a:lnTo>
                  <a:pt x="92" y="178"/>
                </a:lnTo>
                <a:lnTo>
                  <a:pt x="138" y="132"/>
                </a:lnTo>
                <a:lnTo>
                  <a:pt x="138" y="28"/>
                </a:lnTo>
                <a:lnTo>
                  <a:pt x="144" y="28"/>
                </a:lnTo>
                <a:lnTo>
                  <a:pt x="144" y="186"/>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37" name="文本框 36"/>
          <p:cNvSpPr txBox="1"/>
          <p:nvPr/>
        </p:nvSpPr>
        <p:spPr>
          <a:xfrm>
            <a:off x="8573440" y="2920119"/>
            <a:ext cx="1847817" cy="1080761"/>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8" name="文本框 37"/>
          <p:cNvSpPr txBox="1"/>
          <p:nvPr/>
        </p:nvSpPr>
        <p:spPr>
          <a:xfrm>
            <a:off x="8775914" y="2567618"/>
            <a:ext cx="1458038" cy="362901"/>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9" name="文本框 38"/>
          <p:cNvSpPr txBox="1"/>
          <p:nvPr/>
        </p:nvSpPr>
        <p:spPr>
          <a:xfrm>
            <a:off x="8573440" y="4854959"/>
            <a:ext cx="1847817" cy="1080761"/>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40" name="文本框 39"/>
          <p:cNvSpPr txBox="1"/>
          <p:nvPr/>
        </p:nvSpPr>
        <p:spPr>
          <a:xfrm>
            <a:off x="8775914" y="4502457"/>
            <a:ext cx="1458038" cy="362901"/>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41" name="文本框 40"/>
          <p:cNvSpPr txBox="1"/>
          <p:nvPr/>
        </p:nvSpPr>
        <p:spPr>
          <a:xfrm>
            <a:off x="1823489" y="2920119"/>
            <a:ext cx="1847817" cy="1080761"/>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42" name="文本框 41"/>
          <p:cNvSpPr txBox="1"/>
          <p:nvPr/>
        </p:nvSpPr>
        <p:spPr>
          <a:xfrm>
            <a:off x="2025963" y="2567618"/>
            <a:ext cx="1458038" cy="362901"/>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43" name="文本框 42"/>
          <p:cNvSpPr txBox="1"/>
          <p:nvPr/>
        </p:nvSpPr>
        <p:spPr>
          <a:xfrm>
            <a:off x="1823489" y="4854959"/>
            <a:ext cx="1847817" cy="1080761"/>
          </a:xfrm>
          <a:prstGeom prst="rect">
            <a:avLst/>
          </a:prstGeom>
          <a:noFill/>
        </p:spPr>
        <p:txBody>
          <a:bodyPr wrap="square" rtlCol="0">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44" name="文本框 43"/>
          <p:cNvSpPr txBox="1"/>
          <p:nvPr/>
        </p:nvSpPr>
        <p:spPr>
          <a:xfrm>
            <a:off x="2025963" y="4502457"/>
            <a:ext cx="1458038" cy="362901"/>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6" name="椭圆 6"/>
          <p:cNvSpPr/>
          <p:nvPr/>
        </p:nvSpPr>
        <p:spPr>
          <a:xfrm>
            <a:off x="615829" y="421511"/>
            <a:ext cx="736834" cy="769442"/>
          </a:xfrm>
          <a:custGeom>
            <a:avLst/>
            <a:gdLst>
              <a:gd name="connsiteX0" fmla="*/ 0 w 1162288"/>
              <a:gd name="connsiteY0" fmla="*/ 581144 h 1162288"/>
              <a:gd name="connsiteX1" fmla="*/ 581144 w 1162288"/>
              <a:gd name="connsiteY1" fmla="*/ 0 h 1162288"/>
              <a:gd name="connsiteX2" fmla="*/ 1162288 w 1162288"/>
              <a:gd name="connsiteY2" fmla="*/ 581144 h 1162288"/>
              <a:gd name="connsiteX3" fmla="*/ 581144 w 1162288"/>
              <a:gd name="connsiteY3" fmla="*/ 1162288 h 1162288"/>
              <a:gd name="connsiteX4" fmla="*/ 0 w 1162288"/>
              <a:gd name="connsiteY4" fmla="*/ 581144 h 1162288"/>
              <a:gd name="connsiteX0-1" fmla="*/ 12 w 1162300"/>
              <a:gd name="connsiteY0-2" fmla="*/ 619244 h 1200388"/>
              <a:gd name="connsiteX1-3" fmla="*/ 593856 w 1162300"/>
              <a:gd name="connsiteY1-4" fmla="*/ 0 h 1200388"/>
              <a:gd name="connsiteX2-5" fmla="*/ 1162300 w 1162300"/>
              <a:gd name="connsiteY2-6" fmla="*/ 619244 h 1200388"/>
              <a:gd name="connsiteX3-7" fmla="*/ 581156 w 1162300"/>
              <a:gd name="connsiteY3-8" fmla="*/ 1200388 h 1200388"/>
              <a:gd name="connsiteX4-9" fmla="*/ 12 w 1162300"/>
              <a:gd name="connsiteY4-10" fmla="*/ 619244 h 1200388"/>
              <a:gd name="connsiteX0-11" fmla="*/ 9 w 1149597"/>
              <a:gd name="connsiteY0-12" fmla="*/ 619275 h 1200474"/>
              <a:gd name="connsiteX1-13" fmla="*/ 593853 w 1149597"/>
              <a:gd name="connsiteY1-14" fmla="*/ 31 h 1200474"/>
              <a:gd name="connsiteX2-15" fmla="*/ 1149597 w 1149597"/>
              <a:gd name="connsiteY2-16" fmla="*/ 644675 h 1200474"/>
              <a:gd name="connsiteX3-17" fmla="*/ 581153 w 1149597"/>
              <a:gd name="connsiteY3-18" fmla="*/ 1200419 h 1200474"/>
              <a:gd name="connsiteX4-19" fmla="*/ 9 w 1149597"/>
              <a:gd name="connsiteY4-20" fmla="*/ 619275 h 12004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9597" h="1200474">
                <a:moveTo>
                  <a:pt x="9" y="619275"/>
                </a:moveTo>
                <a:cubicBezTo>
                  <a:pt x="2126" y="419210"/>
                  <a:pt x="402255" y="-4202"/>
                  <a:pt x="593853" y="31"/>
                </a:cubicBezTo>
                <a:cubicBezTo>
                  <a:pt x="785451" y="4264"/>
                  <a:pt x="1149597" y="323718"/>
                  <a:pt x="1149597" y="644675"/>
                </a:cubicBezTo>
                <a:cubicBezTo>
                  <a:pt x="1149597" y="965632"/>
                  <a:pt x="772751" y="1204652"/>
                  <a:pt x="581153" y="1200419"/>
                </a:cubicBezTo>
                <a:cubicBezTo>
                  <a:pt x="389555" y="1196186"/>
                  <a:pt x="-2108" y="819340"/>
                  <a:pt x="9" y="619275"/>
                </a:cubicBezTo>
                <a:close/>
              </a:path>
            </a:pathLst>
          </a:custGeom>
          <a:no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chemeClr val="tx1">
                  <a:lumMod val="95000"/>
                  <a:lumOff val="5000"/>
                </a:schemeClr>
              </a:solidFill>
              <a:latin typeface="情书体" pitchFamily="2" charset="-122"/>
              <a:ea typeface="情书体" pitchFamily="2" charset="-122"/>
            </a:endParaRPr>
          </a:p>
        </p:txBody>
      </p:sp>
      <p:sp>
        <p:nvSpPr>
          <p:cNvPr id="7" name="文本框 6"/>
          <p:cNvSpPr txBox="1"/>
          <p:nvPr/>
        </p:nvSpPr>
        <p:spPr>
          <a:xfrm>
            <a:off x="407303" y="383411"/>
            <a:ext cx="1153886" cy="769441"/>
          </a:xfrm>
          <a:prstGeom prst="rect">
            <a:avLst/>
          </a:prstGeom>
          <a:noFill/>
        </p:spPr>
        <p:txBody>
          <a:bodyPr wrap="square" rtlCol="0">
            <a:spAutoFit/>
          </a:bodyPr>
          <a:lstStyle/>
          <a:p>
            <a:pPr algn="ctr"/>
            <a:r>
              <a:rPr lang="en-US" altLang="zh-CN" sz="4400" b="1" dirty="0">
                <a:ln w="28575">
                  <a:noFill/>
                </a:ln>
                <a:solidFill>
                  <a:schemeClr val="tx1">
                    <a:lumMod val="95000"/>
                    <a:lumOff val="5000"/>
                  </a:schemeClr>
                </a:solidFill>
                <a:latin typeface="情书体" pitchFamily="2" charset="-122"/>
                <a:ea typeface="情书体" pitchFamily="2" charset="-122"/>
              </a:rPr>
              <a:t>02</a:t>
            </a:r>
            <a:endParaRPr lang="zh-CN" altLang="en-US" sz="4400" b="1" dirty="0">
              <a:ln w="28575">
                <a:noFill/>
              </a:ln>
              <a:solidFill>
                <a:schemeClr val="tx1">
                  <a:lumMod val="95000"/>
                  <a:lumOff val="5000"/>
                </a:schemeClr>
              </a:solidFill>
              <a:latin typeface="情书体" pitchFamily="2" charset="-122"/>
              <a:ea typeface="情书体" pitchFamily="2" charset="-122"/>
            </a:endParaRPr>
          </a:p>
        </p:txBody>
      </p:sp>
      <p:sp>
        <p:nvSpPr>
          <p:cNvPr id="8" name="矩形 7"/>
          <p:cNvSpPr/>
          <p:nvPr/>
        </p:nvSpPr>
        <p:spPr>
          <a:xfrm>
            <a:off x="1390763" y="151388"/>
            <a:ext cx="1733167" cy="616644"/>
          </a:xfrm>
          <a:prstGeom prst="rect">
            <a:avLst/>
          </a:prstGeom>
        </p:spPr>
        <p:txBody>
          <a:bodyPr wrap="none">
            <a:spAutoFit/>
          </a:bodyPr>
          <a:lstStyle/>
          <a:p>
            <a:pPr>
              <a:lnSpc>
                <a:spcPct val="175000"/>
              </a:lnSpc>
            </a:pPr>
            <a:r>
              <a:rPr lang="zh-CN" altLang="en-US" sz="2400" b="1" dirty="0">
                <a:solidFill>
                  <a:schemeClr val="tx1">
                    <a:lumMod val="95000"/>
                    <a:lumOff val="5000"/>
                  </a:schemeClr>
                </a:solidFill>
                <a:latin typeface="情书体" pitchFamily="2" charset="-122"/>
                <a:ea typeface="情书体" pitchFamily="2" charset="-122"/>
              </a:rPr>
              <a:t>Overview of the latest work</a:t>
            </a:r>
            <a:endParaRPr lang="en-US" altLang="zh-CN" sz="1200" b="1" dirty="0">
              <a:solidFill>
                <a:schemeClr val="tx1">
                  <a:lumMod val="95000"/>
                  <a:lumOff val="5000"/>
                </a:schemeClr>
              </a:solidFill>
              <a:latin typeface="情书体" pitchFamily="2" charset="-122"/>
              <a:ea typeface="情书体" pitchFamily="2" charset="-122"/>
            </a:endParaRPr>
          </a:p>
        </p:txBody>
      </p:sp>
      <p:sp>
        <p:nvSpPr>
          <p:cNvPr id="9" name="文本框 8"/>
          <p:cNvSpPr txBox="1"/>
          <p:nvPr/>
        </p:nvSpPr>
        <p:spPr>
          <a:xfrm>
            <a:off x="1390763" y="852399"/>
            <a:ext cx="4243386" cy="338554"/>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pPr algn="l"/>
            <a:r>
              <a:rPr lang="en-US" altLang="zh-CN" sz="1600" dirty="0">
                <a:solidFill>
                  <a:schemeClr val="tx1">
                    <a:lumMod val="95000"/>
                    <a:lumOff val="5000"/>
                  </a:schemeClr>
                </a:solidFill>
                <a:latin typeface="情书体" pitchFamily="2" charset="-122"/>
                <a:ea typeface="情书体" pitchFamily="2" charset="-122"/>
                <a:cs typeface="Arial" panose="020B0604020202020204" pitchFamily="34" charset="0"/>
              </a:rPr>
              <a:t>THE LATEST WORK OVERVIEW</a:t>
            </a:r>
            <a:endParaRPr lang="zh-CN" altLang="en-US" sz="1600" dirty="0">
              <a:solidFill>
                <a:schemeClr val="tx1">
                  <a:lumMod val="95000"/>
                  <a:lumOff val="5000"/>
                </a:schemeClr>
              </a:solidFill>
              <a:latin typeface="情书体" pitchFamily="2" charset="-122"/>
              <a:ea typeface="情书体" pitchFamily="2" charset="-122"/>
              <a:cs typeface="Arial" panose="020B0604020202020204" pitchFamily="34" charset="0"/>
            </a:endParaRPr>
          </a:p>
        </p:txBody>
      </p:sp>
      <p:sp>
        <p:nvSpPr>
          <p:cNvPr id="10" name="Freeform 1374"/>
          <p:cNvSpPr/>
          <p:nvPr/>
        </p:nvSpPr>
        <p:spPr bwMode="auto">
          <a:xfrm>
            <a:off x="1817641" y="2389433"/>
            <a:ext cx="1154240" cy="1230153"/>
          </a:xfrm>
          <a:custGeom>
            <a:avLst/>
            <a:gdLst>
              <a:gd name="T0" fmla="*/ 367 w 367"/>
              <a:gd name="T1" fmla="*/ 190 h 380"/>
              <a:gd name="T2" fmla="*/ 367 w 367"/>
              <a:gd name="T3" fmla="*/ 192 h 380"/>
              <a:gd name="T4" fmla="*/ 366 w 367"/>
              <a:gd name="T5" fmla="*/ 194 h 380"/>
              <a:gd name="T6" fmla="*/ 366 w 367"/>
              <a:gd name="T7" fmla="*/ 195 h 380"/>
              <a:gd name="T8" fmla="*/ 366 w 367"/>
              <a:gd name="T9" fmla="*/ 195 h 380"/>
              <a:gd name="T10" fmla="*/ 350 w 367"/>
              <a:gd name="T11" fmla="*/ 207 h 380"/>
              <a:gd name="T12" fmla="*/ 308 w 367"/>
              <a:gd name="T13" fmla="*/ 213 h 380"/>
              <a:gd name="T14" fmla="*/ 255 w 367"/>
              <a:gd name="T15" fmla="*/ 212 h 380"/>
              <a:gd name="T16" fmla="*/ 222 w 367"/>
              <a:gd name="T17" fmla="*/ 255 h 380"/>
              <a:gd name="T18" fmla="*/ 229 w 367"/>
              <a:gd name="T19" fmla="*/ 255 h 380"/>
              <a:gd name="T20" fmla="*/ 239 w 367"/>
              <a:gd name="T21" fmla="*/ 265 h 380"/>
              <a:gd name="T22" fmla="*/ 229 w 367"/>
              <a:gd name="T23" fmla="*/ 275 h 380"/>
              <a:gd name="T24" fmla="*/ 206 w 367"/>
              <a:gd name="T25" fmla="*/ 275 h 380"/>
              <a:gd name="T26" fmla="*/ 180 w 367"/>
              <a:gd name="T27" fmla="*/ 307 h 380"/>
              <a:gd name="T28" fmla="*/ 197 w 367"/>
              <a:gd name="T29" fmla="*/ 307 h 380"/>
              <a:gd name="T30" fmla="*/ 207 w 367"/>
              <a:gd name="T31" fmla="*/ 317 h 380"/>
              <a:gd name="T32" fmla="*/ 197 w 367"/>
              <a:gd name="T33" fmla="*/ 327 h 380"/>
              <a:gd name="T34" fmla="*/ 165 w 367"/>
              <a:gd name="T35" fmla="*/ 327 h 380"/>
              <a:gd name="T36" fmla="*/ 123 w 367"/>
              <a:gd name="T37" fmla="*/ 380 h 380"/>
              <a:gd name="T38" fmla="*/ 105 w 367"/>
              <a:gd name="T39" fmla="*/ 370 h 380"/>
              <a:gd name="T40" fmla="*/ 181 w 367"/>
              <a:gd name="T41" fmla="*/ 210 h 380"/>
              <a:gd name="T42" fmla="*/ 58 w 367"/>
              <a:gd name="T43" fmla="*/ 206 h 380"/>
              <a:gd name="T44" fmla="*/ 23 w 367"/>
              <a:gd name="T45" fmla="*/ 250 h 380"/>
              <a:gd name="T46" fmla="*/ 0 w 367"/>
              <a:gd name="T47" fmla="*/ 250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5 w 367"/>
              <a:gd name="T59" fmla="*/ 11 h 380"/>
              <a:gd name="T60" fmla="*/ 123 w 367"/>
              <a:gd name="T61" fmla="*/ 0 h 380"/>
              <a:gd name="T62" fmla="*/ 165 w 367"/>
              <a:gd name="T63" fmla="*/ 54 h 380"/>
              <a:gd name="T64" fmla="*/ 197 w 367"/>
              <a:gd name="T65" fmla="*/ 54 h 380"/>
              <a:gd name="T66" fmla="*/ 207 w 367"/>
              <a:gd name="T67" fmla="*/ 64 h 380"/>
              <a:gd name="T68" fmla="*/ 197 w 367"/>
              <a:gd name="T69" fmla="*/ 74 h 380"/>
              <a:gd name="T70" fmla="*/ 180 w 367"/>
              <a:gd name="T71" fmla="*/ 74 h 380"/>
              <a:gd name="T72" fmla="*/ 206 w 367"/>
              <a:gd name="T73" fmla="*/ 106 h 380"/>
              <a:gd name="T74" fmla="*/ 229 w 367"/>
              <a:gd name="T75" fmla="*/ 106 h 380"/>
              <a:gd name="T76" fmla="*/ 239 w 367"/>
              <a:gd name="T77" fmla="*/ 116 h 380"/>
              <a:gd name="T78" fmla="*/ 229 w 367"/>
              <a:gd name="T79" fmla="*/ 126 h 380"/>
              <a:gd name="T80" fmla="*/ 222 w 367"/>
              <a:gd name="T81" fmla="*/ 126 h 380"/>
              <a:gd name="T82" fmla="*/ 255 w 367"/>
              <a:gd name="T83" fmla="*/ 169 h 380"/>
              <a:gd name="T84" fmla="*/ 308 w 367"/>
              <a:gd name="T85" fmla="*/ 168 h 380"/>
              <a:gd name="T86" fmla="*/ 350 w 367"/>
              <a:gd name="T87" fmla="*/ 174 h 380"/>
              <a:gd name="T88" fmla="*/ 366 w 367"/>
              <a:gd name="T89" fmla="*/ 186 h 380"/>
              <a:gd name="T90" fmla="*/ 366 w 367"/>
              <a:gd name="T91" fmla="*/ 186 h 380"/>
              <a:gd name="T92" fmla="*/ 366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1"/>
                  <a:pt x="367" y="191"/>
                  <a:pt x="367" y="192"/>
                </a:cubicBezTo>
                <a:cubicBezTo>
                  <a:pt x="367" y="192"/>
                  <a:pt x="367" y="193"/>
                  <a:pt x="366" y="194"/>
                </a:cubicBezTo>
                <a:cubicBezTo>
                  <a:pt x="366" y="194"/>
                  <a:pt x="366" y="194"/>
                  <a:pt x="366" y="195"/>
                </a:cubicBezTo>
                <a:cubicBezTo>
                  <a:pt x="366" y="195"/>
                  <a:pt x="366" y="195"/>
                  <a:pt x="366" y="195"/>
                </a:cubicBezTo>
                <a:cubicBezTo>
                  <a:pt x="364" y="199"/>
                  <a:pt x="358" y="203"/>
                  <a:pt x="350" y="207"/>
                </a:cubicBezTo>
                <a:cubicBezTo>
                  <a:pt x="339" y="211"/>
                  <a:pt x="324" y="213"/>
                  <a:pt x="308" y="213"/>
                </a:cubicBezTo>
                <a:cubicBezTo>
                  <a:pt x="255" y="212"/>
                  <a:pt x="255" y="212"/>
                  <a:pt x="255" y="212"/>
                </a:cubicBezTo>
                <a:cubicBezTo>
                  <a:pt x="222" y="255"/>
                  <a:pt x="222" y="255"/>
                  <a:pt x="222" y="255"/>
                </a:cubicBezTo>
                <a:cubicBezTo>
                  <a:pt x="229" y="255"/>
                  <a:pt x="229" y="255"/>
                  <a:pt x="229" y="255"/>
                </a:cubicBezTo>
                <a:cubicBezTo>
                  <a:pt x="235" y="255"/>
                  <a:pt x="239" y="259"/>
                  <a:pt x="239" y="265"/>
                </a:cubicBezTo>
                <a:cubicBezTo>
                  <a:pt x="239" y="270"/>
                  <a:pt x="235" y="275"/>
                  <a:pt x="229" y="275"/>
                </a:cubicBezTo>
                <a:cubicBezTo>
                  <a:pt x="206" y="275"/>
                  <a:pt x="206" y="275"/>
                  <a:pt x="206" y="275"/>
                </a:cubicBezTo>
                <a:cubicBezTo>
                  <a:pt x="180" y="307"/>
                  <a:pt x="180" y="307"/>
                  <a:pt x="180" y="307"/>
                </a:cubicBezTo>
                <a:cubicBezTo>
                  <a:pt x="197" y="307"/>
                  <a:pt x="197" y="307"/>
                  <a:pt x="197" y="307"/>
                </a:cubicBezTo>
                <a:cubicBezTo>
                  <a:pt x="202" y="307"/>
                  <a:pt x="207" y="312"/>
                  <a:pt x="207" y="317"/>
                </a:cubicBezTo>
                <a:cubicBezTo>
                  <a:pt x="207" y="323"/>
                  <a:pt x="202" y="327"/>
                  <a:pt x="197" y="327"/>
                </a:cubicBezTo>
                <a:cubicBezTo>
                  <a:pt x="165" y="327"/>
                  <a:pt x="165" y="327"/>
                  <a:pt x="165" y="327"/>
                </a:cubicBezTo>
                <a:cubicBezTo>
                  <a:pt x="123" y="380"/>
                  <a:pt x="123" y="380"/>
                  <a:pt x="123" y="380"/>
                </a:cubicBezTo>
                <a:cubicBezTo>
                  <a:pt x="105" y="370"/>
                  <a:pt x="105" y="370"/>
                  <a:pt x="105" y="370"/>
                </a:cubicBezTo>
                <a:cubicBezTo>
                  <a:pt x="181" y="210"/>
                  <a:pt x="181" y="210"/>
                  <a:pt x="181" y="210"/>
                </a:cubicBezTo>
                <a:cubicBezTo>
                  <a:pt x="58" y="206"/>
                  <a:pt x="58" y="206"/>
                  <a:pt x="58" y="206"/>
                </a:cubicBezTo>
                <a:cubicBezTo>
                  <a:pt x="23" y="250"/>
                  <a:pt x="23" y="250"/>
                  <a:pt x="23" y="250"/>
                </a:cubicBezTo>
                <a:cubicBezTo>
                  <a:pt x="0" y="250"/>
                  <a:pt x="0" y="250"/>
                  <a:pt x="0" y="250"/>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5" y="11"/>
                  <a:pt x="105" y="11"/>
                  <a:pt x="105" y="11"/>
                </a:cubicBezTo>
                <a:cubicBezTo>
                  <a:pt x="123" y="0"/>
                  <a:pt x="123" y="0"/>
                  <a:pt x="123" y="0"/>
                </a:cubicBezTo>
                <a:cubicBezTo>
                  <a:pt x="165" y="54"/>
                  <a:pt x="165" y="54"/>
                  <a:pt x="165" y="54"/>
                </a:cubicBezTo>
                <a:cubicBezTo>
                  <a:pt x="197" y="54"/>
                  <a:pt x="197" y="54"/>
                  <a:pt x="197" y="54"/>
                </a:cubicBezTo>
                <a:cubicBezTo>
                  <a:pt x="202" y="54"/>
                  <a:pt x="207" y="58"/>
                  <a:pt x="207" y="64"/>
                </a:cubicBezTo>
                <a:cubicBezTo>
                  <a:pt x="207" y="69"/>
                  <a:pt x="202" y="74"/>
                  <a:pt x="197" y="74"/>
                </a:cubicBezTo>
                <a:cubicBezTo>
                  <a:pt x="180" y="74"/>
                  <a:pt x="180" y="74"/>
                  <a:pt x="180" y="74"/>
                </a:cubicBezTo>
                <a:cubicBezTo>
                  <a:pt x="206" y="106"/>
                  <a:pt x="206" y="106"/>
                  <a:pt x="206" y="106"/>
                </a:cubicBezTo>
                <a:cubicBezTo>
                  <a:pt x="229" y="106"/>
                  <a:pt x="229" y="106"/>
                  <a:pt x="229" y="106"/>
                </a:cubicBezTo>
                <a:cubicBezTo>
                  <a:pt x="235" y="106"/>
                  <a:pt x="239" y="111"/>
                  <a:pt x="239" y="116"/>
                </a:cubicBezTo>
                <a:cubicBezTo>
                  <a:pt x="239" y="122"/>
                  <a:pt x="235" y="126"/>
                  <a:pt x="229" y="126"/>
                </a:cubicBezTo>
                <a:cubicBezTo>
                  <a:pt x="222" y="126"/>
                  <a:pt x="222" y="126"/>
                  <a:pt x="222" y="126"/>
                </a:cubicBezTo>
                <a:cubicBezTo>
                  <a:pt x="255" y="169"/>
                  <a:pt x="255" y="169"/>
                  <a:pt x="255" y="169"/>
                </a:cubicBezTo>
                <a:cubicBezTo>
                  <a:pt x="308" y="168"/>
                  <a:pt x="308" y="168"/>
                  <a:pt x="308" y="168"/>
                </a:cubicBezTo>
                <a:cubicBezTo>
                  <a:pt x="324" y="167"/>
                  <a:pt x="339" y="170"/>
                  <a:pt x="350" y="174"/>
                </a:cubicBezTo>
                <a:cubicBezTo>
                  <a:pt x="358" y="177"/>
                  <a:pt x="364" y="182"/>
                  <a:pt x="366" y="186"/>
                </a:cubicBezTo>
                <a:cubicBezTo>
                  <a:pt x="366" y="186"/>
                  <a:pt x="366" y="186"/>
                  <a:pt x="366" y="186"/>
                </a:cubicBezTo>
                <a:cubicBezTo>
                  <a:pt x="366" y="186"/>
                  <a:pt x="366" y="187"/>
                  <a:pt x="366" y="187"/>
                </a:cubicBezTo>
                <a:cubicBezTo>
                  <a:pt x="367" y="188"/>
                  <a:pt x="367" y="189"/>
                  <a:pt x="367" y="189"/>
                </a:cubicBezTo>
                <a:cubicBezTo>
                  <a:pt x="367" y="190"/>
                  <a:pt x="367" y="190"/>
                  <a:pt x="367" y="190"/>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1" name="Freeform 1375"/>
          <p:cNvSpPr/>
          <p:nvPr/>
        </p:nvSpPr>
        <p:spPr bwMode="auto">
          <a:xfrm>
            <a:off x="1238159" y="2700208"/>
            <a:ext cx="188961" cy="611839"/>
          </a:xfrm>
          <a:custGeom>
            <a:avLst/>
            <a:gdLst>
              <a:gd name="T0" fmla="*/ 1 w 60"/>
              <a:gd name="T1" fmla="*/ 7 h 189"/>
              <a:gd name="T2" fmla="*/ 2 w 60"/>
              <a:gd name="T3" fmla="*/ 10 h 189"/>
              <a:gd name="T4" fmla="*/ 43 w 60"/>
              <a:gd name="T5" fmla="*/ 80 h 189"/>
              <a:gd name="T6" fmla="*/ 43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3" y="80"/>
                  <a:pt x="43" y="80"/>
                  <a:pt x="43" y="80"/>
                </a:cubicBezTo>
                <a:cubicBezTo>
                  <a:pt x="48" y="89"/>
                  <a:pt x="48" y="100"/>
                  <a:pt x="43" y="108"/>
                </a:cubicBezTo>
                <a:cubicBezTo>
                  <a:pt x="2" y="179"/>
                  <a:pt x="2" y="179"/>
                  <a:pt x="2" y="179"/>
                </a:cubicBezTo>
                <a:cubicBezTo>
                  <a:pt x="0" y="182"/>
                  <a:pt x="1" y="186"/>
                  <a:pt x="4" y="187"/>
                </a:cubicBezTo>
                <a:cubicBezTo>
                  <a:pt x="7" y="189"/>
                  <a:pt x="11" y="188"/>
                  <a:pt x="12" y="185"/>
                </a:cubicBezTo>
                <a:cubicBezTo>
                  <a:pt x="53" y="114"/>
                  <a:pt x="53" y="114"/>
                  <a:pt x="53" y="114"/>
                </a:cubicBezTo>
                <a:cubicBezTo>
                  <a:pt x="60" y="102"/>
                  <a:pt x="60" y="87"/>
                  <a:pt x="53" y="74"/>
                </a:cubicBezTo>
                <a:cubicBezTo>
                  <a:pt x="12" y="4"/>
                  <a:pt x="12" y="4"/>
                  <a:pt x="12" y="4"/>
                </a:cubicBezTo>
                <a:cubicBezTo>
                  <a:pt x="11" y="1"/>
                  <a:pt x="7" y="0"/>
                  <a:pt x="4" y="2"/>
                </a:cubicBezTo>
                <a:cubicBezTo>
                  <a:pt x="2" y="3"/>
                  <a:pt x="1" y="5"/>
                  <a:pt x="1" y="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2" name="Freeform 1376"/>
          <p:cNvSpPr/>
          <p:nvPr/>
        </p:nvSpPr>
        <p:spPr bwMode="auto">
          <a:xfrm>
            <a:off x="1383030" y="2700208"/>
            <a:ext cx="188961" cy="611839"/>
          </a:xfrm>
          <a:custGeom>
            <a:avLst/>
            <a:gdLst>
              <a:gd name="T0" fmla="*/ 0 w 60"/>
              <a:gd name="T1" fmla="*/ 7 h 189"/>
              <a:gd name="T2" fmla="*/ 1 w 60"/>
              <a:gd name="T3" fmla="*/ 10 h 189"/>
              <a:gd name="T4" fmla="*/ 42 w 60"/>
              <a:gd name="T5" fmla="*/ 80 h 189"/>
              <a:gd name="T6" fmla="*/ 42 w 60"/>
              <a:gd name="T7" fmla="*/ 108 h 189"/>
              <a:gd name="T8" fmla="*/ 1 w 60"/>
              <a:gd name="T9" fmla="*/ 179 h 189"/>
              <a:gd name="T10" fmla="*/ 3 w 60"/>
              <a:gd name="T11" fmla="*/ 187 h 189"/>
              <a:gd name="T12" fmla="*/ 12 w 60"/>
              <a:gd name="T13" fmla="*/ 185 h 189"/>
              <a:gd name="T14" fmla="*/ 52 w 60"/>
              <a:gd name="T15" fmla="*/ 114 h 189"/>
              <a:gd name="T16" fmla="*/ 52 w 60"/>
              <a:gd name="T17" fmla="*/ 74 h 189"/>
              <a:gd name="T18" fmla="*/ 12 w 60"/>
              <a:gd name="T19" fmla="*/ 4 h 189"/>
              <a:gd name="T20" fmla="*/ 3 w 60"/>
              <a:gd name="T21" fmla="*/ 2 h 189"/>
              <a:gd name="T22" fmla="*/ 0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0" y="7"/>
                </a:moveTo>
                <a:cubicBezTo>
                  <a:pt x="0" y="8"/>
                  <a:pt x="1" y="9"/>
                  <a:pt x="1" y="10"/>
                </a:cubicBezTo>
                <a:cubicBezTo>
                  <a:pt x="42" y="80"/>
                  <a:pt x="42" y="80"/>
                  <a:pt x="42" y="80"/>
                </a:cubicBezTo>
                <a:cubicBezTo>
                  <a:pt x="47" y="89"/>
                  <a:pt x="47" y="100"/>
                  <a:pt x="42" y="108"/>
                </a:cubicBezTo>
                <a:cubicBezTo>
                  <a:pt x="1" y="179"/>
                  <a:pt x="1" y="179"/>
                  <a:pt x="1" y="179"/>
                </a:cubicBezTo>
                <a:cubicBezTo>
                  <a:pt x="0" y="182"/>
                  <a:pt x="1" y="186"/>
                  <a:pt x="3" y="187"/>
                </a:cubicBezTo>
                <a:cubicBezTo>
                  <a:pt x="6" y="189"/>
                  <a:pt x="10" y="188"/>
                  <a:pt x="12" y="185"/>
                </a:cubicBezTo>
                <a:cubicBezTo>
                  <a:pt x="52" y="114"/>
                  <a:pt x="52" y="114"/>
                  <a:pt x="52" y="114"/>
                </a:cubicBezTo>
                <a:cubicBezTo>
                  <a:pt x="60" y="102"/>
                  <a:pt x="60" y="87"/>
                  <a:pt x="52" y="74"/>
                </a:cubicBezTo>
                <a:cubicBezTo>
                  <a:pt x="12" y="4"/>
                  <a:pt x="12" y="4"/>
                  <a:pt x="12" y="4"/>
                </a:cubicBezTo>
                <a:cubicBezTo>
                  <a:pt x="10" y="1"/>
                  <a:pt x="6" y="0"/>
                  <a:pt x="3" y="2"/>
                </a:cubicBezTo>
                <a:cubicBezTo>
                  <a:pt x="2" y="3"/>
                  <a:pt x="0" y="5"/>
                  <a:pt x="0" y="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3" name="Freeform 1377"/>
          <p:cNvSpPr/>
          <p:nvPr/>
        </p:nvSpPr>
        <p:spPr bwMode="auto">
          <a:xfrm>
            <a:off x="1524751" y="2700208"/>
            <a:ext cx="188961" cy="611839"/>
          </a:xfrm>
          <a:custGeom>
            <a:avLst/>
            <a:gdLst>
              <a:gd name="T0" fmla="*/ 1 w 60"/>
              <a:gd name="T1" fmla="*/ 7 h 189"/>
              <a:gd name="T2" fmla="*/ 2 w 60"/>
              <a:gd name="T3" fmla="*/ 10 h 189"/>
              <a:gd name="T4" fmla="*/ 42 w 60"/>
              <a:gd name="T5" fmla="*/ 80 h 189"/>
              <a:gd name="T6" fmla="*/ 42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2" y="80"/>
                  <a:pt x="42" y="80"/>
                  <a:pt x="42" y="80"/>
                </a:cubicBezTo>
                <a:cubicBezTo>
                  <a:pt x="47" y="89"/>
                  <a:pt x="47" y="100"/>
                  <a:pt x="42" y="108"/>
                </a:cubicBezTo>
                <a:cubicBezTo>
                  <a:pt x="2" y="179"/>
                  <a:pt x="2" y="179"/>
                  <a:pt x="2" y="179"/>
                </a:cubicBezTo>
                <a:cubicBezTo>
                  <a:pt x="0" y="182"/>
                  <a:pt x="1" y="186"/>
                  <a:pt x="4" y="187"/>
                </a:cubicBezTo>
                <a:cubicBezTo>
                  <a:pt x="7" y="189"/>
                  <a:pt x="10" y="188"/>
                  <a:pt x="12" y="185"/>
                </a:cubicBezTo>
                <a:cubicBezTo>
                  <a:pt x="53" y="114"/>
                  <a:pt x="53" y="114"/>
                  <a:pt x="53" y="114"/>
                </a:cubicBezTo>
                <a:cubicBezTo>
                  <a:pt x="60" y="102"/>
                  <a:pt x="60" y="87"/>
                  <a:pt x="53" y="74"/>
                </a:cubicBezTo>
                <a:cubicBezTo>
                  <a:pt x="12" y="4"/>
                  <a:pt x="12" y="4"/>
                  <a:pt x="12" y="4"/>
                </a:cubicBezTo>
                <a:cubicBezTo>
                  <a:pt x="10" y="1"/>
                  <a:pt x="7" y="0"/>
                  <a:pt x="4" y="2"/>
                </a:cubicBezTo>
                <a:cubicBezTo>
                  <a:pt x="2" y="3"/>
                  <a:pt x="1" y="5"/>
                  <a:pt x="1" y="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4" name="Freeform 1378"/>
          <p:cNvSpPr/>
          <p:nvPr/>
        </p:nvSpPr>
        <p:spPr bwMode="auto">
          <a:xfrm>
            <a:off x="5850394" y="2389433"/>
            <a:ext cx="1155815" cy="1230153"/>
          </a:xfrm>
          <a:custGeom>
            <a:avLst/>
            <a:gdLst>
              <a:gd name="T0" fmla="*/ 367 w 367"/>
              <a:gd name="T1" fmla="*/ 190 h 380"/>
              <a:gd name="T2" fmla="*/ 367 w 367"/>
              <a:gd name="T3" fmla="*/ 192 h 380"/>
              <a:gd name="T4" fmla="*/ 367 w 367"/>
              <a:gd name="T5" fmla="*/ 194 h 380"/>
              <a:gd name="T6" fmla="*/ 366 w 367"/>
              <a:gd name="T7" fmla="*/ 195 h 380"/>
              <a:gd name="T8" fmla="*/ 366 w 367"/>
              <a:gd name="T9" fmla="*/ 195 h 380"/>
              <a:gd name="T10" fmla="*/ 350 w 367"/>
              <a:gd name="T11" fmla="*/ 207 h 380"/>
              <a:gd name="T12" fmla="*/ 309 w 367"/>
              <a:gd name="T13" fmla="*/ 213 h 380"/>
              <a:gd name="T14" fmla="*/ 256 w 367"/>
              <a:gd name="T15" fmla="*/ 212 h 380"/>
              <a:gd name="T16" fmla="*/ 222 w 367"/>
              <a:gd name="T17" fmla="*/ 255 h 380"/>
              <a:gd name="T18" fmla="*/ 230 w 367"/>
              <a:gd name="T19" fmla="*/ 255 h 380"/>
              <a:gd name="T20" fmla="*/ 240 w 367"/>
              <a:gd name="T21" fmla="*/ 265 h 380"/>
              <a:gd name="T22" fmla="*/ 230 w 367"/>
              <a:gd name="T23" fmla="*/ 275 h 380"/>
              <a:gd name="T24" fmla="*/ 206 w 367"/>
              <a:gd name="T25" fmla="*/ 275 h 380"/>
              <a:gd name="T26" fmla="*/ 181 w 367"/>
              <a:gd name="T27" fmla="*/ 307 h 380"/>
              <a:gd name="T28" fmla="*/ 197 w 367"/>
              <a:gd name="T29" fmla="*/ 307 h 380"/>
              <a:gd name="T30" fmla="*/ 207 w 367"/>
              <a:gd name="T31" fmla="*/ 317 h 380"/>
              <a:gd name="T32" fmla="*/ 197 w 367"/>
              <a:gd name="T33" fmla="*/ 327 h 380"/>
              <a:gd name="T34" fmla="*/ 165 w 367"/>
              <a:gd name="T35" fmla="*/ 327 h 380"/>
              <a:gd name="T36" fmla="*/ 123 w 367"/>
              <a:gd name="T37" fmla="*/ 380 h 380"/>
              <a:gd name="T38" fmla="*/ 105 w 367"/>
              <a:gd name="T39" fmla="*/ 370 h 380"/>
              <a:gd name="T40" fmla="*/ 181 w 367"/>
              <a:gd name="T41" fmla="*/ 210 h 380"/>
              <a:gd name="T42" fmla="*/ 58 w 367"/>
              <a:gd name="T43" fmla="*/ 206 h 380"/>
              <a:gd name="T44" fmla="*/ 23 w 367"/>
              <a:gd name="T45" fmla="*/ 250 h 380"/>
              <a:gd name="T46" fmla="*/ 0 w 367"/>
              <a:gd name="T47" fmla="*/ 250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5 w 367"/>
              <a:gd name="T59" fmla="*/ 11 h 380"/>
              <a:gd name="T60" fmla="*/ 123 w 367"/>
              <a:gd name="T61" fmla="*/ 0 h 380"/>
              <a:gd name="T62" fmla="*/ 165 w 367"/>
              <a:gd name="T63" fmla="*/ 54 h 380"/>
              <a:gd name="T64" fmla="*/ 197 w 367"/>
              <a:gd name="T65" fmla="*/ 54 h 380"/>
              <a:gd name="T66" fmla="*/ 207 w 367"/>
              <a:gd name="T67" fmla="*/ 64 h 380"/>
              <a:gd name="T68" fmla="*/ 197 w 367"/>
              <a:gd name="T69" fmla="*/ 74 h 380"/>
              <a:gd name="T70" fmla="*/ 181 w 367"/>
              <a:gd name="T71" fmla="*/ 74 h 380"/>
              <a:gd name="T72" fmla="*/ 206 w 367"/>
              <a:gd name="T73" fmla="*/ 106 h 380"/>
              <a:gd name="T74" fmla="*/ 230 w 367"/>
              <a:gd name="T75" fmla="*/ 106 h 380"/>
              <a:gd name="T76" fmla="*/ 240 w 367"/>
              <a:gd name="T77" fmla="*/ 116 h 380"/>
              <a:gd name="T78" fmla="*/ 230 w 367"/>
              <a:gd name="T79" fmla="*/ 126 h 380"/>
              <a:gd name="T80" fmla="*/ 222 w 367"/>
              <a:gd name="T81" fmla="*/ 126 h 380"/>
              <a:gd name="T82" fmla="*/ 256 w 367"/>
              <a:gd name="T83" fmla="*/ 169 h 380"/>
              <a:gd name="T84" fmla="*/ 309 w 367"/>
              <a:gd name="T85" fmla="*/ 168 h 380"/>
              <a:gd name="T86" fmla="*/ 350 w 367"/>
              <a:gd name="T87" fmla="*/ 174 h 380"/>
              <a:gd name="T88" fmla="*/ 366 w 367"/>
              <a:gd name="T89" fmla="*/ 186 h 380"/>
              <a:gd name="T90" fmla="*/ 366 w 367"/>
              <a:gd name="T91" fmla="*/ 186 h 380"/>
              <a:gd name="T92" fmla="*/ 367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1"/>
                  <a:pt x="367" y="191"/>
                  <a:pt x="367" y="192"/>
                </a:cubicBezTo>
                <a:cubicBezTo>
                  <a:pt x="367" y="192"/>
                  <a:pt x="367" y="193"/>
                  <a:pt x="367" y="194"/>
                </a:cubicBezTo>
                <a:cubicBezTo>
                  <a:pt x="367" y="194"/>
                  <a:pt x="366" y="194"/>
                  <a:pt x="366" y="195"/>
                </a:cubicBezTo>
                <a:cubicBezTo>
                  <a:pt x="366" y="195"/>
                  <a:pt x="366" y="195"/>
                  <a:pt x="366" y="195"/>
                </a:cubicBezTo>
                <a:cubicBezTo>
                  <a:pt x="364" y="199"/>
                  <a:pt x="358" y="203"/>
                  <a:pt x="350" y="207"/>
                </a:cubicBezTo>
                <a:cubicBezTo>
                  <a:pt x="339" y="211"/>
                  <a:pt x="324" y="213"/>
                  <a:pt x="309" y="213"/>
                </a:cubicBezTo>
                <a:cubicBezTo>
                  <a:pt x="256" y="212"/>
                  <a:pt x="256" y="212"/>
                  <a:pt x="256" y="212"/>
                </a:cubicBezTo>
                <a:cubicBezTo>
                  <a:pt x="222" y="255"/>
                  <a:pt x="222" y="255"/>
                  <a:pt x="222" y="255"/>
                </a:cubicBezTo>
                <a:cubicBezTo>
                  <a:pt x="230" y="255"/>
                  <a:pt x="230" y="255"/>
                  <a:pt x="230" y="255"/>
                </a:cubicBezTo>
                <a:cubicBezTo>
                  <a:pt x="235" y="255"/>
                  <a:pt x="240" y="259"/>
                  <a:pt x="240" y="265"/>
                </a:cubicBezTo>
                <a:cubicBezTo>
                  <a:pt x="240" y="270"/>
                  <a:pt x="235" y="275"/>
                  <a:pt x="230" y="275"/>
                </a:cubicBezTo>
                <a:cubicBezTo>
                  <a:pt x="206" y="275"/>
                  <a:pt x="206" y="275"/>
                  <a:pt x="206" y="275"/>
                </a:cubicBezTo>
                <a:cubicBezTo>
                  <a:pt x="181" y="307"/>
                  <a:pt x="181" y="307"/>
                  <a:pt x="181" y="307"/>
                </a:cubicBezTo>
                <a:cubicBezTo>
                  <a:pt x="197" y="307"/>
                  <a:pt x="197" y="307"/>
                  <a:pt x="197" y="307"/>
                </a:cubicBezTo>
                <a:cubicBezTo>
                  <a:pt x="202" y="307"/>
                  <a:pt x="207" y="312"/>
                  <a:pt x="207" y="317"/>
                </a:cubicBezTo>
                <a:cubicBezTo>
                  <a:pt x="207" y="323"/>
                  <a:pt x="202" y="327"/>
                  <a:pt x="197" y="327"/>
                </a:cubicBezTo>
                <a:cubicBezTo>
                  <a:pt x="165" y="327"/>
                  <a:pt x="165" y="327"/>
                  <a:pt x="165" y="327"/>
                </a:cubicBezTo>
                <a:cubicBezTo>
                  <a:pt x="123" y="380"/>
                  <a:pt x="123" y="380"/>
                  <a:pt x="123" y="380"/>
                </a:cubicBezTo>
                <a:cubicBezTo>
                  <a:pt x="105" y="370"/>
                  <a:pt x="105" y="370"/>
                  <a:pt x="105" y="370"/>
                </a:cubicBezTo>
                <a:cubicBezTo>
                  <a:pt x="181" y="210"/>
                  <a:pt x="181" y="210"/>
                  <a:pt x="181" y="210"/>
                </a:cubicBezTo>
                <a:cubicBezTo>
                  <a:pt x="58" y="206"/>
                  <a:pt x="58" y="206"/>
                  <a:pt x="58" y="206"/>
                </a:cubicBezTo>
                <a:cubicBezTo>
                  <a:pt x="23" y="250"/>
                  <a:pt x="23" y="250"/>
                  <a:pt x="23" y="250"/>
                </a:cubicBezTo>
                <a:cubicBezTo>
                  <a:pt x="0" y="250"/>
                  <a:pt x="0" y="250"/>
                  <a:pt x="0" y="250"/>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5" y="11"/>
                  <a:pt x="105" y="11"/>
                  <a:pt x="105" y="11"/>
                </a:cubicBezTo>
                <a:cubicBezTo>
                  <a:pt x="123" y="0"/>
                  <a:pt x="123" y="0"/>
                  <a:pt x="123" y="0"/>
                </a:cubicBezTo>
                <a:cubicBezTo>
                  <a:pt x="165" y="54"/>
                  <a:pt x="165" y="54"/>
                  <a:pt x="165" y="54"/>
                </a:cubicBezTo>
                <a:cubicBezTo>
                  <a:pt x="197" y="54"/>
                  <a:pt x="197" y="54"/>
                  <a:pt x="197" y="54"/>
                </a:cubicBezTo>
                <a:cubicBezTo>
                  <a:pt x="202" y="54"/>
                  <a:pt x="207" y="58"/>
                  <a:pt x="207" y="64"/>
                </a:cubicBezTo>
                <a:cubicBezTo>
                  <a:pt x="207" y="69"/>
                  <a:pt x="202" y="74"/>
                  <a:pt x="197" y="74"/>
                </a:cubicBezTo>
                <a:cubicBezTo>
                  <a:pt x="181" y="74"/>
                  <a:pt x="181" y="74"/>
                  <a:pt x="181" y="74"/>
                </a:cubicBezTo>
                <a:cubicBezTo>
                  <a:pt x="206" y="106"/>
                  <a:pt x="206" y="106"/>
                  <a:pt x="206" y="106"/>
                </a:cubicBezTo>
                <a:cubicBezTo>
                  <a:pt x="230" y="106"/>
                  <a:pt x="230" y="106"/>
                  <a:pt x="230" y="106"/>
                </a:cubicBezTo>
                <a:cubicBezTo>
                  <a:pt x="235" y="106"/>
                  <a:pt x="240" y="111"/>
                  <a:pt x="240" y="116"/>
                </a:cubicBezTo>
                <a:cubicBezTo>
                  <a:pt x="240" y="122"/>
                  <a:pt x="235" y="126"/>
                  <a:pt x="230" y="126"/>
                </a:cubicBezTo>
                <a:cubicBezTo>
                  <a:pt x="222" y="126"/>
                  <a:pt x="222" y="126"/>
                  <a:pt x="222" y="126"/>
                </a:cubicBezTo>
                <a:cubicBezTo>
                  <a:pt x="256" y="169"/>
                  <a:pt x="256" y="169"/>
                  <a:pt x="256" y="169"/>
                </a:cubicBezTo>
                <a:cubicBezTo>
                  <a:pt x="309" y="168"/>
                  <a:pt x="309" y="168"/>
                  <a:pt x="309" y="168"/>
                </a:cubicBezTo>
                <a:cubicBezTo>
                  <a:pt x="324" y="167"/>
                  <a:pt x="339" y="170"/>
                  <a:pt x="350" y="174"/>
                </a:cubicBezTo>
                <a:cubicBezTo>
                  <a:pt x="358" y="177"/>
                  <a:pt x="364" y="182"/>
                  <a:pt x="366" y="186"/>
                </a:cubicBezTo>
                <a:cubicBezTo>
                  <a:pt x="366" y="186"/>
                  <a:pt x="366" y="186"/>
                  <a:pt x="366" y="186"/>
                </a:cubicBezTo>
                <a:cubicBezTo>
                  <a:pt x="366" y="186"/>
                  <a:pt x="367" y="187"/>
                  <a:pt x="367" y="187"/>
                </a:cubicBezTo>
                <a:cubicBezTo>
                  <a:pt x="367" y="188"/>
                  <a:pt x="367" y="189"/>
                  <a:pt x="367" y="189"/>
                </a:cubicBezTo>
                <a:cubicBezTo>
                  <a:pt x="367" y="190"/>
                  <a:pt x="367" y="190"/>
                  <a:pt x="367" y="190"/>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5" name="Freeform 1379"/>
          <p:cNvSpPr/>
          <p:nvPr/>
        </p:nvSpPr>
        <p:spPr bwMode="auto">
          <a:xfrm>
            <a:off x="5274062" y="2700208"/>
            <a:ext cx="185812" cy="611839"/>
          </a:xfrm>
          <a:custGeom>
            <a:avLst/>
            <a:gdLst>
              <a:gd name="T0" fmla="*/ 0 w 59"/>
              <a:gd name="T1" fmla="*/ 7 h 189"/>
              <a:gd name="T2" fmla="*/ 1 w 59"/>
              <a:gd name="T3" fmla="*/ 10 h 189"/>
              <a:gd name="T4" fmla="*/ 42 w 59"/>
              <a:gd name="T5" fmla="*/ 80 h 189"/>
              <a:gd name="T6" fmla="*/ 42 w 59"/>
              <a:gd name="T7" fmla="*/ 108 h 189"/>
              <a:gd name="T8" fmla="*/ 1 w 59"/>
              <a:gd name="T9" fmla="*/ 179 h 189"/>
              <a:gd name="T10" fmla="*/ 3 w 59"/>
              <a:gd name="T11" fmla="*/ 187 h 189"/>
              <a:gd name="T12" fmla="*/ 12 w 59"/>
              <a:gd name="T13" fmla="*/ 185 h 189"/>
              <a:gd name="T14" fmla="*/ 52 w 59"/>
              <a:gd name="T15" fmla="*/ 114 h 189"/>
              <a:gd name="T16" fmla="*/ 52 w 59"/>
              <a:gd name="T17" fmla="*/ 74 h 189"/>
              <a:gd name="T18" fmla="*/ 12 w 59"/>
              <a:gd name="T19" fmla="*/ 4 h 189"/>
              <a:gd name="T20" fmla="*/ 3 w 59"/>
              <a:gd name="T21" fmla="*/ 2 h 189"/>
              <a:gd name="T22" fmla="*/ 0 w 59"/>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9">
                <a:moveTo>
                  <a:pt x="0" y="7"/>
                </a:moveTo>
                <a:cubicBezTo>
                  <a:pt x="0" y="8"/>
                  <a:pt x="1" y="9"/>
                  <a:pt x="1" y="10"/>
                </a:cubicBezTo>
                <a:cubicBezTo>
                  <a:pt x="42" y="80"/>
                  <a:pt x="42" y="80"/>
                  <a:pt x="42" y="80"/>
                </a:cubicBezTo>
                <a:cubicBezTo>
                  <a:pt x="47" y="89"/>
                  <a:pt x="47" y="100"/>
                  <a:pt x="42" y="108"/>
                </a:cubicBezTo>
                <a:cubicBezTo>
                  <a:pt x="1" y="179"/>
                  <a:pt x="1" y="179"/>
                  <a:pt x="1" y="179"/>
                </a:cubicBezTo>
                <a:cubicBezTo>
                  <a:pt x="0" y="182"/>
                  <a:pt x="0" y="186"/>
                  <a:pt x="3" y="187"/>
                </a:cubicBezTo>
                <a:cubicBezTo>
                  <a:pt x="6" y="189"/>
                  <a:pt x="10" y="188"/>
                  <a:pt x="12" y="185"/>
                </a:cubicBezTo>
                <a:cubicBezTo>
                  <a:pt x="52" y="114"/>
                  <a:pt x="52" y="114"/>
                  <a:pt x="52" y="114"/>
                </a:cubicBezTo>
                <a:cubicBezTo>
                  <a:pt x="59" y="102"/>
                  <a:pt x="59" y="87"/>
                  <a:pt x="52" y="74"/>
                </a:cubicBezTo>
                <a:cubicBezTo>
                  <a:pt x="12" y="4"/>
                  <a:pt x="12" y="4"/>
                  <a:pt x="12" y="4"/>
                </a:cubicBezTo>
                <a:cubicBezTo>
                  <a:pt x="10" y="1"/>
                  <a:pt x="6" y="0"/>
                  <a:pt x="3" y="2"/>
                </a:cubicBezTo>
                <a:cubicBezTo>
                  <a:pt x="1" y="3"/>
                  <a:pt x="0" y="5"/>
                  <a:pt x="0" y="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6" name="Freeform 1380"/>
          <p:cNvSpPr/>
          <p:nvPr/>
        </p:nvSpPr>
        <p:spPr bwMode="auto">
          <a:xfrm>
            <a:off x="5415783" y="2700208"/>
            <a:ext cx="188961" cy="611839"/>
          </a:xfrm>
          <a:custGeom>
            <a:avLst/>
            <a:gdLst>
              <a:gd name="T0" fmla="*/ 1 w 60"/>
              <a:gd name="T1" fmla="*/ 7 h 189"/>
              <a:gd name="T2" fmla="*/ 2 w 60"/>
              <a:gd name="T3" fmla="*/ 10 h 189"/>
              <a:gd name="T4" fmla="*/ 42 w 60"/>
              <a:gd name="T5" fmla="*/ 80 h 189"/>
              <a:gd name="T6" fmla="*/ 42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2" y="80"/>
                  <a:pt x="42" y="80"/>
                  <a:pt x="42" y="80"/>
                </a:cubicBezTo>
                <a:cubicBezTo>
                  <a:pt x="47" y="89"/>
                  <a:pt x="47" y="100"/>
                  <a:pt x="42" y="108"/>
                </a:cubicBezTo>
                <a:cubicBezTo>
                  <a:pt x="2" y="179"/>
                  <a:pt x="2" y="179"/>
                  <a:pt x="2" y="179"/>
                </a:cubicBezTo>
                <a:cubicBezTo>
                  <a:pt x="0" y="182"/>
                  <a:pt x="1" y="186"/>
                  <a:pt x="4" y="187"/>
                </a:cubicBezTo>
                <a:cubicBezTo>
                  <a:pt x="7" y="189"/>
                  <a:pt x="10" y="188"/>
                  <a:pt x="12" y="185"/>
                </a:cubicBezTo>
                <a:cubicBezTo>
                  <a:pt x="53" y="114"/>
                  <a:pt x="53" y="114"/>
                  <a:pt x="53" y="114"/>
                </a:cubicBezTo>
                <a:cubicBezTo>
                  <a:pt x="60" y="102"/>
                  <a:pt x="60" y="87"/>
                  <a:pt x="53" y="74"/>
                </a:cubicBezTo>
                <a:cubicBezTo>
                  <a:pt x="12" y="4"/>
                  <a:pt x="12" y="4"/>
                  <a:pt x="12" y="4"/>
                </a:cubicBezTo>
                <a:cubicBezTo>
                  <a:pt x="10" y="1"/>
                  <a:pt x="7" y="0"/>
                  <a:pt x="4" y="2"/>
                </a:cubicBezTo>
                <a:cubicBezTo>
                  <a:pt x="2" y="3"/>
                  <a:pt x="1" y="5"/>
                  <a:pt x="1" y="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7" name="Freeform 1381"/>
          <p:cNvSpPr/>
          <p:nvPr/>
        </p:nvSpPr>
        <p:spPr bwMode="auto">
          <a:xfrm>
            <a:off x="5557505" y="2700208"/>
            <a:ext cx="188961" cy="611839"/>
          </a:xfrm>
          <a:custGeom>
            <a:avLst/>
            <a:gdLst>
              <a:gd name="T0" fmla="*/ 1 w 60"/>
              <a:gd name="T1" fmla="*/ 7 h 189"/>
              <a:gd name="T2" fmla="*/ 2 w 60"/>
              <a:gd name="T3" fmla="*/ 10 h 189"/>
              <a:gd name="T4" fmla="*/ 43 w 60"/>
              <a:gd name="T5" fmla="*/ 80 h 189"/>
              <a:gd name="T6" fmla="*/ 43 w 60"/>
              <a:gd name="T7" fmla="*/ 108 h 189"/>
              <a:gd name="T8" fmla="*/ 2 w 60"/>
              <a:gd name="T9" fmla="*/ 179 h 189"/>
              <a:gd name="T10" fmla="*/ 4 w 60"/>
              <a:gd name="T11" fmla="*/ 187 h 189"/>
              <a:gd name="T12" fmla="*/ 12 w 60"/>
              <a:gd name="T13" fmla="*/ 185 h 189"/>
              <a:gd name="T14" fmla="*/ 53 w 60"/>
              <a:gd name="T15" fmla="*/ 114 h 189"/>
              <a:gd name="T16" fmla="*/ 53 w 60"/>
              <a:gd name="T17" fmla="*/ 74 h 189"/>
              <a:gd name="T18" fmla="*/ 12 w 60"/>
              <a:gd name="T19" fmla="*/ 4 h 189"/>
              <a:gd name="T20" fmla="*/ 4 w 60"/>
              <a:gd name="T21" fmla="*/ 2 h 189"/>
              <a:gd name="T22" fmla="*/ 1 w 60"/>
              <a:gd name="T23" fmla="*/ 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9">
                <a:moveTo>
                  <a:pt x="1" y="7"/>
                </a:moveTo>
                <a:cubicBezTo>
                  <a:pt x="1" y="8"/>
                  <a:pt x="1" y="9"/>
                  <a:pt x="2" y="10"/>
                </a:cubicBezTo>
                <a:cubicBezTo>
                  <a:pt x="43" y="80"/>
                  <a:pt x="43" y="80"/>
                  <a:pt x="43" y="80"/>
                </a:cubicBezTo>
                <a:cubicBezTo>
                  <a:pt x="48" y="89"/>
                  <a:pt x="48" y="100"/>
                  <a:pt x="43" y="108"/>
                </a:cubicBezTo>
                <a:cubicBezTo>
                  <a:pt x="2" y="179"/>
                  <a:pt x="2" y="179"/>
                  <a:pt x="2" y="179"/>
                </a:cubicBezTo>
                <a:cubicBezTo>
                  <a:pt x="0" y="182"/>
                  <a:pt x="1" y="186"/>
                  <a:pt x="4" y="187"/>
                </a:cubicBezTo>
                <a:cubicBezTo>
                  <a:pt x="7" y="189"/>
                  <a:pt x="11" y="188"/>
                  <a:pt x="12" y="185"/>
                </a:cubicBezTo>
                <a:cubicBezTo>
                  <a:pt x="53" y="114"/>
                  <a:pt x="53" y="114"/>
                  <a:pt x="53" y="114"/>
                </a:cubicBezTo>
                <a:cubicBezTo>
                  <a:pt x="60" y="102"/>
                  <a:pt x="60" y="87"/>
                  <a:pt x="53" y="74"/>
                </a:cubicBezTo>
                <a:cubicBezTo>
                  <a:pt x="12" y="4"/>
                  <a:pt x="12" y="4"/>
                  <a:pt x="12" y="4"/>
                </a:cubicBezTo>
                <a:cubicBezTo>
                  <a:pt x="11" y="1"/>
                  <a:pt x="7" y="0"/>
                  <a:pt x="4" y="2"/>
                </a:cubicBezTo>
                <a:cubicBezTo>
                  <a:pt x="2" y="3"/>
                  <a:pt x="1" y="5"/>
                  <a:pt x="1" y="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8" name="Freeform 1382"/>
          <p:cNvSpPr/>
          <p:nvPr/>
        </p:nvSpPr>
        <p:spPr bwMode="auto">
          <a:xfrm>
            <a:off x="3831656" y="4299406"/>
            <a:ext cx="1158964" cy="1230153"/>
          </a:xfrm>
          <a:custGeom>
            <a:avLst/>
            <a:gdLst>
              <a:gd name="T0" fmla="*/ 368 w 368"/>
              <a:gd name="T1" fmla="*/ 190 h 380"/>
              <a:gd name="T2" fmla="*/ 368 w 368"/>
              <a:gd name="T3" fmla="*/ 191 h 380"/>
              <a:gd name="T4" fmla="*/ 367 w 368"/>
              <a:gd name="T5" fmla="*/ 193 h 380"/>
              <a:gd name="T6" fmla="*/ 367 w 368"/>
              <a:gd name="T7" fmla="*/ 194 h 380"/>
              <a:gd name="T8" fmla="*/ 367 w 368"/>
              <a:gd name="T9" fmla="*/ 194 h 380"/>
              <a:gd name="T10" fmla="*/ 350 w 368"/>
              <a:gd name="T11" fmla="*/ 206 h 380"/>
              <a:gd name="T12" fmla="*/ 309 w 368"/>
              <a:gd name="T13" fmla="*/ 213 h 380"/>
              <a:gd name="T14" fmla="*/ 256 w 368"/>
              <a:gd name="T15" fmla="*/ 211 h 380"/>
              <a:gd name="T16" fmla="*/ 222 w 368"/>
              <a:gd name="T17" fmla="*/ 254 h 380"/>
              <a:gd name="T18" fmla="*/ 230 w 368"/>
              <a:gd name="T19" fmla="*/ 254 h 380"/>
              <a:gd name="T20" fmla="*/ 240 w 368"/>
              <a:gd name="T21" fmla="*/ 264 h 380"/>
              <a:gd name="T22" fmla="*/ 230 w 368"/>
              <a:gd name="T23" fmla="*/ 274 h 380"/>
              <a:gd name="T24" fmla="*/ 206 w 368"/>
              <a:gd name="T25" fmla="*/ 274 h 380"/>
              <a:gd name="T26" fmla="*/ 181 w 368"/>
              <a:gd name="T27" fmla="*/ 307 h 380"/>
              <a:gd name="T28" fmla="*/ 197 w 368"/>
              <a:gd name="T29" fmla="*/ 307 h 380"/>
              <a:gd name="T30" fmla="*/ 207 w 368"/>
              <a:gd name="T31" fmla="*/ 317 h 380"/>
              <a:gd name="T32" fmla="*/ 197 w 368"/>
              <a:gd name="T33" fmla="*/ 327 h 380"/>
              <a:gd name="T34" fmla="*/ 165 w 368"/>
              <a:gd name="T35" fmla="*/ 327 h 380"/>
              <a:gd name="T36" fmla="*/ 123 w 368"/>
              <a:gd name="T37" fmla="*/ 380 h 380"/>
              <a:gd name="T38" fmla="*/ 105 w 368"/>
              <a:gd name="T39" fmla="*/ 369 h 380"/>
              <a:gd name="T40" fmla="*/ 182 w 368"/>
              <a:gd name="T41" fmla="*/ 209 h 380"/>
              <a:gd name="T42" fmla="*/ 59 w 368"/>
              <a:gd name="T43" fmla="*/ 206 h 380"/>
              <a:gd name="T44" fmla="*/ 23 w 368"/>
              <a:gd name="T45" fmla="*/ 249 h 380"/>
              <a:gd name="T46" fmla="*/ 0 w 368"/>
              <a:gd name="T47" fmla="*/ 249 h 380"/>
              <a:gd name="T48" fmla="*/ 19 w 368"/>
              <a:gd name="T49" fmla="*/ 190 h 380"/>
              <a:gd name="T50" fmla="*/ 0 w 368"/>
              <a:gd name="T51" fmla="*/ 131 h 380"/>
              <a:gd name="T52" fmla="*/ 23 w 368"/>
              <a:gd name="T53" fmla="*/ 131 h 380"/>
              <a:gd name="T54" fmla="*/ 59 w 368"/>
              <a:gd name="T55" fmla="*/ 174 h 380"/>
              <a:gd name="T56" fmla="*/ 182 w 368"/>
              <a:gd name="T57" fmla="*/ 171 h 380"/>
              <a:gd name="T58" fmla="*/ 105 w 368"/>
              <a:gd name="T59" fmla="*/ 11 h 380"/>
              <a:gd name="T60" fmla="*/ 123 w 368"/>
              <a:gd name="T61" fmla="*/ 0 h 380"/>
              <a:gd name="T62" fmla="*/ 165 w 368"/>
              <a:gd name="T63" fmla="*/ 53 h 380"/>
              <a:gd name="T64" fmla="*/ 197 w 368"/>
              <a:gd name="T65" fmla="*/ 53 h 380"/>
              <a:gd name="T66" fmla="*/ 207 w 368"/>
              <a:gd name="T67" fmla="*/ 63 h 380"/>
              <a:gd name="T68" fmla="*/ 197 w 368"/>
              <a:gd name="T69" fmla="*/ 73 h 380"/>
              <a:gd name="T70" fmla="*/ 181 w 368"/>
              <a:gd name="T71" fmla="*/ 73 h 380"/>
              <a:gd name="T72" fmla="*/ 206 w 368"/>
              <a:gd name="T73" fmla="*/ 106 h 380"/>
              <a:gd name="T74" fmla="*/ 230 w 368"/>
              <a:gd name="T75" fmla="*/ 106 h 380"/>
              <a:gd name="T76" fmla="*/ 240 w 368"/>
              <a:gd name="T77" fmla="*/ 116 h 380"/>
              <a:gd name="T78" fmla="*/ 230 w 368"/>
              <a:gd name="T79" fmla="*/ 126 h 380"/>
              <a:gd name="T80" fmla="*/ 222 w 368"/>
              <a:gd name="T81" fmla="*/ 126 h 380"/>
              <a:gd name="T82" fmla="*/ 256 w 368"/>
              <a:gd name="T83" fmla="*/ 169 h 380"/>
              <a:gd name="T84" fmla="*/ 309 w 368"/>
              <a:gd name="T85" fmla="*/ 167 h 380"/>
              <a:gd name="T86" fmla="*/ 350 w 368"/>
              <a:gd name="T87" fmla="*/ 174 h 380"/>
              <a:gd name="T88" fmla="*/ 367 w 368"/>
              <a:gd name="T89" fmla="*/ 186 h 380"/>
              <a:gd name="T90" fmla="*/ 367 w 368"/>
              <a:gd name="T91" fmla="*/ 186 h 380"/>
              <a:gd name="T92" fmla="*/ 367 w 368"/>
              <a:gd name="T93" fmla="*/ 187 h 380"/>
              <a:gd name="T94" fmla="*/ 368 w 368"/>
              <a:gd name="T95" fmla="*/ 189 h 380"/>
              <a:gd name="T96" fmla="*/ 368 w 368"/>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8" h="380">
                <a:moveTo>
                  <a:pt x="368" y="190"/>
                </a:moveTo>
                <a:cubicBezTo>
                  <a:pt x="368" y="190"/>
                  <a:pt x="368" y="191"/>
                  <a:pt x="368" y="191"/>
                </a:cubicBezTo>
                <a:cubicBezTo>
                  <a:pt x="368" y="192"/>
                  <a:pt x="367" y="193"/>
                  <a:pt x="367" y="193"/>
                </a:cubicBezTo>
                <a:cubicBezTo>
                  <a:pt x="367" y="194"/>
                  <a:pt x="367" y="194"/>
                  <a:pt x="367" y="194"/>
                </a:cubicBezTo>
                <a:cubicBezTo>
                  <a:pt x="367" y="194"/>
                  <a:pt x="367" y="194"/>
                  <a:pt x="367" y="194"/>
                </a:cubicBezTo>
                <a:cubicBezTo>
                  <a:pt x="364" y="199"/>
                  <a:pt x="359" y="203"/>
                  <a:pt x="350" y="206"/>
                </a:cubicBezTo>
                <a:cubicBezTo>
                  <a:pt x="339" y="211"/>
                  <a:pt x="324" y="213"/>
                  <a:pt x="309" y="213"/>
                </a:cubicBezTo>
                <a:cubicBezTo>
                  <a:pt x="256" y="211"/>
                  <a:pt x="256" y="211"/>
                  <a:pt x="256" y="211"/>
                </a:cubicBezTo>
                <a:cubicBezTo>
                  <a:pt x="222" y="254"/>
                  <a:pt x="222" y="254"/>
                  <a:pt x="222" y="254"/>
                </a:cubicBezTo>
                <a:cubicBezTo>
                  <a:pt x="230" y="254"/>
                  <a:pt x="230" y="254"/>
                  <a:pt x="230" y="254"/>
                </a:cubicBezTo>
                <a:cubicBezTo>
                  <a:pt x="235" y="254"/>
                  <a:pt x="240" y="259"/>
                  <a:pt x="240" y="264"/>
                </a:cubicBezTo>
                <a:cubicBezTo>
                  <a:pt x="240" y="270"/>
                  <a:pt x="235" y="274"/>
                  <a:pt x="230" y="274"/>
                </a:cubicBezTo>
                <a:cubicBezTo>
                  <a:pt x="206" y="274"/>
                  <a:pt x="206" y="274"/>
                  <a:pt x="206" y="274"/>
                </a:cubicBezTo>
                <a:cubicBezTo>
                  <a:pt x="181" y="307"/>
                  <a:pt x="181" y="307"/>
                  <a:pt x="181" y="307"/>
                </a:cubicBezTo>
                <a:cubicBezTo>
                  <a:pt x="197" y="307"/>
                  <a:pt x="197" y="307"/>
                  <a:pt x="197" y="307"/>
                </a:cubicBezTo>
                <a:cubicBezTo>
                  <a:pt x="203" y="307"/>
                  <a:pt x="207" y="311"/>
                  <a:pt x="207" y="317"/>
                </a:cubicBezTo>
                <a:cubicBezTo>
                  <a:pt x="207" y="322"/>
                  <a:pt x="203" y="327"/>
                  <a:pt x="197" y="327"/>
                </a:cubicBezTo>
                <a:cubicBezTo>
                  <a:pt x="165" y="327"/>
                  <a:pt x="165" y="327"/>
                  <a:pt x="165" y="327"/>
                </a:cubicBezTo>
                <a:cubicBezTo>
                  <a:pt x="123" y="380"/>
                  <a:pt x="123" y="380"/>
                  <a:pt x="123" y="380"/>
                </a:cubicBezTo>
                <a:cubicBezTo>
                  <a:pt x="105" y="369"/>
                  <a:pt x="105" y="369"/>
                  <a:pt x="105" y="369"/>
                </a:cubicBezTo>
                <a:cubicBezTo>
                  <a:pt x="182" y="209"/>
                  <a:pt x="182" y="209"/>
                  <a:pt x="182" y="209"/>
                </a:cubicBezTo>
                <a:cubicBezTo>
                  <a:pt x="59" y="206"/>
                  <a:pt x="59" y="206"/>
                  <a:pt x="59" y="206"/>
                </a:cubicBezTo>
                <a:cubicBezTo>
                  <a:pt x="23" y="249"/>
                  <a:pt x="23" y="249"/>
                  <a:pt x="23" y="249"/>
                </a:cubicBezTo>
                <a:cubicBezTo>
                  <a:pt x="0" y="249"/>
                  <a:pt x="0" y="249"/>
                  <a:pt x="0" y="249"/>
                </a:cubicBezTo>
                <a:cubicBezTo>
                  <a:pt x="19" y="190"/>
                  <a:pt x="19" y="190"/>
                  <a:pt x="19" y="190"/>
                </a:cubicBezTo>
                <a:cubicBezTo>
                  <a:pt x="0" y="131"/>
                  <a:pt x="0" y="131"/>
                  <a:pt x="0" y="131"/>
                </a:cubicBezTo>
                <a:cubicBezTo>
                  <a:pt x="23" y="131"/>
                  <a:pt x="23" y="131"/>
                  <a:pt x="23" y="131"/>
                </a:cubicBezTo>
                <a:cubicBezTo>
                  <a:pt x="59" y="174"/>
                  <a:pt x="59" y="174"/>
                  <a:pt x="59" y="174"/>
                </a:cubicBezTo>
                <a:cubicBezTo>
                  <a:pt x="182" y="171"/>
                  <a:pt x="182" y="171"/>
                  <a:pt x="182" y="171"/>
                </a:cubicBezTo>
                <a:cubicBezTo>
                  <a:pt x="105" y="11"/>
                  <a:pt x="105" y="11"/>
                  <a:pt x="105" y="11"/>
                </a:cubicBezTo>
                <a:cubicBezTo>
                  <a:pt x="123" y="0"/>
                  <a:pt x="123" y="0"/>
                  <a:pt x="123" y="0"/>
                </a:cubicBezTo>
                <a:cubicBezTo>
                  <a:pt x="165" y="53"/>
                  <a:pt x="165" y="53"/>
                  <a:pt x="165" y="53"/>
                </a:cubicBezTo>
                <a:cubicBezTo>
                  <a:pt x="197" y="53"/>
                  <a:pt x="197" y="53"/>
                  <a:pt x="197" y="53"/>
                </a:cubicBezTo>
                <a:cubicBezTo>
                  <a:pt x="203" y="53"/>
                  <a:pt x="207" y="58"/>
                  <a:pt x="207" y="63"/>
                </a:cubicBezTo>
                <a:cubicBezTo>
                  <a:pt x="207" y="69"/>
                  <a:pt x="203" y="73"/>
                  <a:pt x="197" y="73"/>
                </a:cubicBezTo>
                <a:cubicBezTo>
                  <a:pt x="181" y="73"/>
                  <a:pt x="181" y="73"/>
                  <a:pt x="181" y="73"/>
                </a:cubicBezTo>
                <a:cubicBezTo>
                  <a:pt x="206" y="106"/>
                  <a:pt x="206" y="106"/>
                  <a:pt x="206" y="106"/>
                </a:cubicBezTo>
                <a:cubicBezTo>
                  <a:pt x="230" y="106"/>
                  <a:pt x="230" y="106"/>
                  <a:pt x="230" y="106"/>
                </a:cubicBezTo>
                <a:cubicBezTo>
                  <a:pt x="235" y="106"/>
                  <a:pt x="240" y="110"/>
                  <a:pt x="240" y="116"/>
                </a:cubicBezTo>
                <a:cubicBezTo>
                  <a:pt x="240" y="121"/>
                  <a:pt x="235" y="126"/>
                  <a:pt x="230" y="126"/>
                </a:cubicBezTo>
                <a:cubicBezTo>
                  <a:pt x="222" y="126"/>
                  <a:pt x="222" y="126"/>
                  <a:pt x="222" y="126"/>
                </a:cubicBezTo>
                <a:cubicBezTo>
                  <a:pt x="256" y="169"/>
                  <a:pt x="256" y="169"/>
                  <a:pt x="256" y="169"/>
                </a:cubicBezTo>
                <a:cubicBezTo>
                  <a:pt x="309" y="167"/>
                  <a:pt x="309" y="167"/>
                  <a:pt x="309" y="167"/>
                </a:cubicBezTo>
                <a:cubicBezTo>
                  <a:pt x="324" y="167"/>
                  <a:pt x="339" y="169"/>
                  <a:pt x="350" y="174"/>
                </a:cubicBezTo>
                <a:cubicBezTo>
                  <a:pt x="359" y="177"/>
                  <a:pt x="364" y="181"/>
                  <a:pt x="367" y="186"/>
                </a:cubicBezTo>
                <a:cubicBezTo>
                  <a:pt x="367" y="186"/>
                  <a:pt x="367" y="186"/>
                  <a:pt x="367" y="186"/>
                </a:cubicBezTo>
                <a:cubicBezTo>
                  <a:pt x="367" y="186"/>
                  <a:pt x="367" y="186"/>
                  <a:pt x="367" y="187"/>
                </a:cubicBezTo>
                <a:cubicBezTo>
                  <a:pt x="367" y="187"/>
                  <a:pt x="368" y="188"/>
                  <a:pt x="368" y="189"/>
                </a:cubicBezTo>
                <a:cubicBezTo>
                  <a:pt x="368" y="189"/>
                  <a:pt x="368" y="190"/>
                  <a:pt x="368" y="190"/>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19" name="Freeform 1383"/>
          <p:cNvSpPr/>
          <p:nvPr/>
        </p:nvSpPr>
        <p:spPr bwMode="auto">
          <a:xfrm>
            <a:off x="3255324" y="4606945"/>
            <a:ext cx="188961" cy="615077"/>
          </a:xfrm>
          <a:custGeom>
            <a:avLst/>
            <a:gdLst>
              <a:gd name="T0" fmla="*/ 1 w 60"/>
              <a:gd name="T1" fmla="*/ 7 h 190"/>
              <a:gd name="T2" fmla="*/ 2 w 60"/>
              <a:gd name="T3" fmla="*/ 10 h 190"/>
              <a:gd name="T4" fmla="*/ 42 w 60"/>
              <a:gd name="T5" fmla="*/ 81 h 190"/>
              <a:gd name="T6" fmla="*/ 42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2" y="81"/>
                  <a:pt x="42" y="81"/>
                  <a:pt x="42" y="81"/>
                </a:cubicBezTo>
                <a:cubicBezTo>
                  <a:pt x="47" y="90"/>
                  <a:pt x="47" y="100"/>
                  <a:pt x="42" y="109"/>
                </a:cubicBezTo>
                <a:cubicBezTo>
                  <a:pt x="2" y="180"/>
                  <a:pt x="2" y="180"/>
                  <a:pt x="2" y="180"/>
                </a:cubicBezTo>
                <a:cubicBezTo>
                  <a:pt x="0" y="183"/>
                  <a:pt x="1" y="186"/>
                  <a:pt x="4" y="188"/>
                </a:cubicBezTo>
                <a:cubicBezTo>
                  <a:pt x="7" y="190"/>
                  <a:pt x="10" y="189"/>
                  <a:pt x="12" y="186"/>
                </a:cubicBezTo>
                <a:cubicBezTo>
                  <a:pt x="53" y="115"/>
                  <a:pt x="53" y="115"/>
                  <a:pt x="53" y="115"/>
                </a:cubicBezTo>
                <a:cubicBezTo>
                  <a:pt x="60" y="103"/>
                  <a:pt x="60" y="87"/>
                  <a:pt x="53" y="75"/>
                </a:cubicBezTo>
                <a:cubicBezTo>
                  <a:pt x="12" y="4"/>
                  <a:pt x="12" y="4"/>
                  <a:pt x="12" y="4"/>
                </a:cubicBezTo>
                <a:cubicBezTo>
                  <a:pt x="10" y="1"/>
                  <a:pt x="7" y="0"/>
                  <a:pt x="4" y="2"/>
                </a:cubicBezTo>
                <a:cubicBezTo>
                  <a:pt x="2" y="3"/>
                  <a:pt x="1" y="5"/>
                  <a:pt x="1" y="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0" name="Freeform 1384"/>
          <p:cNvSpPr/>
          <p:nvPr/>
        </p:nvSpPr>
        <p:spPr bwMode="auto">
          <a:xfrm>
            <a:off x="3397045" y="4606945"/>
            <a:ext cx="188961" cy="615077"/>
          </a:xfrm>
          <a:custGeom>
            <a:avLst/>
            <a:gdLst>
              <a:gd name="T0" fmla="*/ 1 w 60"/>
              <a:gd name="T1" fmla="*/ 7 h 190"/>
              <a:gd name="T2" fmla="*/ 2 w 60"/>
              <a:gd name="T3" fmla="*/ 10 h 190"/>
              <a:gd name="T4" fmla="*/ 43 w 60"/>
              <a:gd name="T5" fmla="*/ 81 h 190"/>
              <a:gd name="T6" fmla="*/ 43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3" y="81"/>
                  <a:pt x="43" y="81"/>
                  <a:pt x="43" y="81"/>
                </a:cubicBezTo>
                <a:cubicBezTo>
                  <a:pt x="48" y="90"/>
                  <a:pt x="48" y="100"/>
                  <a:pt x="43" y="109"/>
                </a:cubicBezTo>
                <a:cubicBezTo>
                  <a:pt x="2" y="180"/>
                  <a:pt x="2" y="180"/>
                  <a:pt x="2" y="180"/>
                </a:cubicBezTo>
                <a:cubicBezTo>
                  <a:pt x="0" y="183"/>
                  <a:pt x="1" y="186"/>
                  <a:pt x="4" y="188"/>
                </a:cubicBezTo>
                <a:cubicBezTo>
                  <a:pt x="7" y="190"/>
                  <a:pt x="11" y="189"/>
                  <a:pt x="12" y="186"/>
                </a:cubicBezTo>
                <a:cubicBezTo>
                  <a:pt x="53" y="115"/>
                  <a:pt x="53" y="115"/>
                  <a:pt x="53" y="115"/>
                </a:cubicBezTo>
                <a:cubicBezTo>
                  <a:pt x="60" y="103"/>
                  <a:pt x="60" y="87"/>
                  <a:pt x="53" y="75"/>
                </a:cubicBezTo>
                <a:cubicBezTo>
                  <a:pt x="12" y="4"/>
                  <a:pt x="12" y="4"/>
                  <a:pt x="12" y="4"/>
                </a:cubicBezTo>
                <a:cubicBezTo>
                  <a:pt x="11" y="1"/>
                  <a:pt x="7" y="0"/>
                  <a:pt x="4" y="2"/>
                </a:cubicBezTo>
                <a:cubicBezTo>
                  <a:pt x="2" y="3"/>
                  <a:pt x="1" y="5"/>
                  <a:pt x="1" y="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1" name="Freeform 1385"/>
          <p:cNvSpPr/>
          <p:nvPr/>
        </p:nvSpPr>
        <p:spPr bwMode="auto">
          <a:xfrm>
            <a:off x="3541915" y="4606945"/>
            <a:ext cx="188961" cy="615077"/>
          </a:xfrm>
          <a:custGeom>
            <a:avLst/>
            <a:gdLst>
              <a:gd name="T0" fmla="*/ 0 w 60"/>
              <a:gd name="T1" fmla="*/ 7 h 190"/>
              <a:gd name="T2" fmla="*/ 1 w 60"/>
              <a:gd name="T3" fmla="*/ 10 h 190"/>
              <a:gd name="T4" fmla="*/ 42 w 60"/>
              <a:gd name="T5" fmla="*/ 81 h 190"/>
              <a:gd name="T6" fmla="*/ 42 w 60"/>
              <a:gd name="T7" fmla="*/ 109 h 190"/>
              <a:gd name="T8" fmla="*/ 1 w 60"/>
              <a:gd name="T9" fmla="*/ 180 h 190"/>
              <a:gd name="T10" fmla="*/ 3 w 60"/>
              <a:gd name="T11" fmla="*/ 188 h 190"/>
              <a:gd name="T12" fmla="*/ 12 w 60"/>
              <a:gd name="T13" fmla="*/ 186 h 190"/>
              <a:gd name="T14" fmla="*/ 52 w 60"/>
              <a:gd name="T15" fmla="*/ 115 h 190"/>
              <a:gd name="T16" fmla="*/ 52 w 60"/>
              <a:gd name="T17" fmla="*/ 75 h 190"/>
              <a:gd name="T18" fmla="*/ 12 w 60"/>
              <a:gd name="T19" fmla="*/ 4 h 190"/>
              <a:gd name="T20" fmla="*/ 3 w 60"/>
              <a:gd name="T21" fmla="*/ 2 h 190"/>
              <a:gd name="T22" fmla="*/ 0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0" y="7"/>
                </a:moveTo>
                <a:cubicBezTo>
                  <a:pt x="0" y="8"/>
                  <a:pt x="1" y="9"/>
                  <a:pt x="1" y="10"/>
                </a:cubicBezTo>
                <a:cubicBezTo>
                  <a:pt x="42" y="81"/>
                  <a:pt x="42" y="81"/>
                  <a:pt x="42" y="81"/>
                </a:cubicBezTo>
                <a:cubicBezTo>
                  <a:pt x="47" y="90"/>
                  <a:pt x="47" y="100"/>
                  <a:pt x="42" y="109"/>
                </a:cubicBezTo>
                <a:cubicBezTo>
                  <a:pt x="1" y="180"/>
                  <a:pt x="1" y="180"/>
                  <a:pt x="1" y="180"/>
                </a:cubicBezTo>
                <a:cubicBezTo>
                  <a:pt x="0" y="183"/>
                  <a:pt x="1" y="186"/>
                  <a:pt x="3" y="188"/>
                </a:cubicBezTo>
                <a:cubicBezTo>
                  <a:pt x="6" y="190"/>
                  <a:pt x="10" y="189"/>
                  <a:pt x="12" y="186"/>
                </a:cubicBezTo>
                <a:cubicBezTo>
                  <a:pt x="52" y="115"/>
                  <a:pt x="52" y="115"/>
                  <a:pt x="52" y="115"/>
                </a:cubicBezTo>
                <a:cubicBezTo>
                  <a:pt x="60" y="103"/>
                  <a:pt x="60" y="87"/>
                  <a:pt x="52" y="75"/>
                </a:cubicBezTo>
                <a:cubicBezTo>
                  <a:pt x="12" y="4"/>
                  <a:pt x="12" y="4"/>
                  <a:pt x="12" y="4"/>
                </a:cubicBezTo>
                <a:cubicBezTo>
                  <a:pt x="10" y="1"/>
                  <a:pt x="6" y="0"/>
                  <a:pt x="3" y="2"/>
                </a:cubicBezTo>
                <a:cubicBezTo>
                  <a:pt x="2" y="3"/>
                  <a:pt x="0" y="5"/>
                  <a:pt x="0" y="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2" name="Freeform 1386"/>
          <p:cNvSpPr/>
          <p:nvPr/>
        </p:nvSpPr>
        <p:spPr bwMode="auto">
          <a:xfrm>
            <a:off x="7867558" y="4299406"/>
            <a:ext cx="1155815" cy="1230153"/>
          </a:xfrm>
          <a:custGeom>
            <a:avLst/>
            <a:gdLst>
              <a:gd name="T0" fmla="*/ 367 w 367"/>
              <a:gd name="T1" fmla="*/ 190 h 380"/>
              <a:gd name="T2" fmla="*/ 367 w 367"/>
              <a:gd name="T3" fmla="*/ 191 h 380"/>
              <a:gd name="T4" fmla="*/ 366 w 367"/>
              <a:gd name="T5" fmla="*/ 193 h 380"/>
              <a:gd name="T6" fmla="*/ 366 w 367"/>
              <a:gd name="T7" fmla="*/ 194 h 380"/>
              <a:gd name="T8" fmla="*/ 366 w 367"/>
              <a:gd name="T9" fmla="*/ 194 h 380"/>
              <a:gd name="T10" fmla="*/ 350 w 367"/>
              <a:gd name="T11" fmla="*/ 206 h 380"/>
              <a:gd name="T12" fmla="*/ 308 w 367"/>
              <a:gd name="T13" fmla="*/ 213 h 380"/>
              <a:gd name="T14" fmla="*/ 255 w 367"/>
              <a:gd name="T15" fmla="*/ 211 h 380"/>
              <a:gd name="T16" fmla="*/ 221 w 367"/>
              <a:gd name="T17" fmla="*/ 254 h 380"/>
              <a:gd name="T18" fmla="*/ 229 w 367"/>
              <a:gd name="T19" fmla="*/ 254 h 380"/>
              <a:gd name="T20" fmla="*/ 239 w 367"/>
              <a:gd name="T21" fmla="*/ 264 h 380"/>
              <a:gd name="T22" fmla="*/ 229 w 367"/>
              <a:gd name="T23" fmla="*/ 274 h 380"/>
              <a:gd name="T24" fmla="*/ 206 w 367"/>
              <a:gd name="T25" fmla="*/ 274 h 380"/>
              <a:gd name="T26" fmla="*/ 180 w 367"/>
              <a:gd name="T27" fmla="*/ 307 h 380"/>
              <a:gd name="T28" fmla="*/ 197 w 367"/>
              <a:gd name="T29" fmla="*/ 307 h 380"/>
              <a:gd name="T30" fmla="*/ 207 w 367"/>
              <a:gd name="T31" fmla="*/ 317 h 380"/>
              <a:gd name="T32" fmla="*/ 197 w 367"/>
              <a:gd name="T33" fmla="*/ 327 h 380"/>
              <a:gd name="T34" fmla="*/ 164 w 367"/>
              <a:gd name="T35" fmla="*/ 327 h 380"/>
              <a:gd name="T36" fmla="*/ 123 w 367"/>
              <a:gd name="T37" fmla="*/ 380 h 380"/>
              <a:gd name="T38" fmla="*/ 104 w 367"/>
              <a:gd name="T39" fmla="*/ 369 h 380"/>
              <a:gd name="T40" fmla="*/ 181 w 367"/>
              <a:gd name="T41" fmla="*/ 209 h 380"/>
              <a:gd name="T42" fmla="*/ 58 w 367"/>
              <a:gd name="T43" fmla="*/ 206 h 380"/>
              <a:gd name="T44" fmla="*/ 23 w 367"/>
              <a:gd name="T45" fmla="*/ 249 h 380"/>
              <a:gd name="T46" fmla="*/ 0 w 367"/>
              <a:gd name="T47" fmla="*/ 249 h 380"/>
              <a:gd name="T48" fmla="*/ 19 w 367"/>
              <a:gd name="T49" fmla="*/ 190 h 380"/>
              <a:gd name="T50" fmla="*/ 0 w 367"/>
              <a:gd name="T51" fmla="*/ 131 h 380"/>
              <a:gd name="T52" fmla="*/ 23 w 367"/>
              <a:gd name="T53" fmla="*/ 131 h 380"/>
              <a:gd name="T54" fmla="*/ 58 w 367"/>
              <a:gd name="T55" fmla="*/ 174 h 380"/>
              <a:gd name="T56" fmla="*/ 181 w 367"/>
              <a:gd name="T57" fmla="*/ 171 h 380"/>
              <a:gd name="T58" fmla="*/ 104 w 367"/>
              <a:gd name="T59" fmla="*/ 11 h 380"/>
              <a:gd name="T60" fmla="*/ 123 w 367"/>
              <a:gd name="T61" fmla="*/ 0 h 380"/>
              <a:gd name="T62" fmla="*/ 164 w 367"/>
              <a:gd name="T63" fmla="*/ 53 h 380"/>
              <a:gd name="T64" fmla="*/ 197 w 367"/>
              <a:gd name="T65" fmla="*/ 53 h 380"/>
              <a:gd name="T66" fmla="*/ 207 w 367"/>
              <a:gd name="T67" fmla="*/ 63 h 380"/>
              <a:gd name="T68" fmla="*/ 197 w 367"/>
              <a:gd name="T69" fmla="*/ 73 h 380"/>
              <a:gd name="T70" fmla="*/ 180 w 367"/>
              <a:gd name="T71" fmla="*/ 73 h 380"/>
              <a:gd name="T72" fmla="*/ 206 w 367"/>
              <a:gd name="T73" fmla="*/ 106 h 380"/>
              <a:gd name="T74" fmla="*/ 229 w 367"/>
              <a:gd name="T75" fmla="*/ 106 h 380"/>
              <a:gd name="T76" fmla="*/ 239 w 367"/>
              <a:gd name="T77" fmla="*/ 116 h 380"/>
              <a:gd name="T78" fmla="*/ 229 w 367"/>
              <a:gd name="T79" fmla="*/ 126 h 380"/>
              <a:gd name="T80" fmla="*/ 221 w 367"/>
              <a:gd name="T81" fmla="*/ 126 h 380"/>
              <a:gd name="T82" fmla="*/ 255 w 367"/>
              <a:gd name="T83" fmla="*/ 169 h 380"/>
              <a:gd name="T84" fmla="*/ 308 w 367"/>
              <a:gd name="T85" fmla="*/ 167 h 380"/>
              <a:gd name="T86" fmla="*/ 350 w 367"/>
              <a:gd name="T87" fmla="*/ 174 h 380"/>
              <a:gd name="T88" fmla="*/ 366 w 367"/>
              <a:gd name="T89" fmla="*/ 186 h 380"/>
              <a:gd name="T90" fmla="*/ 366 w 367"/>
              <a:gd name="T91" fmla="*/ 186 h 380"/>
              <a:gd name="T92" fmla="*/ 366 w 367"/>
              <a:gd name="T93" fmla="*/ 187 h 380"/>
              <a:gd name="T94" fmla="*/ 367 w 367"/>
              <a:gd name="T95" fmla="*/ 189 h 380"/>
              <a:gd name="T96" fmla="*/ 367 w 367"/>
              <a:gd name="T97" fmla="*/ 19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 h="380">
                <a:moveTo>
                  <a:pt x="367" y="190"/>
                </a:moveTo>
                <a:cubicBezTo>
                  <a:pt x="367" y="190"/>
                  <a:pt x="367" y="191"/>
                  <a:pt x="367" y="191"/>
                </a:cubicBezTo>
                <a:cubicBezTo>
                  <a:pt x="367" y="192"/>
                  <a:pt x="367" y="193"/>
                  <a:pt x="366" y="193"/>
                </a:cubicBezTo>
                <a:cubicBezTo>
                  <a:pt x="366" y="194"/>
                  <a:pt x="366" y="194"/>
                  <a:pt x="366" y="194"/>
                </a:cubicBezTo>
                <a:cubicBezTo>
                  <a:pt x="366" y="194"/>
                  <a:pt x="366" y="194"/>
                  <a:pt x="366" y="194"/>
                </a:cubicBezTo>
                <a:cubicBezTo>
                  <a:pt x="364" y="199"/>
                  <a:pt x="358" y="203"/>
                  <a:pt x="350" y="206"/>
                </a:cubicBezTo>
                <a:cubicBezTo>
                  <a:pt x="339" y="211"/>
                  <a:pt x="324" y="213"/>
                  <a:pt x="308" y="213"/>
                </a:cubicBezTo>
                <a:cubicBezTo>
                  <a:pt x="255" y="211"/>
                  <a:pt x="255" y="211"/>
                  <a:pt x="255" y="211"/>
                </a:cubicBezTo>
                <a:cubicBezTo>
                  <a:pt x="221" y="254"/>
                  <a:pt x="221" y="254"/>
                  <a:pt x="221" y="254"/>
                </a:cubicBezTo>
                <a:cubicBezTo>
                  <a:pt x="229" y="254"/>
                  <a:pt x="229" y="254"/>
                  <a:pt x="229" y="254"/>
                </a:cubicBezTo>
                <a:cubicBezTo>
                  <a:pt x="235" y="254"/>
                  <a:pt x="239" y="259"/>
                  <a:pt x="239" y="264"/>
                </a:cubicBezTo>
                <a:cubicBezTo>
                  <a:pt x="239" y="270"/>
                  <a:pt x="235" y="274"/>
                  <a:pt x="229" y="274"/>
                </a:cubicBezTo>
                <a:cubicBezTo>
                  <a:pt x="206" y="274"/>
                  <a:pt x="206" y="274"/>
                  <a:pt x="206" y="274"/>
                </a:cubicBezTo>
                <a:cubicBezTo>
                  <a:pt x="180" y="307"/>
                  <a:pt x="180" y="307"/>
                  <a:pt x="180" y="307"/>
                </a:cubicBezTo>
                <a:cubicBezTo>
                  <a:pt x="197" y="307"/>
                  <a:pt x="197" y="307"/>
                  <a:pt x="197" y="307"/>
                </a:cubicBezTo>
                <a:cubicBezTo>
                  <a:pt x="202" y="307"/>
                  <a:pt x="207" y="311"/>
                  <a:pt x="207" y="317"/>
                </a:cubicBezTo>
                <a:cubicBezTo>
                  <a:pt x="207" y="322"/>
                  <a:pt x="202" y="327"/>
                  <a:pt x="197" y="327"/>
                </a:cubicBezTo>
                <a:cubicBezTo>
                  <a:pt x="164" y="327"/>
                  <a:pt x="164" y="327"/>
                  <a:pt x="164" y="327"/>
                </a:cubicBezTo>
                <a:cubicBezTo>
                  <a:pt x="123" y="380"/>
                  <a:pt x="123" y="380"/>
                  <a:pt x="123" y="380"/>
                </a:cubicBezTo>
                <a:cubicBezTo>
                  <a:pt x="104" y="369"/>
                  <a:pt x="104" y="369"/>
                  <a:pt x="104" y="369"/>
                </a:cubicBezTo>
                <a:cubicBezTo>
                  <a:pt x="181" y="209"/>
                  <a:pt x="181" y="209"/>
                  <a:pt x="181" y="209"/>
                </a:cubicBezTo>
                <a:cubicBezTo>
                  <a:pt x="58" y="206"/>
                  <a:pt x="58" y="206"/>
                  <a:pt x="58" y="206"/>
                </a:cubicBezTo>
                <a:cubicBezTo>
                  <a:pt x="23" y="249"/>
                  <a:pt x="23" y="249"/>
                  <a:pt x="23" y="249"/>
                </a:cubicBezTo>
                <a:cubicBezTo>
                  <a:pt x="0" y="249"/>
                  <a:pt x="0" y="249"/>
                  <a:pt x="0" y="249"/>
                </a:cubicBezTo>
                <a:cubicBezTo>
                  <a:pt x="19" y="190"/>
                  <a:pt x="19" y="190"/>
                  <a:pt x="19" y="190"/>
                </a:cubicBezTo>
                <a:cubicBezTo>
                  <a:pt x="0" y="131"/>
                  <a:pt x="0" y="131"/>
                  <a:pt x="0" y="131"/>
                </a:cubicBezTo>
                <a:cubicBezTo>
                  <a:pt x="23" y="131"/>
                  <a:pt x="23" y="131"/>
                  <a:pt x="23" y="131"/>
                </a:cubicBezTo>
                <a:cubicBezTo>
                  <a:pt x="58" y="174"/>
                  <a:pt x="58" y="174"/>
                  <a:pt x="58" y="174"/>
                </a:cubicBezTo>
                <a:cubicBezTo>
                  <a:pt x="181" y="171"/>
                  <a:pt x="181" y="171"/>
                  <a:pt x="181" y="171"/>
                </a:cubicBezTo>
                <a:cubicBezTo>
                  <a:pt x="104" y="11"/>
                  <a:pt x="104" y="11"/>
                  <a:pt x="104" y="11"/>
                </a:cubicBezTo>
                <a:cubicBezTo>
                  <a:pt x="123" y="0"/>
                  <a:pt x="123" y="0"/>
                  <a:pt x="123" y="0"/>
                </a:cubicBezTo>
                <a:cubicBezTo>
                  <a:pt x="164" y="53"/>
                  <a:pt x="164" y="53"/>
                  <a:pt x="164" y="53"/>
                </a:cubicBezTo>
                <a:cubicBezTo>
                  <a:pt x="197" y="53"/>
                  <a:pt x="197" y="53"/>
                  <a:pt x="197" y="53"/>
                </a:cubicBezTo>
                <a:cubicBezTo>
                  <a:pt x="202" y="53"/>
                  <a:pt x="207" y="58"/>
                  <a:pt x="207" y="63"/>
                </a:cubicBezTo>
                <a:cubicBezTo>
                  <a:pt x="207" y="69"/>
                  <a:pt x="202" y="73"/>
                  <a:pt x="197" y="73"/>
                </a:cubicBezTo>
                <a:cubicBezTo>
                  <a:pt x="180" y="73"/>
                  <a:pt x="180" y="73"/>
                  <a:pt x="180" y="73"/>
                </a:cubicBezTo>
                <a:cubicBezTo>
                  <a:pt x="206" y="106"/>
                  <a:pt x="206" y="106"/>
                  <a:pt x="206" y="106"/>
                </a:cubicBezTo>
                <a:cubicBezTo>
                  <a:pt x="229" y="106"/>
                  <a:pt x="229" y="106"/>
                  <a:pt x="229" y="106"/>
                </a:cubicBezTo>
                <a:cubicBezTo>
                  <a:pt x="235" y="106"/>
                  <a:pt x="239" y="110"/>
                  <a:pt x="239" y="116"/>
                </a:cubicBezTo>
                <a:cubicBezTo>
                  <a:pt x="239" y="121"/>
                  <a:pt x="235" y="126"/>
                  <a:pt x="229" y="126"/>
                </a:cubicBezTo>
                <a:cubicBezTo>
                  <a:pt x="221" y="126"/>
                  <a:pt x="221" y="126"/>
                  <a:pt x="221" y="126"/>
                </a:cubicBezTo>
                <a:cubicBezTo>
                  <a:pt x="255" y="169"/>
                  <a:pt x="255" y="169"/>
                  <a:pt x="255" y="169"/>
                </a:cubicBezTo>
                <a:cubicBezTo>
                  <a:pt x="308" y="167"/>
                  <a:pt x="308" y="167"/>
                  <a:pt x="308" y="167"/>
                </a:cubicBezTo>
                <a:cubicBezTo>
                  <a:pt x="324" y="167"/>
                  <a:pt x="339" y="169"/>
                  <a:pt x="350" y="174"/>
                </a:cubicBezTo>
                <a:cubicBezTo>
                  <a:pt x="358" y="177"/>
                  <a:pt x="364" y="181"/>
                  <a:pt x="366" y="186"/>
                </a:cubicBezTo>
                <a:cubicBezTo>
                  <a:pt x="366" y="186"/>
                  <a:pt x="366" y="186"/>
                  <a:pt x="366" y="186"/>
                </a:cubicBezTo>
                <a:cubicBezTo>
                  <a:pt x="366" y="186"/>
                  <a:pt x="366" y="186"/>
                  <a:pt x="366" y="187"/>
                </a:cubicBezTo>
                <a:cubicBezTo>
                  <a:pt x="367" y="187"/>
                  <a:pt x="367" y="188"/>
                  <a:pt x="367" y="189"/>
                </a:cubicBezTo>
                <a:cubicBezTo>
                  <a:pt x="367" y="189"/>
                  <a:pt x="367" y="190"/>
                  <a:pt x="367" y="190"/>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3" name="Freeform 1387"/>
          <p:cNvSpPr/>
          <p:nvPr/>
        </p:nvSpPr>
        <p:spPr bwMode="auto">
          <a:xfrm>
            <a:off x="7289651" y="4606945"/>
            <a:ext cx="187388" cy="615077"/>
          </a:xfrm>
          <a:custGeom>
            <a:avLst/>
            <a:gdLst>
              <a:gd name="T0" fmla="*/ 1 w 60"/>
              <a:gd name="T1" fmla="*/ 7 h 190"/>
              <a:gd name="T2" fmla="*/ 2 w 60"/>
              <a:gd name="T3" fmla="*/ 10 h 190"/>
              <a:gd name="T4" fmla="*/ 43 w 60"/>
              <a:gd name="T5" fmla="*/ 81 h 190"/>
              <a:gd name="T6" fmla="*/ 43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3" y="81"/>
                  <a:pt x="43" y="81"/>
                  <a:pt x="43" y="81"/>
                </a:cubicBezTo>
                <a:cubicBezTo>
                  <a:pt x="48" y="90"/>
                  <a:pt x="48" y="100"/>
                  <a:pt x="43" y="109"/>
                </a:cubicBezTo>
                <a:cubicBezTo>
                  <a:pt x="2" y="180"/>
                  <a:pt x="2" y="180"/>
                  <a:pt x="2" y="180"/>
                </a:cubicBezTo>
                <a:cubicBezTo>
                  <a:pt x="0" y="183"/>
                  <a:pt x="1" y="186"/>
                  <a:pt x="4" y="188"/>
                </a:cubicBezTo>
                <a:cubicBezTo>
                  <a:pt x="7" y="190"/>
                  <a:pt x="11" y="189"/>
                  <a:pt x="12" y="186"/>
                </a:cubicBezTo>
                <a:cubicBezTo>
                  <a:pt x="53" y="115"/>
                  <a:pt x="53" y="115"/>
                  <a:pt x="53" y="115"/>
                </a:cubicBezTo>
                <a:cubicBezTo>
                  <a:pt x="60" y="103"/>
                  <a:pt x="60" y="87"/>
                  <a:pt x="53" y="75"/>
                </a:cubicBezTo>
                <a:cubicBezTo>
                  <a:pt x="12" y="4"/>
                  <a:pt x="12" y="4"/>
                  <a:pt x="12" y="4"/>
                </a:cubicBezTo>
                <a:cubicBezTo>
                  <a:pt x="11" y="1"/>
                  <a:pt x="7" y="0"/>
                  <a:pt x="4" y="2"/>
                </a:cubicBezTo>
                <a:cubicBezTo>
                  <a:pt x="2" y="3"/>
                  <a:pt x="1" y="5"/>
                  <a:pt x="1" y="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4" name="Freeform 1388"/>
          <p:cNvSpPr/>
          <p:nvPr/>
        </p:nvSpPr>
        <p:spPr bwMode="auto">
          <a:xfrm>
            <a:off x="7429797" y="4606945"/>
            <a:ext cx="188961" cy="615077"/>
          </a:xfrm>
          <a:custGeom>
            <a:avLst/>
            <a:gdLst>
              <a:gd name="T0" fmla="*/ 1 w 60"/>
              <a:gd name="T1" fmla="*/ 7 h 190"/>
              <a:gd name="T2" fmla="*/ 2 w 60"/>
              <a:gd name="T3" fmla="*/ 10 h 190"/>
              <a:gd name="T4" fmla="*/ 43 w 60"/>
              <a:gd name="T5" fmla="*/ 81 h 190"/>
              <a:gd name="T6" fmla="*/ 43 w 60"/>
              <a:gd name="T7" fmla="*/ 109 h 190"/>
              <a:gd name="T8" fmla="*/ 2 w 60"/>
              <a:gd name="T9" fmla="*/ 180 h 190"/>
              <a:gd name="T10" fmla="*/ 4 w 60"/>
              <a:gd name="T11" fmla="*/ 188 h 190"/>
              <a:gd name="T12" fmla="*/ 13 w 60"/>
              <a:gd name="T13" fmla="*/ 186 h 190"/>
              <a:gd name="T14" fmla="*/ 53 w 60"/>
              <a:gd name="T15" fmla="*/ 115 h 190"/>
              <a:gd name="T16" fmla="*/ 53 w 60"/>
              <a:gd name="T17" fmla="*/ 75 h 190"/>
              <a:gd name="T18" fmla="*/ 13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2" y="9"/>
                  <a:pt x="2" y="10"/>
                </a:cubicBezTo>
                <a:cubicBezTo>
                  <a:pt x="43" y="81"/>
                  <a:pt x="43" y="81"/>
                  <a:pt x="43" y="81"/>
                </a:cubicBezTo>
                <a:cubicBezTo>
                  <a:pt x="48" y="90"/>
                  <a:pt x="48" y="100"/>
                  <a:pt x="43" y="109"/>
                </a:cubicBezTo>
                <a:cubicBezTo>
                  <a:pt x="2" y="180"/>
                  <a:pt x="2" y="180"/>
                  <a:pt x="2" y="180"/>
                </a:cubicBezTo>
                <a:cubicBezTo>
                  <a:pt x="0" y="183"/>
                  <a:pt x="1" y="186"/>
                  <a:pt x="4" y="188"/>
                </a:cubicBezTo>
                <a:cubicBezTo>
                  <a:pt x="7" y="190"/>
                  <a:pt x="11" y="189"/>
                  <a:pt x="13" y="186"/>
                </a:cubicBezTo>
                <a:cubicBezTo>
                  <a:pt x="53" y="115"/>
                  <a:pt x="53" y="115"/>
                  <a:pt x="53" y="115"/>
                </a:cubicBezTo>
                <a:cubicBezTo>
                  <a:pt x="60" y="103"/>
                  <a:pt x="60" y="87"/>
                  <a:pt x="53" y="75"/>
                </a:cubicBezTo>
                <a:cubicBezTo>
                  <a:pt x="13" y="4"/>
                  <a:pt x="13" y="4"/>
                  <a:pt x="13" y="4"/>
                </a:cubicBezTo>
                <a:cubicBezTo>
                  <a:pt x="11" y="1"/>
                  <a:pt x="7" y="0"/>
                  <a:pt x="4" y="2"/>
                </a:cubicBezTo>
                <a:cubicBezTo>
                  <a:pt x="2" y="3"/>
                  <a:pt x="1" y="5"/>
                  <a:pt x="1" y="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sp>
        <p:nvSpPr>
          <p:cNvPr id="25" name="Freeform 1389"/>
          <p:cNvSpPr/>
          <p:nvPr/>
        </p:nvSpPr>
        <p:spPr bwMode="auto">
          <a:xfrm>
            <a:off x="7574667" y="4606945"/>
            <a:ext cx="188961" cy="615077"/>
          </a:xfrm>
          <a:custGeom>
            <a:avLst/>
            <a:gdLst>
              <a:gd name="T0" fmla="*/ 1 w 60"/>
              <a:gd name="T1" fmla="*/ 7 h 190"/>
              <a:gd name="T2" fmla="*/ 2 w 60"/>
              <a:gd name="T3" fmla="*/ 10 h 190"/>
              <a:gd name="T4" fmla="*/ 42 w 60"/>
              <a:gd name="T5" fmla="*/ 81 h 190"/>
              <a:gd name="T6" fmla="*/ 42 w 60"/>
              <a:gd name="T7" fmla="*/ 109 h 190"/>
              <a:gd name="T8" fmla="*/ 2 w 60"/>
              <a:gd name="T9" fmla="*/ 180 h 190"/>
              <a:gd name="T10" fmla="*/ 4 w 60"/>
              <a:gd name="T11" fmla="*/ 188 h 190"/>
              <a:gd name="T12" fmla="*/ 12 w 60"/>
              <a:gd name="T13" fmla="*/ 186 h 190"/>
              <a:gd name="T14" fmla="*/ 53 w 60"/>
              <a:gd name="T15" fmla="*/ 115 h 190"/>
              <a:gd name="T16" fmla="*/ 53 w 60"/>
              <a:gd name="T17" fmla="*/ 75 h 190"/>
              <a:gd name="T18" fmla="*/ 12 w 60"/>
              <a:gd name="T19" fmla="*/ 4 h 190"/>
              <a:gd name="T20" fmla="*/ 4 w 60"/>
              <a:gd name="T21" fmla="*/ 2 h 190"/>
              <a:gd name="T22" fmla="*/ 1 w 60"/>
              <a:gd name="T23" fmla="*/ 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90">
                <a:moveTo>
                  <a:pt x="1" y="7"/>
                </a:moveTo>
                <a:cubicBezTo>
                  <a:pt x="1" y="8"/>
                  <a:pt x="1" y="9"/>
                  <a:pt x="2" y="10"/>
                </a:cubicBezTo>
                <a:cubicBezTo>
                  <a:pt x="42" y="81"/>
                  <a:pt x="42" y="81"/>
                  <a:pt x="42" y="81"/>
                </a:cubicBezTo>
                <a:cubicBezTo>
                  <a:pt x="47" y="90"/>
                  <a:pt x="47" y="100"/>
                  <a:pt x="42" y="109"/>
                </a:cubicBezTo>
                <a:cubicBezTo>
                  <a:pt x="2" y="180"/>
                  <a:pt x="2" y="180"/>
                  <a:pt x="2" y="180"/>
                </a:cubicBezTo>
                <a:cubicBezTo>
                  <a:pt x="0" y="183"/>
                  <a:pt x="1" y="186"/>
                  <a:pt x="4" y="188"/>
                </a:cubicBezTo>
                <a:cubicBezTo>
                  <a:pt x="7" y="190"/>
                  <a:pt x="10" y="189"/>
                  <a:pt x="12" y="186"/>
                </a:cubicBezTo>
                <a:cubicBezTo>
                  <a:pt x="53" y="115"/>
                  <a:pt x="53" y="115"/>
                  <a:pt x="53" y="115"/>
                </a:cubicBezTo>
                <a:cubicBezTo>
                  <a:pt x="60" y="103"/>
                  <a:pt x="60" y="87"/>
                  <a:pt x="53" y="75"/>
                </a:cubicBezTo>
                <a:cubicBezTo>
                  <a:pt x="12" y="4"/>
                  <a:pt x="12" y="4"/>
                  <a:pt x="12" y="4"/>
                </a:cubicBezTo>
                <a:cubicBezTo>
                  <a:pt x="10" y="1"/>
                  <a:pt x="7" y="0"/>
                  <a:pt x="4" y="2"/>
                </a:cubicBezTo>
                <a:cubicBezTo>
                  <a:pt x="2" y="3"/>
                  <a:pt x="1" y="5"/>
                  <a:pt x="1" y="7"/>
                </a:cubicBezTo>
                <a:close/>
              </a:path>
            </a:pathLst>
          </a:custGeom>
          <a:solidFill>
            <a:schemeClr val="tx1">
              <a:lumMod val="75000"/>
              <a:lumOff val="25000"/>
            </a:schemeClr>
          </a:solidFill>
          <a:ln>
            <a:solidFill>
              <a:schemeClr val="tx1">
                <a:lumMod val="75000"/>
                <a:lumOff val="25000"/>
              </a:schemeClr>
            </a:solidFill>
          </a:ln>
        </p:spPr>
        <p:txBody>
          <a:bodyPr vert="horz" wrap="square" lIns="91440" tIns="45720" rIns="91440" bIns="45720" numCol="1" anchor="t" anchorCtr="0" compatLnSpc="1"/>
          <a:lstStyle/>
          <a:p>
            <a:endParaRPr lang="en-US">
              <a:solidFill>
                <a:schemeClr val="tx1">
                  <a:lumMod val="75000"/>
                  <a:lumOff val="25000"/>
                </a:schemeClr>
              </a:solidFill>
            </a:endParaRPr>
          </a:p>
        </p:txBody>
      </p:sp>
      <p:cxnSp>
        <p:nvCxnSpPr>
          <p:cNvPr id="26" name="Straight Connector 51"/>
          <p:cNvCxnSpPr/>
          <p:nvPr/>
        </p:nvCxnSpPr>
        <p:spPr>
          <a:xfrm>
            <a:off x="7377783" y="2702482"/>
            <a:ext cx="162976" cy="0"/>
          </a:xfrm>
          <a:prstGeom prst="line">
            <a:avLst/>
          </a:prstGeom>
          <a:solidFill>
            <a:srgbClr val="DB9145"/>
          </a:solidFill>
          <a:ln w="254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51"/>
          <p:cNvCxnSpPr/>
          <p:nvPr/>
        </p:nvCxnSpPr>
        <p:spPr>
          <a:xfrm>
            <a:off x="3382043" y="2702482"/>
            <a:ext cx="162976" cy="0"/>
          </a:xfrm>
          <a:prstGeom prst="line">
            <a:avLst/>
          </a:prstGeom>
          <a:solidFill>
            <a:srgbClr val="DB9145"/>
          </a:solidFill>
          <a:ln w="254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51"/>
          <p:cNvCxnSpPr/>
          <p:nvPr/>
        </p:nvCxnSpPr>
        <p:spPr>
          <a:xfrm>
            <a:off x="9285828" y="4549794"/>
            <a:ext cx="162976" cy="0"/>
          </a:xfrm>
          <a:prstGeom prst="line">
            <a:avLst/>
          </a:prstGeom>
          <a:solidFill>
            <a:srgbClr val="DB9145"/>
          </a:solidFill>
          <a:ln w="254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51"/>
          <p:cNvCxnSpPr/>
          <p:nvPr/>
        </p:nvCxnSpPr>
        <p:spPr>
          <a:xfrm>
            <a:off x="5282448" y="4549794"/>
            <a:ext cx="162976" cy="0"/>
          </a:xfrm>
          <a:prstGeom prst="line">
            <a:avLst/>
          </a:prstGeom>
          <a:solidFill>
            <a:srgbClr val="DB9145"/>
          </a:solidFill>
          <a:ln w="2540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3255324" y="2685694"/>
            <a:ext cx="1847817" cy="99456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1" name="文本框 30"/>
          <p:cNvSpPr txBox="1"/>
          <p:nvPr/>
        </p:nvSpPr>
        <p:spPr>
          <a:xfrm>
            <a:off x="3255324" y="2375877"/>
            <a:ext cx="145803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2" name="文本框 31"/>
          <p:cNvSpPr txBox="1"/>
          <p:nvPr/>
        </p:nvSpPr>
        <p:spPr>
          <a:xfrm>
            <a:off x="7251859" y="2685694"/>
            <a:ext cx="1847817" cy="99456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3" name="文本框 32"/>
          <p:cNvSpPr txBox="1"/>
          <p:nvPr/>
        </p:nvSpPr>
        <p:spPr>
          <a:xfrm>
            <a:off x="7251859" y="2375877"/>
            <a:ext cx="145803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4" name="文本框 33"/>
          <p:cNvSpPr txBox="1"/>
          <p:nvPr/>
        </p:nvSpPr>
        <p:spPr>
          <a:xfrm>
            <a:off x="5157164" y="4520152"/>
            <a:ext cx="1847817" cy="99456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5" name="文本框 34"/>
          <p:cNvSpPr txBox="1"/>
          <p:nvPr/>
        </p:nvSpPr>
        <p:spPr>
          <a:xfrm>
            <a:off x="5157164" y="4210335"/>
            <a:ext cx="145803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
        <p:nvSpPr>
          <p:cNvPr id="36" name="文本框 35"/>
          <p:cNvSpPr txBox="1"/>
          <p:nvPr/>
        </p:nvSpPr>
        <p:spPr>
          <a:xfrm>
            <a:off x="9167414" y="4520152"/>
            <a:ext cx="1847817" cy="99456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Click on the text box to edit the input content Click the text box to edit the input related content</a:t>
            </a:r>
          </a:p>
        </p:txBody>
      </p:sp>
      <p:sp>
        <p:nvSpPr>
          <p:cNvPr id="37" name="文本框 36"/>
          <p:cNvSpPr txBox="1"/>
          <p:nvPr/>
        </p:nvSpPr>
        <p:spPr>
          <a:xfrm>
            <a:off x="9167414" y="4210335"/>
            <a:ext cx="1458038" cy="338554"/>
          </a:xfrm>
          <a:prstGeom prst="rect">
            <a:avLst/>
          </a:prstGeom>
          <a:noFill/>
        </p:spPr>
        <p:txBody>
          <a:bodyPr wrap="squar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Edit the title</a:t>
            </a:r>
          </a:p>
        </p:txBody>
      </p:sp>
    </p:spTree>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1368</Words>
  <Application>Microsoft Office PowerPoint</Application>
  <PresentationFormat>宽屏</PresentationFormat>
  <Paragraphs>158</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FontAwesome</vt:lpstr>
      <vt:lpstr>Open Sans Light</vt:lpstr>
      <vt:lpstr>Raleway Light</vt:lpstr>
      <vt:lpstr>情书体</vt:lpstr>
      <vt:lpstr>微软雅黑</vt:lpstr>
      <vt:lpstr>Arial</vt:lpstr>
      <vt:lpstr>Calibri</vt:lpstr>
      <vt:lpstr>Calibri Light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keywords>https:/www.freeppt7.com</cp:keywords>
  <cp:lastModifiedBy>宇 之灵</cp:lastModifiedBy>
  <cp:revision>10</cp:revision>
  <dcterms:created xsi:type="dcterms:W3CDTF">2017-09-26T14:15:00Z</dcterms:created>
  <dcterms:modified xsi:type="dcterms:W3CDTF">2019-11-08T23:17:09Z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