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handoutMasterIdLst>
    <p:handoutMasterId r:id="rId31"/>
  </p:handoutMasterIdLst>
  <p:sldIdLst>
    <p:sldId id="256" r:id="rId2"/>
    <p:sldId id="257" r:id="rId3"/>
    <p:sldId id="258" r:id="rId4"/>
    <p:sldId id="262" r:id="rId5"/>
    <p:sldId id="263" r:id="rId6"/>
    <p:sldId id="264" r:id="rId7"/>
    <p:sldId id="265" r:id="rId8"/>
    <p:sldId id="279" r:id="rId9"/>
    <p:sldId id="259" r:id="rId10"/>
    <p:sldId id="280" r:id="rId11"/>
    <p:sldId id="269" r:id="rId12"/>
    <p:sldId id="266" r:id="rId13"/>
    <p:sldId id="268" r:id="rId14"/>
    <p:sldId id="267" r:id="rId15"/>
    <p:sldId id="260" r:id="rId16"/>
    <p:sldId id="281" r:id="rId17"/>
    <p:sldId id="271" r:id="rId18"/>
    <p:sldId id="270" r:id="rId19"/>
    <p:sldId id="272" r:id="rId20"/>
    <p:sldId id="273" r:id="rId21"/>
    <p:sldId id="261" r:id="rId22"/>
    <p:sldId id="282" r:id="rId23"/>
    <p:sldId id="274" r:id="rId24"/>
    <p:sldId id="275" r:id="rId25"/>
    <p:sldId id="276" r:id="rId26"/>
    <p:sldId id="277" r:id="rId27"/>
    <p:sldId id="278" r:id="rId28"/>
    <p:sldId id="296"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2019/11/9 Saturday</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E69D36-8B1D-4E18-BDAA-0384298560CE}" type="datetimeFigureOut">
              <a:rPr lang="zh-CN" altLang="en-US" smtClean="0"/>
              <a:t>2019/11/9 Saturday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C93B69-9464-463E-9B4A-55E60ED0A6F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BC93B69-9464-463E-9B4A-55E60ED0A6F0}" type="slidenum">
              <a:rPr lang="zh-CN" altLang="en-US" smtClean="0"/>
              <a:t>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BC93B69-9464-463E-9B4A-55E60ED0A6F0}" type="slidenum">
              <a:rPr lang="zh-CN" altLang="en-US" smtClean="0"/>
              <a:t>10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BC93B69-9464-463E-9B4A-55E60ED0A6F0}" type="slidenum">
              <a:rPr lang="zh-CN" altLang="en-US" smtClean="0"/>
              <a:t>16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BC93B69-9464-463E-9B4A-55E60ED0A6F0}" type="slidenum">
              <a:rPr lang="zh-CN" altLang="en-US" smtClean="0"/>
              <a:t>22</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28</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9D0A3AD5-986E-4F19-8EBC-DBD6A9E42055}" type="datetimeFigureOut">
              <a:rPr lang="zh-CN" altLang="en-US" smtClean="0"/>
              <a:t>2019/11/9 Saturday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521E36-AEBE-495A-832C-F293E9E6AA88}"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D0A3AD5-986E-4F19-8EBC-DBD6A9E42055}" type="datetimeFigureOut">
              <a:rPr lang="zh-CN" altLang="en-US" smtClean="0"/>
              <a:t>2019/11/9 Saturday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521E36-AEBE-495A-832C-F293E9E6AA88}"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D0A3AD5-986E-4F19-8EBC-DBD6A9E42055}" type="datetimeFigureOut">
              <a:rPr lang="zh-CN" altLang="en-US" smtClean="0"/>
              <a:t>2019/11/9 Saturday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521E36-AEBE-495A-832C-F293E9E6AA88}"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D0A3AD5-986E-4F19-8EBC-DBD6A9E42055}" type="datetimeFigureOut">
              <a:rPr lang="zh-CN" altLang="en-US" smtClean="0"/>
              <a:t>2019/11/9 Saturday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521E36-AEBE-495A-832C-F293E9E6AA88}"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D0A3AD5-986E-4F19-8EBC-DBD6A9E42055}" type="datetimeFigureOut">
              <a:rPr lang="zh-CN" altLang="en-US" smtClean="0"/>
              <a:t>2019/11/9 Saturday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521E36-AEBE-495A-832C-F293E9E6AA88}"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D0A3AD5-986E-4F19-8EBC-DBD6A9E42055}" type="datetimeFigureOut">
              <a:rPr lang="zh-CN" altLang="en-US" smtClean="0"/>
              <a:t>2019/11/9 Saturday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521E36-AEBE-495A-832C-F293E9E6AA88}"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D0A3AD5-986E-4F19-8EBC-DBD6A9E42055}" type="datetimeFigureOut">
              <a:rPr lang="zh-CN" altLang="en-US" smtClean="0"/>
              <a:t>2019/11/9 Saturday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521E36-AEBE-495A-832C-F293E9E6AA88}"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D0A3AD5-986E-4F19-8EBC-DBD6A9E42055}" type="datetimeFigureOut">
              <a:rPr lang="zh-CN" altLang="en-US" smtClean="0"/>
              <a:t>2019/11/9 Saturday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1521E36-AEBE-495A-832C-F293E9E6AA88}"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D0A3AD5-986E-4F19-8EBC-DBD6A9E42055}" type="datetimeFigureOut">
              <a:rPr lang="zh-CN" altLang="en-US" smtClean="0"/>
              <a:t>2019/11/9 Saturday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1521E36-AEBE-495A-832C-F293E9E6AA88}"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D0A3AD5-986E-4F19-8EBC-DBD6A9E42055}" type="datetimeFigureOut">
              <a:rPr lang="zh-CN" altLang="en-US" smtClean="0"/>
              <a:t>2019/11/9 Saturday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521E36-AEBE-495A-832C-F293E9E6AA88}"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D0A3AD5-986E-4F19-8EBC-DBD6A9E42055}" type="datetimeFigureOut">
              <a:rPr lang="zh-CN" altLang="en-US" smtClean="0"/>
              <a:t>2019/11/9 Saturday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521E36-AEBE-495A-832C-F293E9E6AA88}"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0A3AD5-986E-4F19-8EBC-DBD6A9E42055}" type="datetimeFigureOut">
              <a:rPr lang="zh-CN" altLang="en-US" smtClean="0"/>
              <a:t>2019/11/9 Saturday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521E36-AEBE-495A-832C-F293E9E6AA8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91158" y="1985143"/>
            <a:ext cx="10381957" cy="3221501"/>
          </a:xfrm>
          <a:prstGeom prst="rect">
            <a:avLst/>
          </a:prstGeom>
          <a:solidFill>
            <a:srgbClr val="E8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73339" t="49560" r="3140" b="11421"/>
          <a:stretch>
            <a:fillRect/>
          </a:stretch>
        </p:blipFill>
        <p:spPr>
          <a:xfrm rot="5400000">
            <a:off x="320043" y="254814"/>
            <a:ext cx="6042072" cy="6682155"/>
          </a:xfrm>
          <a:prstGeom prst="rect">
            <a:avLst/>
          </a:prstGeom>
        </p:spPr>
      </p:pic>
      <p:sp>
        <p:nvSpPr>
          <p:cNvPr id="7" name="文本框 6"/>
          <p:cNvSpPr txBox="1"/>
          <p:nvPr/>
        </p:nvSpPr>
        <p:spPr>
          <a:xfrm>
            <a:off x="1986218" y="1266635"/>
            <a:ext cx="9178054" cy="769441"/>
          </a:xfrm>
          <a:prstGeom prst="rect">
            <a:avLst/>
          </a:prstGeom>
          <a:noFill/>
        </p:spPr>
        <p:txBody>
          <a:bodyPr wrap="square" rtlCol="0">
            <a:spAutoFit/>
          </a:bodyPr>
          <a:lstStyle/>
          <a:p>
            <a:r>
              <a:rPr lang="zh-CN" altLang="en-US" sz="4400" b="1" dirty="0">
                <a:latin typeface="文悦古典明朝体 (非商业使用) W5" pitchFamily="50" charset="-122"/>
                <a:ea typeface="文悦古典明朝体 (非商业使用) W5" pitchFamily="50" charset="-122"/>
              </a:rPr>
              <a:t>Ink Retro </a:t>
            </a:r>
            <a:r>
              <a:rPr lang="en-US" altLang="zh-CN" sz="4400" b="1" dirty="0" err="1">
                <a:latin typeface="文悦古典明朝体 (非商业使用) W5" pitchFamily="50" charset="-122"/>
                <a:ea typeface="文悦古典明朝体 (非商业使用) W5" pitchFamily="50" charset="-122"/>
              </a:rPr>
              <a:t>Powerpoint</a:t>
            </a:r>
            <a:r>
              <a:rPr lang="en-US" altLang="zh-CN" sz="4400" b="1" dirty="0">
                <a:latin typeface="文悦古典明朝体 (非商业使用) W5" pitchFamily="50" charset="-122"/>
                <a:ea typeface="文悦古典明朝体 (非商业使用) W5" pitchFamily="50" charset="-122"/>
              </a:rPr>
              <a:t> Template</a:t>
            </a:r>
            <a:endParaRPr lang="zh-CN" altLang="en-US" sz="4400" b="1" dirty="0">
              <a:latin typeface="文悦古典明朝体 (非商业使用) W5" pitchFamily="50" charset="-122"/>
              <a:ea typeface="文悦古典明朝体 (非商业使用) W5" pitchFamily="50" charset="-122"/>
            </a:endParaRPr>
          </a:p>
        </p:txBody>
      </p:sp>
      <p:sp>
        <p:nvSpPr>
          <p:cNvPr id="2" name="文本框 1">
            <a:extLst>
              <a:ext uri="{FF2B5EF4-FFF2-40B4-BE49-F238E27FC236}">
                <a16:creationId xmlns:a16="http://schemas.microsoft.com/office/drawing/2014/main" id="{FD786208-B4B9-459E-88B0-0E72D1780B84}"/>
              </a:ext>
            </a:extLst>
          </p:cNvPr>
          <p:cNvSpPr txBox="1"/>
          <p:nvPr/>
        </p:nvSpPr>
        <p:spPr>
          <a:xfrm>
            <a:off x="7582487" y="4331063"/>
            <a:ext cx="4107766" cy="369332"/>
          </a:xfrm>
          <a:prstGeom prst="rect">
            <a:avLst/>
          </a:prstGeom>
          <a:noFill/>
        </p:spPr>
        <p:txBody>
          <a:bodyPr wrap="square" rtlCol="0">
            <a:spAutoFit/>
          </a:bodyPr>
          <a:lstStyle/>
          <a:p>
            <a:r>
              <a:rPr lang="en-US" altLang="zh-CN" dirty="0">
                <a:solidFill>
                  <a:schemeClr val="bg1">
                    <a:lumMod val="50000"/>
                  </a:schemeClr>
                </a:solidFill>
                <a:hlinkClick r:id="rId3">
                  <a:extLst>
                    <a:ext uri="{A12FA001-AC4F-418D-AE19-62706E023703}">
                      <ahyp:hlinkClr xmlns:ahyp="http://schemas.microsoft.com/office/drawing/2018/hyperlinkcolor" val="tx"/>
                    </a:ext>
                  </a:extLst>
                </a:hlinkClick>
              </a:rPr>
              <a:t>https://www.freeppt7.com</a:t>
            </a:r>
            <a:endParaRPr lang="zh-CN" altLang="en-US" dirty="0">
              <a:solidFill>
                <a:schemeClr val="bg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6"/>
          <p:cNvSpPr txBox="1">
            <a:spLocks noChangeArrowheads="1"/>
          </p:cNvSpPr>
          <p:nvPr/>
        </p:nvSpPr>
        <p:spPr bwMode="auto">
          <a:xfrm>
            <a:off x="4930558" y="3550691"/>
            <a:ext cx="5845293"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1400" kern="0" dirty="0">
                <a:solidFill>
                  <a:srgbClr val="000000">
                    <a:lumMod val="65000"/>
                    <a:lumOff val="35000"/>
                  </a:srgbClr>
                </a:solidFill>
                <a:latin typeface="汉仪良品线简" panose="00020600040101010101" pitchFamily="18" charset="-122"/>
                <a:ea typeface="汉仪良品线简" panose="00020600040101010101" pitchFamily="18" charset="-122"/>
              </a:rPr>
              <a:t>Click to enter the specific text in this column, concise description of the content, this is a concept diagram, please modify according to your specific content. Click to enter the specific text in this column, concise description of the content, this is a concept diagram, please modify according to your specific content.</a:t>
            </a:r>
            <a:endParaRPr lang="en-US" altLang="zh-CN" sz="1400" kern="0" dirty="0">
              <a:solidFill>
                <a:srgbClr val="000000">
                  <a:lumMod val="65000"/>
                  <a:lumOff val="35000"/>
                </a:srgbClr>
              </a:solidFill>
              <a:latin typeface="汉仪良品线简" panose="00020600040101010101" pitchFamily="18" charset="-122"/>
              <a:ea typeface="汉仪良品线简" panose="00020600040101010101" pitchFamily="18" charset="-122"/>
            </a:endParaRPr>
          </a:p>
          <a:p>
            <a:pPr eaLnBrk="1" hangingPunct="1"/>
            <a:endParaRPr lang="zh-CN" altLang="en-US" sz="1100" dirty="0">
              <a:latin typeface="汉仪良品线简" panose="00020600040101010101" pitchFamily="18" charset="-122"/>
              <a:ea typeface="汉仪良品线简" panose="00020600040101010101" pitchFamily="18" charset="-122"/>
            </a:endParaRPr>
          </a:p>
        </p:txBody>
      </p:sp>
      <p:sp>
        <p:nvSpPr>
          <p:cNvPr id="5" name="文本框 26"/>
          <p:cNvSpPr txBox="1">
            <a:spLocks noChangeArrowheads="1"/>
          </p:cNvSpPr>
          <p:nvPr/>
        </p:nvSpPr>
        <p:spPr bwMode="auto">
          <a:xfrm>
            <a:off x="4930557" y="5175328"/>
            <a:ext cx="584529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1400" kern="0" dirty="0">
                <a:solidFill>
                  <a:srgbClr val="000000">
                    <a:lumMod val="65000"/>
                    <a:lumOff val="35000"/>
                  </a:srgbClr>
                </a:solidFill>
                <a:latin typeface="汉仪良品线简" panose="00020600040101010101" pitchFamily="18" charset="-122"/>
                <a:ea typeface="汉仪良品线简" panose="00020600040101010101" pitchFamily="18" charset="-122"/>
              </a:rPr>
              <a:t>Click to enter the specific text in this column, concise description of the content, this is a concept diagram, please modify according to your specific content.</a:t>
            </a:r>
            <a:endParaRPr lang="zh-CN" altLang="en-US" sz="1100" dirty="0">
              <a:latin typeface="汉仪良品线简" panose="00020600040101010101" pitchFamily="18" charset="-122"/>
              <a:ea typeface="汉仪良品线简" panose="00020600040101010101" pitchFamily="18" charset="-122"/>
            </a:endParaRPr>
          </a:p>
        </p:txBody>
      </p:sp>
      <p:sp>
        <p:nvSpPr>
          <p:cNvPr id="6" name="矩形 5"/>
          <p:cNvSpPr/>
          <p:nvPr/>
        </p:nvSpPr>
        <p:spPr bwMode="auto">
          <a:xfrm>
            <a:off x="3243069" y="2330589"/>
            <a:ext cx="3664511" cy="549605"/>
          </a:xfrm>
          <a:prstGeom prst="rect">
            <a:avLst/>
          </a:prstGeom>
          <a:solidFill>
            <a:schemeClr val="bg1"/>
          </a:solidFill>
          <a:ln>
            <a:solidFill>
              <a:schemeClr val="bg1"/>
            </a:solidFill>
          </a:ln>
          <a:effectLst>
            <a:outerShdw blurRad="50800" dist="127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pPr>
            <a:r>
              <a:rPr lang="zh-CN" altLang="en-US" sz="3200" dirty="0">
                <a:solidFill>
                  <a:schemeClr val="tx1"/>
                </a:solidFill>
                <a:latin typeface="汉仪良品线简" panose="00020600040101010101" pitchFamily="18" charset="-122"/>
                <a:ea typeface="汉仪良品线简" panose="00020600040101010101" pitchFamily="18" charset="-122"/>
              </a:rPr>
              <a:t>Chapter Overview </a:t>
            </a:r>
          </a:p>
        </p:txBody>
      </p:sp>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73339" t="49560" r="3140" b="11421"/>
          <a:stretch>
            <a:fillRect/>
          </a:stretch>
        </p:blipFill>
        <p:spPr>
          <a:xfrm rot="5400000">
            <a:off x="260075" y="374608"/>
            <a:ext cx="4909976" cy="54301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750"/>
                                        <p:tgtEl>
                                          <p:spTgt spid="4"/>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750"/>
                                        <p:tgtEl>
                                          <p:spTgt spid="5"/>
                                        </p:tgtEl>
                                      </p:cBhvr>
                                    </p:animEffect>
                                  </p:childTnLst>
                                </p:cTn>
                              </p:par>
                            </p:childTnLst>
                          </p:cTn>
                        </p:par>
                        <p:par>
                          <p:cTn id="12" fill="hold">
                            <p:stCondLst>
                              <p:cond delay="2000"/>
                            </p:stCondLst>
                            <p:childTnLst>
                              <p:par>
                                <p:cTn id="13" presetID="16" presetClass="entr" presetSubtype="21" fill="hold" grpId="0" nodeType="afterEffect">
                                  <p:stCondLst>
                                    <p:cond delay="0"/>
                                  </p:stCondLst>
                                  <p:iterate type="wd">
                                    <p:tmPct val="10000"/>
                                  </p:iterate>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1000"/>
                                        <p:tgtEl>
                                          <p:spTgt spid="6"/>
                                        </p:tgtEl>
                                      </p:cBhvr>
                                    </p:animEffect>
                                  </p:childTnLst>
                                </p:cTn>
                              </p:par>
                            </p:childTnLst>
                          </p:cTn>
                        </p:par>
                        <p:par>
                          <p:cTn id="16" fill="hold">
                            <p:stCondLst>
                              <p:cond delay="3799"/>
                            </p:stCondLst>
                            <p:childTnLst>
                              <p:par>
                                <p:cTn id="17" presetID="47"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68112" y="1551116"/>
            <a:ext cx="3048000" cy="42406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汉仪良品线简" panose="00020600040101010101" pitchFamily="18" charset="-122"/>
              <a:ea typeface="汉仪良品线简" panose="00020600040101010101" pitchFamily="18" charset="-122"/>
            </a:endParaRPr>
          </a:p>
        </p:txBody>
      </p:sp>
      <p:sp>
        <p:nvSpPr>
          <p:cNvPr id="3" name="文本框 2"/>
          <p:cNvSpPr txBox="1"/>
          <p:nvPr/>
        </p:nvSpPr>
        <p:spPr>
          <a:xfrm>
            <a:off x="2569453" y="1834348"/>
            <a:ext cx="1846659" cy="2881953"/>
          </a:xfrm>
          <a:prstGeom prst="rect">
            <a:avLst/>
          </a:prstGeom>
          <a:noFill/>
        </p:spPr>
        <p:txBody>
          <a:bodyPr vert="eaVert" wrap="square" rtlCol="0">
            <a:spAutoFit/>
          </a:bodyPr>
          <a:lstStyle/>
          <a:p>
            <a:pPr>
              <a:lnSpc>
                <a:spcPct val="150000"/>
              </a:lnSpc>
            </a:pPr>
            <a:r>
              <a:rPr lang="zh-CN" altLang="en-US" kern="0" dirty="0">
                <a:latin typeface="汉仪良品线简" panose="00020600040101010101" pitchFamily="18" charset="-122"/>
                <a:ea typeface="汉仪良品线简" panose="00020600040101010101" pitchFamily="18" charset="-122"/>
              </a:rPr>
              <a:t>Click to enter the specific text in this column, concise description of the content, this is a concept diagram, please modify according to your specific content.</a:t>
            </a:r>
            <a:endParaRPr lang="en-US" altLang="zh-CN" kern="0" dirty="0">
              <a:latin typeface="汉仪良品线简" panose="00020600040101010101" pitchFamily="18" charset="-122"/>
              <a:ea typeface="汉仪良品线简" panose="00020600040101010101" pitchFamily="18" charset="-122"/>
            </a:endParaRPr>
          </a:p>
        </p:txBody>
      </p:sp>
      <p:sp>
        <p:nvSpPr>
          <p:cNvPr id="4" name="文本框 3"/>
          <p:cNvSpPr txBox="1"/>
          <p:nvPr/>
        </p:nvSpPr>
        <p:spPr>
          <a:xfrm>
            <a:off x="5929231" y="1842662"/>
            <a:ext cx="1846659" cy="2881953"/>
          </a:xfrm>
          <a:prstGeom prst="rect">
            <a:avLst/>
          </a:prstGeom>
          <a:noFill/>
        </p:spPr>
        <p:txBody>
          <a:bodyPr vert="eaVert" wrap="square" rtlCol="0">
            <a:spAutoFit/>
          </a:bodyPr>
          <a:lstStyle/>
          <a:p>
            <a:pPr>
              <a:lnSpc>
                <a:spcPct val="150000"/>
              </a:lnSpc>
            </a:pPr>
            <a:r>
              <a:rPr lang="zh-CN" altLang="en-US" kern="0" dirty="0">
                <a:latin typeface="汉仪良品线简" panose="00020600040101010101" pitchFamily="18" charset="-122"/>
                <a:ea typeface="汉仪良品线简" panose="00020600040101010101" pitchFamily="18" charset="-122"/>
              </a:rPr>
              <a:t>Click to enter the specific text in this column, concise description of the content, this is a concept diagram, please modify according to your specific content.</a:t>
            </a:r>
            <a:endParaRPr lang="en-US" altLang="zh-CN" kern="0" dirty="0">
              <a:latin typeface="汉仪良品线简" panose="00020600040101010101" pitchFamily="18" charset="-122"/>
              <a:ea typeface="汉仪良品线简" panose="00020600040101010101" pitchFamily="18" charset="-122"/>
            </a:endParaRPr>
          </a:p>
        </p:txBody>
      </p:sp>
      <p:sp>
        <p:nvSpPr>
          <p:cNvPr id="5" name="文本框 4"/>
          <p:cNvSpPr txBox="1"/>
          <p:nvPr/>
        </p:nvSpPr>
        <p:spPr>
          <a:xfrm>
            <a:off x="8977229" y="1928191"/>
            <a:ext cx="1846659" cy="2881953"/>
          </a:xfrm>
          <a:prstGeom prst="rect">
            <a:avLst/>
          </a:prstGeom>
          <a:noFill/>
        </p:spPr>
        <p:txBody>
          <a:bodyPr vert="eaVert" wrap="square" rtlCol="0">
            <a:spAutoFit/>
          </a:bodyPr>
          <a:lstStyle/>
          <a:p>
            <a:pPr>
              <a:lnSpc>
                <a:spcPct val="150000"/>
              </a:lnSpc>
            </a:pPr>
            <a:r>
              <a:rPr lang="zh-CN" altLang="en-US" kern="0" dirty="0">
                <a:latin typeface="汉仪良品线简" panose="00020600040101010101" pitchFamily="18" charset="-122"/>
                <a:ea typeface="汉仪良品线简" panose="00020600040101010101" pitchFamily="18" charset="-122"/>
              </a:rPr>
              <a:t>Click to enter the specific text in this column, concise description of the content, this is a concept diagram, please modify according to your specific content.</a:t>
            </a:r>
            <a:endParaRPr lang="en-US" altLang="zh-CN" kern="0" dirty="0">
              <a:latin typeface="汉仪良品线简" panose="00020600040101010101" pitchFamily="18" charset="-122"/>
              <a:ea typeface="汉仪良品线简" panose="00020600040101010101" pitchFamily="18" charset="-122"/>
            </a:endParaRPr>
          </a:p>
        </p:txBody>
      </p:sp>
      <p:sp>
        <p:nvSpPr>
          <p:cNvPr id="6" name="矩形 5"/>
          <p:cNvSpPr/>
          <p:nvPr/>
        </p:nvSpPr>
        <p:spPr>
          <a:xfrm>
            <a:off x="2057223" y="4943673"/>
            <a:ext cx="1669774" cy="556591"/>
          </a:xfrm>
          <a:prstGeom prst="rect">
            <a:avLst/>
          </a:prstGeom>
          <a:solidFill>
            <a:schemeClr val="bg1"/>
          </a:solidFill>
          <a:ln>
            <a:solidFill>
              <a:schemeClr val="bg1"/>
            </a:solidFill>
          </a:ln>
          <a:effectLst>
            <a:outerShdw blurRad="50800" dist="254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汉仪良品线简" panose="00020600040101010101" pitchFamily="18" charset="-122"/>
                <a:ea typeface="汉仪良品线简" panose="00020600040101010101" pitchFamily="18" charset="-122"/>
              </a:rPr>
              <a:t>Add a title</a:t>
            </a:r>
          </a:p>
        </p:txBody>
      </p:sp>
      <p:sp>
        <p:nvSpPr>
          <p:cNvPr id="7" name="矩形 6"/>
          <p:cNvSpPr/>
          <p:nvPr/>
        </p:nvSpPr>
        <p:spPr>
          <a:xfrm>
            <a:off x="5443153" y="4943672"/>
            <a:ext cx="1669774" cy="556591"/>
          </a:xfrm>
          <a:prstGeom prst="rect">
            <a:avLst/>
          </a:prstGeom>
          <a:solidFill>
            <a:schemeClr val="bg1"/>
          </a:solidFill>
          <a:ln>
            <a:solidFill>
              <a:schemeClr val="bg1"/>
            </a:solidFill>
          </a:ln>
          <a:effectLst>
            <a:outerShdw blurRad="50800" dist="254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汉仪良品线简" panose="00020600040101010101" pitchFamily="18" charset="-122"/>
                <a:ea typeface="汉仪良品线简" panose="00020600040101010101" pitchFamily="18" charset="-122"/>
              </a:rPr>
              <a:t>Add a title</a:t>
            </a:r>
          </a:p>
        </p:txBody>
      </p:sp>
      <p:sp>
        <p:nvSpPr>
          <p:cNvPr id="8" name="矩形 7"/>
          <p:cNvSpPr/>
          <p:nvPr/>
        </p:nvSpPr>
        <p:spPr>
          <a:xfrm>
            <a:off x="8564040" y="4943671"/>
            <a:ext cx="1669774" cy="556591"/>
          </a:xfrm>
          <a:prstGeom prst="rect">
            <a:avLst/>
          </a:prstGeom>
          <a:solidFill>
            <a:schemeClr val="bg1"/>
          </a:solidFill>
          <a:ln>
            <a:solidFill>
              <a:schemeClr val="bg1"/>
            </a:solidFill>
          </a:ln>
          <a:effectLst>
            <a:outerShdw blurRad="50800" dist="254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汉仪良品线简" panose="00020600040101010101" pitchFamily="18" charset="-122"/>
                <a:ea typeface="汉仪良品线简" panose="00020600040101010101" pitchFamily="18" charset="-122"/>
              </a:rPr>
              <a:t>Add a title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10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10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1000"/>
                                        <p:tgtEl>
                                          <p:spTgt spid="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1000"/>
                                        <p:tgtEl>
                                          <p:spTgt spid="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1000"/>
                                        <p:tgtEl>
                                          <p:spTgt spid="8"/>
                                        </p:tgtEl>
                                      </p:cBhvr>
                                    </p:animEffect>
                                  </p:childTnLst>
                                </p:cTn>
                              </p:par>
                            </p:childTnLst>
                          </p:cTn>
                        </p:par>
                        <p:par>
                          <p:cTn id="23" fill="hold">
                            <p:stCondLst>
                              <p:cond delay="1000"/>
                            </p:stCondLst>
                            <p:childTnLst>
                              <p:par>
                                <p:cTn id="24" presetID="22" presetClass="entr" presetSubtype="4"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1"/>
          <p:cNvPicPr>
            <a:picLocks noChangeAspect="1"/>
          </p:cNvPicPr>
          <p:nvPr/>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rcRect b="3690"/>
          <a:stretch>
            <a:fillRect/>
          </a:stretch>
        </p:blipFill>
        <p:spPr bwMode="auto">
          <a:xfrm>
            <a:off x="7730872" y="0"/>
            <a:ext cx="446112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6"/>
          <p:cNvSpPr txBox="1">
            <a:spLocks noChangeArrowheads="1"/>
          </p:cNvSpPr>
          <p:nvPr/>
        </p:nvSpPr>
        <p:spPr bwMode="auto">
          <a:xfrm>
            <a:off x="1908859" y="3371026"/>
            <a:ext cx="7535065"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1400" kern="0" dirty="0">
                <a:solidFill>
                  <a:srgbClr val="000000">
                    <a:lumMod val="65000"/>
                    <a:lumOff val="35000"/>
                  </a:srgbClr>
                </a:solidFill>
                <a:latin typeface="汉仪良品线简" panose="00020600040101010101" pitchFamily="18" charset="-122"/>
                <a:ea typeface="汉仪良品线简" panose="00020600040101010101" pitchFamily="18" charset="-122"/>
              </a:rPr>
              <a:t>Click to enter the specific text in this column, concise description of the content, this is a concept diagram, please modify according to your specific content. Click to enter the specific text in this column, concise description of the content, this is a concept diagram, please modify according to your specific content.</a:t>
            </a:r>
            <a:endParaRPr lang="en-US" altLang="zh-CN" sz="1400" kern="0" dirty="0">
              <a:solidFill>
                <a:srgbClr val="000000">
                  <a:lumMod val="65000"/>
                  <a:lumOff val="35000"/>
                </a:srgbClr>
              </a:solidFill>
              <a:latin typeface="汉仪良品线简" panose="00020600040101010101" pitchFamily="18" charset="-122"/>
              <a:ea typeface="汉仪良品线简" panose="00020600040101010101" pitchFamily="18" charset="-122"/>
            </a:endParaRPr>
          </a:p>
          <a:p>
            <a:pPr eaLnBrk="1" hangingPunct="1"/>
            <a:endParaRPr lang="zh-CN" altLang="en-US" sz="1100" dirty="0">
              <a:latin typeface="汉仪良品线简" panose="00020600040101010101" pitchFamily="18" charset="-122"/>
              <a:ea typeface="汉仪良品线简" panose="00020600040101010101" pitchFamily="18" charset="-122"/>
            </a:endParaRPr>
          </a:p>
        </p:txBody>
      </p:sp>
      <p:sp>
        <p:nvSpPr>
          <p:cNvPr id="4" name="文本框 26"/>
          <p:cNvSpPr txBox="1">
            <a:spLocks noChangeArrowheads="1"/>
          </p:cNvSpPr>
          <p:nvPr/>
        </p:nvSpPr>
        <p:spPr bwMode="auto">
          <a:xfrm>
            <a:off x="1908858" y="4917365"/>
            <a:ext cx="753506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1400" kern="0" dirty="0">
                <a:solidFill>
                  <a:srgbClr val="000000">
                    <a:lumMod val="65000"/>
                    <a:lumOff val="35000"/>
                  </a:srgbClr>
                </a:solidFill>
                <a:latin typeface="汉仪良品线简" panose="00020600040101010101" pitchFamily="18" charset="-122"/>
                <a:ea typeface="汉仪良品线简" panose="00020600040101010101" pitchFamily="18" charset="-122"/>
              </a:rPr>
              <a:t>Click to enter the specific text in this column, concise description of the content, this is a concept diagram, please modify according to your specific content.</a:t>
            </a:r>
            <a:endParaRPr lang="zh-CN" altLang="en-US" sz="1100" dirty="0">
              <a:latin typeface="汉仪良品线简" panose="00020600040101010101" pitchFamily="18" charset="-122"/>
              <a:ea typeface="汉仪良品线简" panose="00020600040101010101" pitchFamily="18" charset="-122"/>
            </a:endParaRPr>
          </a:p>
        </p:txBody>
      </p:sp>
      <p:sp>
        <p:nvSpPr>
          <p:cNvPr id="5" name="矩形 4"/>
          <p:cNvSpPr/>
          <p:nvPr/>
        </p:nvSpPr>
        <p:spPr bwMode="auto">
          <a:xfrm>
            <a:off x="699671" y="2136856"/>
            <a:ext cx="3664511" cy="549605"/>
          </a:xfrm>
          <a:prstGeom prst="rect">
            <a:avLst/>
          </a:prstGeom>
          <a:solidFill>
            <a:schemeClr val="bg1"/>
          </a:solidFill>
          <a:ln>
            <a:solidFill>
              <a:schemeClr val="bg1"/>
            </a:solidFill>
          </a:ln>
          <a:effectLst>
            <a:outerShdw blurRad="50800" dist="127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pPr>
            <a:r>
              <a:rPr lang="zh-CN" altLang="en-US" sz="2800" dirty="0">
                <a:solidFill>
                  <a:schemeClr val="tx1"/>
                </a:solidFill>
                <a:latin typeface="汉仪良品线简" panose="00020600040101010101" pitchFamily="18" charset="-122"/>
                <a:ea typeface="汉仪良品线简" panose="00020600040101010101" pitchFamily="18" charset="-122"/>
              </a:rPr>
              <a:t>Add to the question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2000"/>
                            </p:stCondLst>
                            <p:childTnLst>
                              <p:par>
                                <p:cTn id="13" presetID="16" presetClass="entr" presetSubtype="21" fill="hold" grpId="0" nodeType="afterEffect">
                                  <p:stCondLst>
                                    <p:cond delay="0"/>
                                  </p:stCondLst>
                                  <p:iterate type="wd">
                                    <p:tmPct val="10000"/>
                                  </p:iterate>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81230" y="1117523"/>
            <a:ext cx="9394621" cy="4917518"/>
            <a:chOff x="1043607" y="1131590"/>
            <a:chExt cx="7219504" cy="3493740"/>
          </a:xfrm>
        </p:grpSpPr>
        <p:cxnSp>
          <p:nvCxnSpPr>
            <p:cNvPr id="3" name="直接连接符 2"/>
            <p:cNvCxnSpPr/>
            <p:nvPr/>
          </p:nvCxnSpPr>
          <p:spPr>
            <a:xfrm flipV="1">
              <a:off x="5292080" y="1993886"/>
              <a:ext cx="679431" cy="57786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5292080" y="2787774"/>
              <a:ext cx="679431"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5292080" y="2978988"/>
              <a:ext cx="679431" cy="64807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3347864" y="1948488"/>
              <a:ext cx="679431" cy="6952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347864" y="2859782"/>
              <a:ext cx="679431"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3347864" y="3075806"/>
              <a:ext cx="713927" cy="57606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4109610" y="2078360"/>
              <a:ext cx="1085850" cy="1600200"/>
              <a:chOff x="4109610" y="2294384"/>
              <a:chExt cx="1085850" cy="1600200"/>
            </a:xfrm>
          </p:grpSpPr>
          <p:pic>
            <p:nvPicPr>
              <p:cNvPr id="28" name="图片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9610" y="2294384"/>
                <a:ext cx="1085850" cy="1600200"/>
              </a:xfrm>
              <a:prstGeom prst="rect">
                <a:avLst/>
              </a:prstGeom>
            </p:spPr>
          </p:pic>
          <p:sp>
            <p:nvSpPr>
              <p:cNvPr id="29" name="TextBox 16"/>
              <p:cNvSpPr txBox="1"/>
              <p:nvPr/>
            </p:nvSpPr>
            <p:spPr>
              <a:xfrm>
                <a:off x="4312043" y="2799285"/>
                <a:ext cx="709465" cy="590397"/>
              </a:xfrm>
              <a:prstGeom prst="rect">
                <a:avLst/>
              </a:prstGeom>
              <a:noFill/>
            </p:spPr>
            <p:txBody>
              <a:bodyPr wrap="square" rtlCol="0">
                <a:spAutoFit/>
              </a:bodyPr>
              <a:lstStyle/>
              <a:p>
                <a:pPr algn="ctr"/>
                <a:r>
                  <a:rPr lang="zh-CN" altLang="en-US" sz="2400" b="1" dirty="0">
                    <a:latin typeface="汉仪良品线简" panose="00020600040101010101" pitchFamily="18" charset="-122"/>
                    <a:ea typeface="汉仪良品线简" panose="00020600040101010101" pitchFamily="18" charset="-122"/>
                  </a:rPr>
                  <a:t>Title text</a:t>
                </a:r>
              </a:p>
            </p:txBody>
          </p:sp>
        </p:grpSp>
        <p:grpSp>
          <p:nvGrpSpPr>
            <p:cNvPr id="10" name="组合 9"/>
            <p:cNvGrpSpPr/>
            <p:nvPr/>
          </p:nvGrpSpPr>
          <p:grpSpPr>
            <a:xfrm>
              <a:off x="1043608" y="1131590"/>
              <a:ext cx="2466975" cy="1333500"/>
              <a:chOff x="1043608" y="1347614"/>
              <a:chExt cx="2466975" cy="1333500"/>
            </a:xfrm>
          </p:grpSpPr>
          <p:pic>
            <p:nvPicPr>
              <p:cNvPr id="26" name="图片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1347614"/>
                <a:ext cx="2466975" cy="1333500"/>
              </a:xfrm>
              <a:prstGeom prst="rect">
                <a:avLst/>
              </a:prstGeom>
            </p:spPr>
          </p:pic>
          <p:sp>
            <p:nvSpPr>
              <p:cNvPr id="27" name="TextBox 19"/>
              <p:cNvSpPr txBox="1"/>
              <p:nvPr/>
            </p:nvSpPr>
            <p:spPr>
              <a:xfrm>
                <a:off x="1509887" y="1632348"/>
                <a:ext cx="1642434" cy="655997"/>
              </a:xfrm>
              <a:prstGeom prst="rect">
                <a:avLst/>
              </a:prstGeom>
              <a:noFill/>
            </p:spPr>
            <p:txBody>
              <a:bodyPr wrap="square" rtlCol="0">
                <a:spAutoFit/>
              </a:bodyPr>
              <a:lstStyle/>
              <a:p>
                <a:pPr algn="ctr">
                  <a:lnSpc>
                    <a:spcPct val="150000"/>
                  </a:lnSpc>
                </a:pPr>
                <a:r>
                  <a:rPr lang="zh-CN" altLang="en-US" sz="1200" kern="0" dirty="0">
                    <a:latin typeface="汉仪良品线简" panose="00020600040101010101" pitchFamily="18" charset="-122"/>
                    <a:ea typeface="汉仪良品线简" panose="00020600040101010101" pitchFamily="18" charset="-122"/>
                  </a:rPr>
                  <a:t>Click to enter the specific text in this column, concise description of the content.</a:t>
                </a:r>
                <a:endParaRPr lang="zh-CN" altLang="en-US" sz="1200" dirty="0">
                  <a:latin typeface="汉仪良品线简" panose="00020600040101010101" pitchFamily="18" charset="-122"/>
                  <a:ea typeface="汉仪良品线简" panose="00020600040101010101" pitchFamily="18" charset="-122"/>
                </a:endParaRPr>
              </a:p>
              <a:p>
                <a:pPr algn="ctr">
                  <a:lnSpc>
                    <a:spcPct val="150000"/>
                  </a:lnSpc>
                </a:pPr>
                <a:endParaRPr lang="zh-CN" altLang="en-US" sz="1200" dirty="0">
                  <a:latin typeface="汉仪良品线简" panose="00020600040101010101" pitchFamily="18" charset="-122"/>
                  <a:ea typeface="汉仪良品线简" panose="00020600040101010101" pitchFamily="18" charset="-122"/>
                </a:endParaRPr>
              </a:p>
            </p:txBody>
          </p:sp>
        </p:grpSp>
        <p:grpSp>
          <p:nvGrpSpPr>
            <p:cNvPr id="11" name="组合 10"/>
            <p:cNvGrpSpPr/>
            <p:nvPr/>
          </p:nvGrpSpPr>
          <p:grpSpPr>
            <a:xfrm>
              <a:off x="5796136" y="1131590"/>
              <a:ext cx="2466975" cy="1333500"/>
              <a:chOff x="5796136" y="1347614"/>
              <a:chExt cx="2466975" cy="1333500"/>
            </a:xfrm>
          </p:grpSpPr>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6" y="1347614"/>
                <a:ext cx="2466975" cy="1333500"/>
              </a:xfrm>
              <a:prstGeom prst="rect">
                <a:avLst/>
              </a:prstGeom>
            </p:spPr>
          </p:pic>
          <p:sp>
            <p:nvSpPr>
              <p:cNvPr id="25" name="TextBox 22"/>
              <p:cNvSpPr txBox="1"/>
              <p:nvPr/>
            </p:nvSpPr>
            <p:spPr>
              <a:xfrm>
                <a:off x="6258383" y="1550316"/>
                <a:ext cx="1542482" cy="459198"/>
              </a:xfrm>
              <a:prstGeom prst="rect">
                <a:avLst/>
              </a:prstGeom>
              <a:noFill/>
            </p:spPr>
            <p:txBody>
              <a:bodyPr wrap="square" rtlCol="0">
                <a:spAutoFit/>
              </a:bodyPr>
              <a:lstStyle/>
              <a:p>
                <a:pPr algn="ctr">
                  <a:lnSpc>
                    <a:spcPct val="150000"/>
                  </a:lnSpc>
                </a:pPr>
                <a:r>
                  <a:rPr lang="zh-CN" altLang="en-US" sz="1200" kern="0" dirty="0">
                    <a:latin typeface="汉仪良品线简" panose="00020600040101010101" pitchFamily="18" charset="-122"/>
                    <a:ea typeface="汉仪良品线简" panose="00020600040101010101" pitchFamily="18" charset="-122"/>
                  </a:rPr>
                  <a:t>Click to enter the specific text in this column, concise description of the content.</a:t>
                </a:r>
                <a:endParaRPr lang="zh-CN" altLang="en-US" sz="1200" dirty="0">
                  <a:latin typeface="汉仪良品线简" panose="00020600040101010101" pitchFamily="18" charset="-122"/>
                  <a:ea typeface="汉仪良品线简" panose="00020600040101010101" pitchFamily="18" charset="-122"/>
                </a:endParaRPr>
              </a:p>
            </p:txBody>
          </p:sp>
        </p:grpSp>
        <p:grpSp>
          <p:nvGrpSpPr>
            <p:cNvPr id="12" name="组合 11"/>
            <p:cNvGrpSpPr/>
            <p:nvPr/>
          </p:nvGrpSpPr>
          <p:grpSpPr>
            <a:xfrm>
              <a:off x="1043608" y="2211710"/>
              <a:ext cx="2466975" cy="1333500"/>
              <a:chOff x="1043608" y="2427734"/>
              <a:chExt cx="2466975" cy="1333500"/>
            </a:xfrm>
          </p:grpSpPr>
          <p:pic>
            <p:nvPicPr>
              <p:cNvPr id="22" name="图片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2427734"/>
                <a:ext cx="2466975" cy="1333500"/>
              </a:xfrm>
              <a:prstGeom prst="rect">
                <a:avLst/>
              </a:prstGeom>
            </p:spPr>
          </p:pic>
          <p:sp>
            <p:nvSpPr>
              <p:cNvPr id="23" name="TextBox 26"/>
              <p:cNvSpPr txBox="1"/>
              <p:nvPr/>
            </p:nvSpPr>
            <p:spPr>
              <a:xfrm>
                <a:off x="1509887" y="2752183"/>
                <a:ext cx="1642434" cy="459198"/>
              </a:xfrm>
              <a:prstGeom prst="rect">
                <a:avLst/>
              </a:prstGeom>
              <a:noFill/>
            </p:spPr>
            <p:txBody>
              <a:bodyPr wrap="square" rtlCol="0">
                <a:spAutoFit/>
              </a:bodyPr>
              <a:lstStyle/>
              <a:p>
                <a:pPr algn="ctr">
                  <a:lnSpc>
                    <a:spcPct val="150000"/>
                  </a:lnSpc>
                </a:pPr>
                <a:r>
                  <a:rPr lang="zh-CN" altLang="en-US" sz="1200" kern="0" dirty="0">
                    <a:latin typeface="汉仪良品线简" panose="00020600040101010101" pitchFamily="18" charset="-122"/>
                    <a:ea typeface="汉仪良品线简" panose="00020600040101010101" pitchFamily="18" charset="-122"/>
                  </a:rPr>
                  <a:t>Click to enter the specific text in this column, concise description of the content.</a:t>
                </a:r>
                <a:endParaRPr lang="zh-CN" altLang="en-US" sz="1200" dirty="0">
                  <a:latin typeface="汉仪良品线简" panose="00020600040101010101" pitchFamily="18" charset="-122"/>
                  <a:ea typeface="汉仪良品线简" panose="00020600040101010101" pitchFamily="18" charset="-122"/>
                </a:endParaRPr>
              </a:p>
            </p:txBody>
          </p:sp>
        </p:grpSp>
        <p:grpSp>
          <p:nvGrpSpPr>
            <p:cNvPr id="13" name="组合 12"/>
            <p:cNvGrpSpPr/>
            <p:nvPr/>
          </p:nvGrpSpPr>
          <p:grpSpPr>
            <a:xfrm>
              <a:off x="5796136" y="2211710"/>
              <a:ext cx="2466975" cy="1333500"/>
              <a:chOff x="5796136" y="2427734"/>
              <a:chExt cx="2466975" cy="1333500"/>
            </a:xfrm>
          </p:grpSpPr>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6" y="2427734"/>
                <a:ext cx="2466975" cy="1333500"/>
              </a:xfrm>
              <a:prstGeom prst="rect">
                <a:avLst/>
              </a:prstGeom>
            </p:spPr>
          </p:pic>
          <p:sp>
            <p:nvSpPr>
              <p:cNvPr id="21" name="TextBox 29"/>
              <p:cNvSpPr txBox="1"/>
              <p:nvPr/>
            </p:nvSpPr>
            <p:spPr>
              <a:xfrm>
                <a:off x="6309928" y="2742188"/>
                <a:ext cx="1553293" cy="459198"/>
              </a:xfrm>
              <a:prstGeom prst="rect">
                <a:avLst/>
              </a:prstGeom>
              <a:noFill/>
            </p:spPr>
            <p:txBody>
              <a:bodyPr wrap="square" rtlCol="0">
                <a:spAutoFit/>
              </a:bodyPr>
              <a:lstStyle/>
              <a:p>
                <a:pPr algn="ctr">
                  <a:lnSpc>
                    <a:spcPct val="150000"/>
                  </a:lnSpc>
                </a:pPr>
                <a:r>
                  <a:rPr lang="zh-CN" altLang="en-US" sz="1200" kern="0" dirty="0">
                    <a:latin typeface="汉仪良品线简" panose="00020600040101010101" pitchFamily="18" charset="-122"/>
                    <a:ea typeface="汉仪良品线简" panose="00020600040101010101" pitchFamily="18" charset="-122"/>
                  </a:rPr>
                  <a:t>Click to enter the specific text in this column, concise description of the content.</a:t>
                </a:r>
                <a:endParaRPr lang="zh-CN" altLang="en-US" sz="1200" dirty="0">
                  <a:latin typeface="汉仪良品线简" panose="00020600040101010101" pitchFamily="18" charset="-122"/>
                  <a:ea typeface="汉仪良品线简" panose="00020600040101010101" pitchFamily="18" charset="-122"/>
                </a:endParaRPr>
              </a:p>
            </p:txBody>
          </p:sp>
        </p:grpSp>
        <p:grpSp>
          <p:nvGrpSpPr>
            <p:cNvPr id="14" name="组合 13"/>
            <p:cNvGrpSpPr/>
            <p:nvPr/>
          </p:nvGrpSpPr>
          <p:grpSpPr>
            <a:xfrm>
              <a:off x="1043607" y="3291830"/>
              <a:ext cx="2466975" cy="1333500"/>
              <a:chOff x="1043607" y="3507854"/>
              <a:chExt cx="2466975" cy="133350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7" y="3507854"/>
                <a:ext cx="2466975" cy="1333500"/>
              </a:xfrm>
              <a:prstGeom prst="rect">
                <a:avLst/>
              </a:prstGeom>
            </p:spPr>
          </p:pic>
          <p:sp>
            <p:nvSpPr>
              <p:cNvPr id="19" name="TextBox 32"/>
              <p:cNvSpPr txBox="1"/>
              <p:nvPr/>
            </p:nvSpPr>
            <p:spPr>
              <a:xfrm>
                <a:off x="1492435" y="3833034"/>
                <a:ext cx="1642434" cy="459198"/>
              </a:xfrm>
              <a:prstGeom prst="rect">
                <a:avLst/>
              </a:prstGeom>
              <a:noFill/>
            </p:spPr>
            <p:txBody>
              <a:bodyPr wrap="square" rtlCol="0">
                <a:spAutoFit/>
              </a:bodyPr>
              <a:lstStyle/>
              <a:p>
                <a:pPr algn="ctr">
                  <a:lnSpc>
                    <a:spcPct val="150000"/>
                  </a:lnSpc>
                </a:pPr>
                <a:r>
                  <a:rPr lang="zh-CN" altLang="en-US" sz="1200" kern="0" dirty="0">
                    <a:latin typeface="汉仪良品线简" panose="00020600040101010101" pitchFamily="18" charset="-122"/>
                    <a:ea typeface="汉仪良品线简" panose="00020600040101010101" pitchFamily="18" charset="-122"/>
                  </a:rPr>
                  <a:t>Click to enter the specific text in this column, concise description of the content.</a:t>
                </a:r>
                <a:endParaRPr lang="zh-CN" altLang="en-US" sz="1200" dirty="0">
                  <a:latin typeface="汉仪良品线简" panose="00020600040101010101" pitchFamily="18" charset="-122"/>
                  <a:ea typeface="汉仪良品线简" panose="00020600040101010101" pitchFamily="18" charset="-122"/>
                </a:endParaRPr>
              </a:p>
            </p:txBody>
          </p:sp>
        </p:grpSp>
        <p:grpSp>
          <p:nvGrpSpPr>
            <p:cNvPr id="15" name="组合 14"/>
            <p:cNvGrpSpPr/>
            <p:nvPr/>
          </p:nvGrpSpPr>
          <p:grpSpPr>
            <a:xfrm>
              <a:off x="5796136" y="3291830"/>
              <a:ext cx="2466975" cy="1333500"/>
              <a:chOff x="5796136" y="3507854"/>
              <a:chExt cx="2466975" cy="133350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6" y="3507854"/>
                <a:ext cx="2466975" cy="1333500"/>
              </a:xfrm>
              <a:prstGeom prst="rect">
                <a:avLst/>
              </a:prstGeom>
            </p:spPr>
          </p:pic>
          <p:sp>
            <p:nvSpPr>
              <p:cNvPr id="17" name="TextBox 35"/>
              <p:cNvSpPr txBox="1"/>
              <p:nvPr/>
            </p:nvSpPr>
            <p:spPr>
              <a:xfrm>
                <a:off x="6366046" y="3822307"/>
                <a:ext cx="1589289" cy="459198"/>
              </a:xfrm>
              <a:prstGeom prst="rect">
                <a:avLst/>
              </a:prstGeom>
              <a:noFill/>
            </p:spPr>
            <p:txBody>
              <a:bodyPr wrap="square" rtlCol="0">
                <a:spAutoFit/>
              </a:bodyPr>
              <a:lstStyle/>
              <a:p>
                <a:pPr algn="ctr">
                  <a:lnSpc>
                    <a:spcPct val="150000"/>
                  </a:lnSpc>
                </a:pPr>
                <a:r>
                  <a:rPr lang="zh-CN" altLang="en-US" sz="1200" kern="0" dirty="0">
                    <a:latin typeface="汉仪良品线简" panose="00020600040101010101" pitchFamily="18" charset="-122"/>
                    <a:ea typeface="汉仪良品线简" panose="00020600040101010101" pitchFamily="18" charset="-122"/>
                  </a:rPr>
                  <a:t>Click to enter the specific text in this column, concise description of the content.</a:t>
                </a:r>
                <a:endParaRPr lang="zh-CN" altLang="en-US" sz="1200" dirty="0">
                  <a:latin typeface="汉仪良品线简" panose="00020600040101010101" pitchFamily="18" charset="-122"/>
                  <a:ea typeface="汉仪良品线简" panose="00020600040101010101" pitchFamily="18" charset="-122"/>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06897" y="1296824"/>
            <a:ext cx="8302002" cy="4443160"/>
            <a:chOff x="2578422" y="718755"/>
            <a:chExt cx="8302002" cy="4452734"/>
          </a:xfrm>
        </p:grpSpPr>
        <p:sp>
          <p:nvSpPr>
            <p:cNvPr id="3" name="矩形 2"/>
            <p:cNvSpPr/>
            <p:nvPr/>
          </p:nvSpPr>
          <p:spPr>
            <a:xfrm>
              <a:off x="10141760" y="718755"/>
              <a:ext cx="738664" cy="4452734"/>
            </a:xfrm>
            <a:prstGeom prst="rect">
              <a:avLst/>
            </a:prstGeom>
            <a:solidFill>
              <a:schemeClr val="bg1"/>
            </a:solidFill>
            <a:ln>
              <a:noFill/>
            </a:ln>
            <a:effectLst>
              <a:outerShdw blurRad="50800" dist="381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汉仪良品线简" panose="00020600040101010101" pitchFamily="18" charset="-122"/>
                <a:ea typeface="汉仪良品线简" panose="00020600040101010101" pitchFamily="18" charset="-122"/>
              </a:endParaRPr>
            </a:p>
          </p:txBody>
        </p:sp>
        <p:sp>
          <p:nvSpPr>
            <p:cNvPr id="4" name="文本框 3"/>
            <p:cNvSpPr txBox="1"/>
            <p:nvPr/>
          </p:nvSpPr>
          <p:spPr>
            <a:xfrm>
              <a:off x="10236735" y="789095"/>
              <a:ext cx="615553" cy="4284785"/>
            </a:xfrm>
            <a:prstGeom prst="rect">
              <a:avLst/>
            </a:prstGeom>
            <a:noFill/>
          </p:spPr>
          <p:txBody>
            <a:bodyPr vert="eaVert" wrap="square" rtlCol="0">
              <a:spAutoFit/>
            </a:bodyPr>
            <a:lstStyle/>
            <a:p>
              <a:pPr algn="ctr"/>
              <a:r>
                <a:rPr lang="zh-CN" altLang="en-US" sz="2800" dirty="0">
                  <a:latin typeface="汉仪良品线简" panose="00020600040101010101" pitchFamily="18" charset="-122"/>
                  <a:ea typeface="汉仪良品线简" panose="00020600040101010101" pitchFamily="18" charset="-122"/>
                </a:rPr>
                <a:t>Click here to add a title</a:t>
              </a:r>
            </a:p>
          </p:txBody>
        </p:sp>
        <p:sp>
          <p:nvSpPr>
            <p:cNvPr id="5" name="文本框 4"/>
            <p:cNvSpPr txBox="1"/>
            <p:nvPr/>
          </p:nvSpPr>
          <p:spPr>
            <a:xfrm>
              <a:off x="7329038" y="1256002"/>
              <a:ext cx="1477328" cy="3915122"/>
            </a:xfrm>
            <a:prstGeom prst="rect">
              <a:avLst/>
            </a:prstGeom>
            <a:noFill/>
          </p:spPr>
          <p:txBody>
            <a:bodyPr vert="eaVert" wrap="square" rtlCol="0">
              <a:spAutoFit/>
            </a:bodyPr>
            <a:lstStyle/>
            <a:p>
              <a:pPr>
                <a:lnSpc>
                  <a:spcPct val="150000"/>
                </a:lnSpc>
              </a:pPr>
              <a:r>
                <a:rPr lang="zh-CN" altLang="en-US" sz="1400" kern="0" dirty="0">
                  <a:solidFill>
                    <a:srgbClr val="000000">
                      <a:lumMod val="65000"/>
                      <a:lumOff val="35000"/>
                    </a:srgbClr>
                  </a:solidFill>
                  <a:latin typeface="汉仪良品线简" panose="00020600040101010101" pitchFamily="18" charset="-122"/>
                  <a:ea typeface="汉仪良品线简" panose="00020600040101010101" pitchFamily="18" charset="-122"/>
                </a:rPr>
                <a:t>Click to enter the specific text in this column, concise description of the content, this is a concept diagram, please modify according to your specific content.</a:t>
              </a:r>
              <a:endParaRPr lang="en-US" altLang="zh-CN" sz="1400" kern="0" dirty="0">
                <a:solidFill>
                  <a:srgbClr val="000000">
                    <a:lumMod val="65000"/>
                    <a:lumOff val="35000"/>
                  </a:srgbClr>
                </a:solidFill>
                <a:latin typeface="汉仪良品线简" panose="00020600040101010101" pitchFamily="18" charset="-122"/>
                <a:ea typeface="汉仪良品线简" panose="00020600040101010101" pitchFamily="18" charset="-122"/>
              </a:endParaRPr>
            </a:p>
            <a:p>
              <a:pPr>
                <a:lnSpc>
                  <a:spcPct val="150000"/>
                </a:lnSpc>
              </a:pPr>
              <a:endParaRPr lang="zh-CN" altLang="en-US" sz="1400" dirty="0">
                <a:latin typeface="汉仪良品线简" panose="00020600040101010101" pitchFamily="18" charset="-122"/>
                <a:ea typeface="汉仪良品线简" panose="00020600040101010101" pitchFamily="18" charset="-122"/>
              </a:endParaRPr>
            </a:p>
          </p:txBody>
        </p:sp>
        <p:sp>
          <p:nvSpPr>
            <p:cNvPr id="6" name="文本框 5"/>
            <p:cNvSpPr txBox="1"/>
            <p:nvPr/>
          </p:nvSpPr>
          <p:spPr>
            <a:xfrm>
              <a:off x="5010194" y="1256002"/>
              <a:ext cx="1477328" cy="3915122"/>
            </a:xfrm>
            <a:prstGeom prst="rect">
              <a:avLst/>
            </a:prstGeom>
            <a:noFill/>
          </p:spPr>
          <p:txBody>
            <a:bodyPr vert="eaVert" wrap="square" rtlCol="0">
              <a:spAutoFit/>
            </a:bodyPr>
            <a:lstStyle/>
            <a:p>
              <a:pPr>
                <a:lnSpc>
                  <a:spcPct val="150000"/>
                </a:lnSpc>
              </a:pPr>
              <a:r>
                <a:rPr lang="zh-CN" altLang="en-US" sz="1400" kern="0" dirty="0">
                  <a:solidFill>
                    <a:srgbClr val="000000">
                      <a:lumMod val="65000"/>
                      <a:lumOff val="35000"/>
                    </a:srgbClr>
                  </a:solidFill>
                  <a:latin typeface="汉仪良品线简" panose="00020600040101010101" pitchFamily="18" charset="-122"/>
                  <a:ea typeface="汉仪良品线简" panose="00020600040101010101" pitchFamily="18" charset="-122"/>
                </a:rPr>
                <a:t>Click to enter the specific text in this column, concise description of the content, this is a concept diagram, please modify according to your specific content.</a:t>
              </a:r>
              <a:endParaRPr lang="en-US" altLang="zh-CN" sz="1400" kern="0" dirty="0">
                <a:solidFill>
                  <a:srgbClr val="000000">
                    <a:lumMod val="65000"/>
                    <a:lumOff val="35000"/>
                  </a:srgbClr>
                </a:solidFill>
                <a:latin typeface="汉仪良品线简" panose="00020600040101010101" pitchFamily="18" charset="-122"/>
                <a:ea typeface="汉仪良品线简" panose="00020600040101010101" pitchFamily="18" charset="-122"/>
              </a:endParaRPr>
            </a:p>
            <a:p>
              <a:pPr>
                <a:lnSpc>
                  <a:spcPct val="150000"/>
                </a:lnSpc>
              </a:pPr>
              <a:endParaRPr lang="zh-CN" altLang="en-US" sz="1400" dirty="0">
                <a:latin typeface="汉仪良品线简" panose="00020600040101010101" pitchFamily="18" charset="-122"/>
                <a:ea typeface="汉仪良品线简" panose="00020600040101010101" pitchFamily="18" charset="-122"/>
              </a:endParaRPr>
            </a:p>
          </p:txBody>
        </p:sp>
        <p:sp>
          <p:nvSpPr>
            <p:cNvPr id="7" name="文本框 6"/>
            <p:cNvSpPr txBox="1"/>
            <p:nvPr/>
          </p:nvSpPr>
          <p:spPr>
            <a:xfrm>
              <a:off x="2578422" y="1256002"/>
              <a:ext cx="1477328" cy="3915122"/>
            </a:xfrm>
            <a:prstGeom prst="rect">
              <a:avLst/>
            </a:prstGeom>
            <a:noFill/>
          </p:spPr>
          <p:txBody>
            <a:bodyPr vert="eaVert" wrap="square" rtlCol="0">
              <a:spAutoFit/>
            </a:bodyPr>
            <a:lstStyle/>
            <a:p>
              <a:pPr>
                <a:lnSpc>
                  <a:spcPct val="150000"/>
                </a:lnSpc>
              </a:pPr>
              <a:r>
                <a:rPr lang="zh-CN" altLang="en-US" sz="1400" kern="0" dirty="0">
                  <a:solidFill>
                    <a:srgbClr val="000000">
                      <a:lumMod val="65000"/>
                      <a:lumOff val="35000"/>
                    </a:srgbClr>
                  </a:solidFill>
                  <a:latin typeface="汉仪良品线简" panose="00020600040101010101" pitchFamily="18" charset="-122"/>
                  <a:ea typeface="汉仪良品线简" panose="00020600040101010101" pitchFamily="18" charset="-122"/>
                </a:rPr>
                <a:t>Click to enter the specific text in this column, concise description of the content, this is a concept diagram, please modify according to your specific content.</a:t>
              </a:r>
              <a:endParaRPr lang="en-US" altLang="zh-CN" sz="1400" kern="0" dirty="0">
                <a:solidFill>
                  <a:srgbClr val="000000">
                    <a:lumMod val="65000"/>
                    <a:lumOff val="35000"/>
                  </a:srgbClr>
                </a:solidFill>
                <a:latin typeface="汉仪良品线简" panose="00020600040101010101" pitchFamily="18" charset="-122"/>
                <a:ea typeface="汉仪良品线简" panose="00020600040101010101" pitchFamily="18" charset="-122"/>
              </a:endParaRPr>
            </a:p>
            <a:p>
              <a:pPr>
                <a:lnSpc>
                  <a:spcPct val="150000"/>
                </a:lnSpc>
              </a:pPr>
              <a:endParaRPr lang="zh-CN" altLang="en-US" sz="1400" dirty="0">
                <a:latin typeface="汉仪良品线简" panose="00020600040101010101" pitchFamily="18" charset="-122"/>
                <a:ea typeface="汉仪良品线简" panose="00020600040101010101" pitchFamily="18" charset="-122"/>
              </a:endParaRPr>
            </a:p>
          </p:txBody>
        </p:sp>
        <p:cxnSp>
          <p:nvCxnSpPr>
            <p:cNvPr id="8" name="直接连接符 7"/>
            <p:cNvCxnSpPr/>
            <p:nvPr/>
          </p:nvCxnSpPr>
          <p:spPr>
            <a:xfrm>
              <a:off x="4293996" y="1350930"/>
              <a:ext cx="0" cy="3392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686017" y="1350929"/>
              <a:ext cx="0" cy="3392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22241" y="1270099"/>
              <a:ext cx="492443" cy="3260031"/>
            </a:xfrm>
            <a:prstGeom prst="rect">
              <a:avLst/>
            </a:prstGeom>
            <a:noFill/>
          </p:spPr>
          <p:txBody>
            <a:bodyPr vert="eaVert" wrap="square" rtlCol="0">
              <a:spAutoFit/>
            </a:bodyPr>
            <a:lstStyle/>
            <a:p>
              <a:r>
                <a:rPr lang="zh-CN" altLang="en-US" sz="2000" b="1" dirty="0">
                  <a:latin typeface="汉仪良品线简" panose="00020600040101010101" pitchFamily="18" charset="-122"/>
                  <a:ea typeface="汉仪良品线简" panose="00020600040101010101" pitchFamily="18" charset="-122"/>
                </a:rPr>
                <a:t>Title One</a:t>
              </a:r>
            </a:p>
          </p:txBody>
        </p:sp>
        <p:cxnSp>
          <p:nvCxnSpPr>
            <p:cNvPr id="11" name="直接连接符 10"/>
            <p:cNvCxnSpPr/>
            <p:nvPr/>
          </p:nvCxnSpPr>
          <p:spPr>
            <a:xfrm>
              <a:off x="8872626" y="1350928"/>
              <a:ext cx="0" cy="3392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821135" y="1285519"/>
              <a:ext cx="492443" cy="3260031"/>
            </a:xfrm>
            <a:prstGeom prst="rect">
              <a:avLst/>
            </a:prstGeom>
            <a:noFill/>
          </p:spPr>
          <p:txBody>
            <a:bodyPr vert="eaVert" wrap="square" rtlCol="0">
              <a:spAutoFit/>
            </a:bodyPr>
            <a:lstStyle/>
            <a:p>
              <a:r>
                <a:rPr lang="zh-CN" altLang="en-US" sz="2000" b="1" dirty="0">
                  <a:latin typeface="汉仪良品线简" panose="00020600040101010101" pitchFamily="18" charset="-122"/>
                  <a:ea typeface="汉仪良品线简" panose="00020600040101010101" pitchFamily="18" charset="-122"/>
                </a:rPr>
                <a:t>Title 2</a:t>
              </a:r>
            </a:p>
          </p:txBody>
        </p:sp>
        <p:sp>
          <p:nvSpPr>
            <p:cNvPr id="13" name="文本框 12"/>
            <p:cNvSpPr txBox="1"/>
            <p:nvPr/>
          </p:nvSpPr>
          <p:spPr>
            <a:xfrm>
              <a:off x="4431712" y="1365026"/>
              <a:ext cx="492443" cy="3260031"/>
            </a:xfrm>
            <a:prstGeom prst="rect">
              <a:avLst/>
            </a:prstGeom>
            <a:noFill/>
          </p:spPr>
          <p:txBody>
            <a:bodyPr vert="eaVert" wrap="square" rtlCol="0">
              <a:spAutoFit/>
            </a:bodyPr>
            <a:lstStyle/>
            <a:p>
              <a:r>
                <a:rPr lang="zh-CN" altLang="en-US" sz="2000" b="1" dirty="0">
                  <a:latin typeface="汉仪良品线简" panose="00020600040101010101" pitchFamily="18" charset="-122"/>
                  <a:ea typeface="汉仪良品线简" panose="00020600040101010101" pitchFamily="18" charset="-122"/>
                </a:rPr>
                <a:t>Title Three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16907" y="2829204"/>
            <a:ext cx="3153900" cy="940937"/>
          </a:xfrm>
          <a:prstGeom prst="rect">
            <a:avLst/>
          </a:prstGeom>
          <a:solidFill>
            <a:srgbClr val="E8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73339" t="3077" r="3140" b="55897"/>
          <a:stretch>
            <a:fillRect/>
          </a:stretch>
        </p:blipFill>
        <p:spPr>
          <a:xfrm>
            <a:off x="1024205" y="0"/>
            <a:ext cx="3419180" cy="3975791"/>
          </a:xfrm>
          <a:prstGeom prst="rect">
            <a:avLst/>
          </a:prstGeom>
        </p:spPr>
      </p:pic>
      <p:sp>
        <p:nvSpPr>
          <p:cNvPr id="6" name="文本框 5"/>
          <p:cNvSpPr txBox="1"/>
          <p:nvPr/>
        </p:nvSpPr>
        <p:spPr>
          <a:xfrm>
            <a:off x="7043081" y="1534579"/>
            <a:ext cx="1015663" cy="4190385"/>
          </a:xfrm>
          <a:prstGeom prst="rect">
            <a:avLst/>
          </a:prstGeom>
          <a:noFill/>
        </p:spPr>
        <p:txBody>
          <a:bodyPr vert="eaVert" wrap="square" rtlCol="0">
            <a:spAutoFit/>
          </a:bodyPr>
          <a:lstStyle/>
          <a:p>
            <a:r>
              <a:rPr lang="en-US" altLang="zh-CN" sz="5400" dirty="0">
                <a:latin typeface="文悦古典明朝体 (非商业使用) W5" pitchFamily="50" charset="-122"/>
                <a:ea typeface="文悦古典明朝体 (非商业使用) W5" pitchFamily="50" charset="-122"/>
              </a:rPr>
              <a:t>【</a:t>
            </a:r>
            <a:r>
              <a:rPr lang="zh-CN" altLang="en-US" sz="5400" dirty="0">
                <a:latin typeface="文悦古典明朝体 (非商业使用) W5" pitchFamily="50" charset="-122"/>
                <a:ea typeface="文悦古典明朝体 (非商业使用) W5" pitchFamily="50" charset="-122"/>
              </a:rPr>
              <a:t>Chapter 3</a:t>
            </a:r>
            <a:r>
              <a:rPr lang="en-US" altLang="zh-CN" sz="5400" dirty="0">
                <a:latin typeface="文悦古典明朝体 (非商业使用) W5" pitchFamily="50" charset="-122"/>
                <a:ea typeface="文悦古典明朝体 (非商业使用) W5" pitchFamily="50" charset="-122"/>
              </a:rPr>
              <a:t>】</a:t>
            </a:r>
            <a:endParaRPr lang="zh-CN" altLang="en-US" sz="5400" dirty="0">
              <a:latin typeface="文悦古典明朝体 (非商业使用) W5" pitchFamily="50" charset="-122"/>
              <a:ea typeface="文悦古典明朝体 (非商业使用) W5" pitchFamily="50" charset="-122"/>
            </a:endParaRPr>
          </a:p>
        </p:txBody>
      </p:sp>
      <p:sp>
        <p:nvSpPr>
          <p:cNvPr id="7" name="文本框 6"/>
          <p:cNvSpPr txBox="1"/>
          <p:nvPr/>
        </p:nvSpPr>
        <p:spPr>
          <a:xfrm>
            <a:off x="4879451" y="3225722"/>
            <a:ext cx="1908215" cy="2035595"/>
          </a:xfrm>
          <a:prstGeom prst="rect">
            <a:avLst/>
          </a:prstGeom>
          <a:noFill/>
        </p:spPr>
        <p:txBody>
          <a:bodyPr vert="eaVert" wrap="square" rtlCol="0">
            <a:spAutoFit/>
          </a:bodyPr>
          <a:lstStyle/>
          <a:p>
            <a:pPr>
              <a:lnSpc>
                <a:spcPct val="200000"/>
              </a:lnSpc>
            </a:pPr>
            <a:r>
              <a:rPr lang="zh-CN" altLang="en-US" sz="1400" kern="0" dirty="0">
                <a:solidFill>
                  <a:srgbClr val="000000">
                    <a:lumMod val="65000"/>
                    <a:lumOff val="35000"/>
                  </a:srgbClr>
                </a:solidFill>
                <a:latin typeface="汉仪良品线简" panose="00020600040101010101" pitchFamily="18" charset="-122"/>
                <a:ea typeface="汉仪良品线简" panose="00020600040101010101" pitchFamily="18" charset="-122"/>
              </a:rPr>
              <a:t>Click to enter the specific text in this column, concise description of the content, this is a concept diagram, please modify according to your specific content. Click to enter the specific text in this column, concise description of the content of the section</a:t>
            </a:r>
            <a:endParaRPr lang="zh-CN"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6"/>
          <p:cNvSpPr txBox="1">
            <a:spLocks noChangeArrowheads="1"/>
          </p:cNvSpPr>
          <p:nvPr/>
        </p:nvSpPr>
        <p:spPr bwMode="auto">
          <a:xfrm>
            <a:off x="4930558" y="3550691"/>
            <a:ext cx="5845293"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1400" kern="0" dirty="0">
                <a:solidFill>
                  <a:srgbClr val="000000">
                    <a:lumMod val="65000"/>
                    <a:lumOff val="35000"/>
                  </a:srgbClr>
                </a:solidFill>
                <a:latin typeface="汉仪良品线简" panose="00020600040101010101" pitchFamily="18" charset="-122"/>
                <a:ea typeface="汉仪良品线简" panose="00020600040101010101" pitchFamily="18" charset="-122"/>
              </a:rPr>
              <a:t>Click to enter the specific text in this column, concise description of the content, this is a concept diagram, please modify according to your specific content. Click to enter the specific text in this column, concise description of the content, this is a concept diagram, please modify according to your specific content.</a:t>
            </a:r>
            <a:endParaRPr lang="en-US" altLang="zh-CN" sz="1400" kern="0" dirty="0">
              <a:solidFill>
                <a:srgbClr val="000000">
                  <a:lumMod val="65000"/>
                  <a:lumOff val="35000"/>
                </a:srgbClr>
              </a:solidFill>
              <a:latin typeface="汉仪良品线简" panose="00020600040101010101" pitchFamily="18" charset="-122"/>
              <a:ea typeface="汉仪良品线简" panose="00020600040101010101" pitchFamily="18" charset="-122"/>
            </a:endParaRPr>
          </a:p>
          <a:p>
            <a:pPr eaLnBrk="1" hangingPunct="1"/>
            <a:endParaRPr lang="zh-CN" altLang="en-US" sz="1100" dirty="0">
              <a:latin typeface="汉仪良品线简" panose="00020600040101010101" pitchFamily="18" charset="-122"/>
              <a:ea typeface="汉仪良品线简" panose="00020600040101010101" pitchFamily="18" charset="-122"/>
            </a:endParaRPr>
          </a:p>
        </p:txBody>
      </p:sp>
      <p:sp>
        <p:nvSpPr>
          <p:cNvPr id="5" name="文本框 26"/>
          <p:cNvSpPr txBox="1">
            <a:spLocks noChangeArrowheads="1"/>
          </p:cNvSpPr>
          <p:nvPr/>
        </p:nvSpPr>
        <p:spPr bwMode="auto">
          <a:xfrm>
            <a:off x="4930557" y="5307212"/>
            <a:ext cx="584529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1400" kern="0" dirty="0">
                <a:solidFill>
                  <a:srgbClr val="000000">
                    <a:lumMod val="65000"/>
                    <a:lumOff val="35000"/>
                  </a:srgbClr>
                </a:solidFill>
                <a:latin typeface="汉仪良品线简" panose="00020600040101010101" pitchFamily="18" charset="-122"/>
                <a:ea typeface="汉仪良品线简" panose="00020600040101010101" pitchFamily="18" charset="-122"/>
              </a:rPr>
              <a:t>Click to enter the specific text in this column, concise description of the content, this is a concept diagram, please modify according to your specific content.</a:t>
            </a:r>
            <a:endParaRPr lang="zh-CN" altLang="en-US" sz="1100" dirty="0">
              <a:latin typeface="汉仪良品线简" panose="00020600040101010101" pitchFamily="18" charset="-122"/>
              <a:ea typeface="汉仪良品线简" panose="00020600040101010101" pitchFamily="18" charset="-122"/>
            </a:endParaRPr>
          </a:p>
        </p:txBody>
      </p:sp>
      <p:sp>
        <p:nvSpPr>
          <p:cNvPr id="6" name="矩形 5"/>
          <p:cNvSpPr/>
          <p:nvPr/>
        </p:nvSpPr>
        <p:spPr bwMode="auto">
          <a:xfrm>
            <a:off x="3243069" y="2330589"/>
            <a:ext cx="3664511" cy="549605"/>
          </a:xfrm>
          <a:prstGeom prst="rect">
            <a:avLst/>
          </a:prstGeom>
          <a:solidFill>
            <a:schemeClr val="bg1"/>
          </a:solidFill>
          <a:ln>
            <a:solidFill>
              <a:schemeClr val="bg1"/>
            </a:solidFill>
          </a:ln>
          <a:effectLst>
            <a:outerShdw blurRad="50800" dist="127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pPr>
            <a:r>
              <a:rPr lang="zh-CN" altLang="en-US" sz="3200" dirty="0">
                <a:solidFill>
                  <a:schemeClr val="tx1"/>
                </a:solidFill>
                <a:latin typeface="汉仪良品线简" panose="00020600040101010101" pitchFamily="18" charset="-122"/>
                <a:ea typeface="汉仪良品线简" panose="00020600040101010101" pitchFamily="18" charset="-122"/>
              </a:rPr>
              <a:t>Chapter Overview </a:t>
            </a:r>
          </a:p>
        </p:txBody>
      </p:sp>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73339" t="49560" r="3140" b="11421"/>
          <a:stretch>
            <a:fillRect/>
          </a:stretch>
        </p:blipFill>
        <p:spPr>
          <a:xfrm rot="5400000">
            <a:off x="260075" y="374608"/>
            <a:ext cx="4909976" cy="54301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750"/>
                                        <p:tgtEl>
                                          <p:spTgt spid="4"/>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750"/>
                                        <p:tgtEl>
                                          <p:spTgt spid="5"/>
                                        </p:tgtEl>
                                      </p:cBhvr>
                                    </p:animEffect>
                                  </p:childTnLst>
                                </p:cTn>
                              </p:par>
                            </p:childTnLst>
                          </p:cTn>
                        </p:par>
                        <p:par>
                          <p:cTn id="12" fill="hold">
                            <p:stCondLst>
                              <p:cond delay="2000"/>
                            </p:stCondLst>
                            <p:childTnLst>
                              <p:par>
                                <p:cTn id="13" presetID="16" presetClass="entr" presetSubtype="21" fill="hold" grpId="0" nodeType="afterEffect">
                                  <p:stCondLst>
                                    <p:cond delay="0"/>
                                  </p:stCondLst>
                                  <p:iterate type="wd">
                                    <p:tmPct val="10000"/>
                                  </p:iterate>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1000"/>
                                        <p:tgtEl>
                                          <p:spTgt spid="6"/>
                                        </p:tgtEl>
                                      </p:cBhvr>
                                    </p:animEffect>
                                  </p:childTnLst>
                                </p:cTn>
                              </p:par>
                            </p:childTnLst>
                          </p:cTn>
                        </p:par>
                        <p:par>
                          <p:cTn id="16" fill="hold">
                            <p:stCondLst>
                              <p:cond delay="3799"/>
                            </p:stCondLst>
                            <p:childTnLst>
                              <p:par>
                                <p:cTn id="17" presetID="47"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43403" y="1620094"/>
            <a:ext cx="8721434" cy="3617811"/>
            <a:chOff x="2967208" y="2196639"/>
            <a:chExt cx="8721434" cy="3617811"/>
          </a:xfrm>
        </p:grpSpPr>
        <p:pic>
          <p:nvPicPr>
            <p:cNvPr id="3" name="图片 20"/>
            <p:cNvPicPr>
              <a:picLocks noChangeAspect="1" noChangeArrowheads="1"/>
            </p:cNvPicPr>
            <p:nvPr/>
          </p:nvPicPr>
          <p:blipFill>
            <a:blip r:embed="rId2" cstate="email"/>
            <a:srcRect/>
            <a:stretch>
              <a:fillRect/>
            </a:stretch>
          </p:blipFill>
          <p:spPr bwMode="auto">
            <a:xfrm>
              <a:off x="2967208" y="2196639"/>
              <a:ext cx="1101326" cy="104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23"/>
            <p:cNvSpPr txBox="1">
              <a:spLocks noChangeArrowheads="1"/>
            </p:cNvSpPr>
            <p:nvPr/>
          </p:nvSpPr>
          <p:spPr bwMode="auto">
            <a:xfrm>
              <a:off x="3107596" y="2373362"/>
              <a:ext cx="8047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dirty="0">
                  <a:solidFill>
                    <a:schemeClr val="bg1"/>
                  </a:solidFill>
                  <a:latin typeface="汉仪良品线简" panose="00020600040101010101" pitchFamily="18" charset="-122"/>
                  <a:ea typeface="汉仪良品线简" panose="00020600040101010101" pitchFamily="18" charset="-122"/>
                </a:rPr>
                <a:t>1</a:t>
              </a:r>
              <a:endParaRPr lang="zh-CN" altLang="zh-CN" sz="4000" dirty="0">
                <a:solidFill>
                  <a:schemeClr val="bg1"/>
                </a:solidFill>
                <a:latin typeface="汉仪良品线简" panose="00020600040101010101" pitchFamily="18" charset="-122"/>
                <a:ea typeface="汉仪良品线简" panose="00020600040101010101" pitchFamily="18" charset="-122"/>
              </a:endParaRPr>
            </a:p>
          </p:txBody>
        </p:sp>
        <p:pic>
          <p:nvPicPr>
            <p:cNvPr id="5" name="图片 21"/>
            <p:cNvPicPr>
              <a:picLocks noChangeAspect="1" noChangeArrowheads="1"/>
            </p:cNvPicPr>
            <p:nvPr/>
          </p:nvPicPr>
          <p:blipFill>
            <a:blip r:embed="rId2" cstate="email"/>
            <a:srcRect/>
            <a:stretch>
              <a:fillRect/>
            </a:stretch>
          </p:blipFill>
          <p:spPr bwMode="auto">
            <a:xfrm>
              <a:off x="2967208" y="3504984"/>
              <a:ext cx="1101326" cy="104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24"/>
            <p:cNvSpPr txBox="1">
              <a:spLocks noChangeArrowheads="1"/>
            </p:cNvSpPr>
            <p:nvPr/>
          </p:nvSpPr>
          <p:spPr bwMode="auto">
            <a:xfrm>
              <a:off x="3091592" y="3675421"/>
              <a:ext cx="8068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dirty="0">
                  <a:solidFill>
                    <a:schemeClr val="bg1"/>
                  </a:solidFill>
                  <a:latin typeface="汉仪良品线简" panose="00020600040101010101" pitchFamily="18" charset="-122"/>
                  <a:ea typeface="汉仪良品线简" panose="00020600040101010101" pitchFamily="18" charset="-122"/>
                </a:rPr>
                <a:t>2</a:t>
              </a:r>
              <a:endParaRPr lang="zh-CN" altLang="zh-CN" sz="4000" dirty="0">
                <a:solidFill>
                  <a:schemeClr val="bg1"/>
                </a:solidFill>
                <a:latin typeface="汉仪良品线简" panose="00020600040101010101" pitchFamily="18" charset="-122"/>
                <a:ea typeface="汉仪良品线简" panose="00020600040101010101" pitchFamily="18" charset="-122"/>
              </a:endParaRPr>
            </a:p>
          </p:txBody>
        </p:sp>
        <p:pic>
          <p:nvPicPr>
            <p:cNvPr id="7" name="图片 22"/>
            <p:cNvPicPr>
              <a:picLocks noChangeAspect="1" noChangeArrowheads="1"/>
            </p:cNvPicPr>
            <p:nvPr/>
          </p:nvPicPr>
          <p:blipFill>
            <a:blip r:embed="rId2" cstate="email"/>
            <a:srcRect/>
            <a:stretch>
              <a:fillRect/>
            </a:stretch>
          </p:blipFill>
          <p:spPr bwMode="auto">
            <a:xfrm>
              <a:off x="2967208" y="4774309"/>
              <a:ext cx="1101326" cy="104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25"/>
            <p:cNvSpPr txBox="1">
              <a:spLocks noChangeArrowheads="1"/>
            </p:cNvSpPr>
            <p:nvPr/>
          </p:nvSpPr>
          <p:spPr bwMode="auto">
            <a:xfrm>
              <a:off x="3129293" y="4945533"/>
              <a:ext cx="8068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000" dirty="0">
                  <a:solidFill>
                    <a:schemeClr val="bg1"/>
                  </a:solidFill>
                  <a:latin typeface="汉仪良品线简" panose="00020600040101010101" pitchFamily="18" charset="-122"/>
                  <a:ea typeface="汉仪良品线简" panose="00020600040101010101" pitchFamily="18" charset="-122"/>
                </a:rPr>
                <a:t>3</a:t>
              </a:r>
              <a:endParaRPr lang="zh-CN" altLang="zh-CN" sz="4000" dirty="0">
                <a:solidFill>
                  <a:schemeClr val="bg1"/>
                </a:solidFill>
                <a:latin typeface="汉仪良品线简" panose="00020600040101010101" pitchFamily="18" charset="-122"/>
                <a:ea typeface="汉仪良品线简" panose="00020600040101010101" pitchFamily="18" charset="-122"/>
              </a:endParaRPr>
            </a:p>
          </p:txBody>
        </p:sp>
        <p:sp>
          <p:nvSpPr>
            <p:cNvPr id="9" name="矩形 8"/>
            <p:cNvSpPr/>
            <p:nvPr/>
          </p:nvSpPr>
          <p:spPr>
            <a:xfrm>
              <a:off x="4335393" y="2373362"/>
              <a:ext cx="7353249" cy="830997"/>
            </a:xfrm>
            <a:prstGeom prst="rect">
              <a:avLst/>
            </a:prstGeom>
          </p:spPr>
          <p:txBody>
            <a:bodyPr wrap="square">
              <a:spAutoFit/>
            </a:bodyPr>
            <a:lstStyle/>
            <a:p>
              <a:pPr>
                <a:lnSpc>
                  <a:spcPct val="150000"/>
                </a:lnSpc>
              </a:pPr>
              <a:r>
                <a:rPr lang="zh-CN" altLang="en-US" sz="1600" kern="0" dirty="0">
                  <a:solidFill>
                    <a:srgbClr val="000000">
                      <a:lumMod val="65000"/>
                      <a:lumOff val="35000"/>
                    </a:srgbClr>
                  </a:solidFill>
                  <a:latin typeface="汉仪良品线简" panose="00020600040101010101" pitchFamily="18" charset="-122"/>
                  <a:ea typeface="汉仪良品线简" panose="00020600040101010101" pitchFamily="18" charset="-122"/>
                </a:rPr>
                <a:t>Click to enter the specific text in this column, concise description of the content, this is a concept diagram, please modify according to your specific content.</a:t>
              </a:r>
              <a:endParaRPr lang="zh-CN" altLang="en-US" sz="1600" dirty="0">
                <a:latin typeface="汉仪良品线简" panose="00020600040101010101" pitchFamily="18" charset="-122"/>
                <a:ea typeface="汉仪良品线简" panose="00020600040101010101" pitchFamily="18" charset="-122"/>
              </a:endParaRPr>
            </a:p>
          </p:txBody>
        </p:sp>
        <p:sp>
          <p:nvSpPr>
            <p:cNvPr id="10" name="矩形 9"/>
            <p:cNvSpPr/>
            <p:nvPr/>
          </p:nvSpPr>
          <p:spPr>
            <a:xfrm>
              <a:off x="4335393" y="3673022"/>
              <a:ext cx="7353249" cy="830997"/>
            </a:xfrm>
            <a:prstGeom prst="rect">
              <a:avLst/>
            </a:prstGeom>
          </p:spPr>
          <p:txBody>
            <a:bodyPr wrap="square">
              <a:spAutoFit/>
            </a:bodyPr>
            <a:lstStyle/>
            <a:p>
              <a:pPr>
                <a:lnSpc>
                  <a:spcPct val="150000"/>
                </a:lnSpc>
              </a:pPr>
              <a:r>
                <a:rPr lang="zh-CN" altLang="en-US" sz="1600" kern="0" dirty="0">
                  <a:solidFill>
                    <a:srgbClr val="000000">
                      <a:lumMod val="65000"/>
                      <a:lumOff val="35000"/>
                    </a:srgbClr>
                  </a:solidFill>
                  <a:latin typeface="汉仪良品线简" panose="00020600040101010101" pitchFamily="18" charset="-122"/>
                  <a:ea typeface="汉仪良品线简" panose="00020600040101010101" pitchFamily="18" charset="-122"/>
                </a:rPr>
                <a:t>Click to enter the specific text in this column, concise description of the content, this is a concept diagram, please modify according to your specific content.</a:t>
              </a:r>
              <a:endParaRPr lang="zh-CN" altLang="en-US" sz="1600" dirty="0">
                <a:latin typeface="汉仪良品线简" panose="00020600040101010101" pitchFamily="18" charset="-122"/>
                <a:ea typeface="汉仪良品线简" panose="00020600040101010101" pitchFamily="18" charset="-122"/>
              </a:endParaRPr>
            </a:p>
          </p:txBody>
        </p:sp>
        <p:sp>
          <p:nvSpPr>
            <p:cNvPr id="11" name="矩形 10"/>
            <p:cNvSpPr/>
            <p:nvPr/>
          </p:nvSpPr>
          <p:spPr>
            <a:xfrm>
              <a:off x="4335393" y="4942347"/>
              <a:ext cx="7353249" cy="830997"/>
            </a:xfrm>
            <a:prstGeom prst="rect">
              <a:avLst/>
            </a:prstGeom>
          </p:spPr>
          <p:txBody>
            <a:bodyPr wrap="square">
              <a:spAutoFit/>
            </a:bodyPr>
            <a:lstStyle/>
            <a:p>
              <a:pPr>
                <a:lnSpc>
                  <a:spcPct val="150000"/>
                </a:lnSpc>
              </a:pPr>
              <a:r>
                <a:rPr lang="zh-CN" altLang="en-US" sz="1600" kern="0" dirty="0">
                  <a:solidFill>
                    <a:srgbClr val="000000">
                      <a:lumMod val="65000"/>
                      <a:lumOff val="35000"/>
                    </a:srgbClr>
                  </a:solidFill>
                  <a:latin typeface="汉仪良品线简" panose="00020600040101010101" pitchFamily="18" charset="-122"/>
                  <a:ea typeface="汉仪良品线简" panose="00020600040101010101" pitchFamily="18" charset="-122"/>
                </a:rPr>
                <a:t>Click to enter the specific text in this column, concise description of the content, this is a concept diagram, please modify according to your specific content.</a:t>
              </a:r>
              <a:endParaRPr lang="zh-CN" altLang="en-US" sz="1600" dirty="0">
                <a:latin typeface="汉仪良品线简" panose="00020600040101010101" pitchFamily="18" charset="-122"/>
                <a:ea typeface="汉仪良品线简" panose="00020600040101010101" pitchFamily="18"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17261"/>
          <a:stretch>
            <a:fillRect/>
          </a:stretch>
        </p:blipFill>
        <p:spPr bwMode="auto">
          <a:xfrm>
            <a:off x="0" y="0"/>
            <a:ext cx="7349829" cy="7019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6"/>
          <p:cNvSpPr txBox="1">
            <a:spLocks noChangeArrowheads="1"/>
          </p:cNvSpPr>
          <p:nvPr/>
        </p:nvSpPr>
        <p:spPr bwMode="auto">
          <a:xfrm>
            <a:off x="5158496" y="3469500"/>
            <a:ext cx="5856508"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1400" kern="0" dirty="0">
                <a:solidFill>
                  <a:srgbClr val="000000">
                    <a:lumMod val="65000"/>
                    <a:lumOff val="35000"/>
                  </a:srgbClr>
                </a:solidFill>
                <a:latin typeface="汉仪良品线简" panose="00020600040101010101" pitchFamily="18" charset="-122"/>
                <a:ea typeface="汉仪良品线简" panose="00020600040101010101" pitchFamily="18" charset="-122"/>
              </a:rPr>
              <a:t>Click to enter the specific text in this column, concise description of the content, this is a concept diagram, please modify according to your specific content. Click to enter the specific text in this column, concise description of the content, this is a concept diagram, please modify according to your specific content.</a:t>
            </a:r>
            <a:endParaRPr lang="en-US" altLang="zh-CN" sz="1400" kern="0" dirty="0">
              <a:solidFill>
                <a:srgbClr val="000000">
                  <a:lumMod val="65000"/>
                  <a:lumOff val="35000"/>
                </a:srgbClr>
              </a:solidFill>
              <a:latin typeface="汉仪良品线简" panose="00020600040101010101" pitchFamily="18" charset="-122"/>
              <a:ea typeface="汉仪良品线简" panose="00020600040101010101" pitchFamily="18" charset="-122"/>
            </a:endParaRPr>
          </a:p>
          <a:p>
            <a:pPr eaLnBrk="1" hangingPunct="1"/>
            <a:endParaRPr lang="zh-CN" altLang="en-US" sz="1100" dirty="0">
              <a:latin typeface="汉仪良品线简" panose="00020600040101010101" pitchFamily="18" charset="-122"/>
              <a:ea typeface="汉仪良品线简" panose="00020600040101010101" pitchFamily="18" charset="-122"/>
            </a:endParaRPr>
          </a:p>
        </p:txBody>
      </p:sp>
      <p:sp>
        <p:nvSpPr>
          <p:cNvPr id="4" name="文本框 26"/>
          <p:cNvSpPr txBox="1">
            <a:spLocks noChangeArrowheads="1"/>
          </p:cNvSpPr>
          <p:nvPr/>
        </p:nvSpPr>
        <p:spPr bwMode="auto">
          <a:xfrm>
            <a:off x="5158495" y="4592567"/>
            <a:ext cx="585650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1400" kern="0" dirty="0">
                <a:solidFill>
                  <a:srgbClr val="000000">
                    <a:lumMod val="65000"/>
                    <a:lumOff val="35000"/>
                  </a:srgbClr>
                </a:solidFill>
                <a:latin typeface="汉仪良品线简" panose="00020600040101010101" pitchFamily="18" charset="-122"/>
                <a:ea typeface="汉仪良品线简" panose="00020600040101010101" pitchFamily="18" charset="-122"/>
              </a:rPr>
              <a:t>Click to enter the specific text in this column, concise description of the content, this is a concept diagram, please modify according to your specific content.</a:t>
            </a:r>
            <a:endParaRPr lang="zh-CN" altLang="en-US" sz="1100" dirty="0">
              <a:latin typeface="汉仪良品线简" panose="00020600040101010101" pitchFamily="18" charset="-122"/>
              <a:ea typeface="汉仪良品线简" panose="00020600040101010101" pitchFamily="18" charset="-122"/>
            </a:endParaRPr>
          </a:p>
        </p:txBody>
      </p:sp>
      <p:sp>
        <p:nvSpPr>
          <p:cNvPr id="5" name="矩形 4"/>
          <p:cNvSpPr/>
          <p:nvPr/>
        </p:nvSpPr>
        <p:spPr bwMode="auto">
          <a:xfrm>
            <a:off x="3949307" y="2235330"/>
            <a:ext cx="3664511" cy="549605"/>
          </a:xfrm>
          <a:prstGeom prst="rect">
            <a:avLst/>
          </a:prstGeom>
          <a:solidFill>
            <a:schemeClr val="bg1"/>
          </a:solidFill>
          <a:ln>
            <a:solidFill>
              <a:schemeClr val="bg1"/>
            </a:solidFill>
          </a:ln>
          <a:effectLst>
            <a:outerShdw blurRad="50800" dist="127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pPr>
            <a:r>
              <a:rPr lang="zh-CN" altLang="en-US" sz="2800" dirty="0">
                <a:solidFill>
                  <a:schemeClr val="tx1"/>
                </a:solidFill>
                <a:latin typeface="汉仪良品线简" panose="00020600040101010101" pitchFamily="18" charset="-122"/>
                <a:ea typeface="汉仪良品线简" panose="00020600040101010101" pitchFamily="18" charset="-122"/>
              </a:rPr>
              <a:t>Add to the question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2000"/>
                            </p:stCondLst>
                            <p:childTnLst>
                              <p:par>
                                <p:cTn id="13" presetID="16" presetClass="entr" presetSubtype="21" fill="hold" grpId="0" nodeType="afterEffect">
                                  <p:stCondLst>
                                    <p:cond delay="0"/>
                                  </p:stCondLst>
                                  <p:iterate type="wd">
                                    <p:tmPct val="10000"/>
                                  </p:iterate>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973" y="1561446"/>
            <a:ext cx="12183027" cy="4851823"/>
            <a:chOff x="0" y="1050925"/>
            <a:chExt cx="9324975" cy="3713620"/>
          </a:xfrm>
        </p:grpSpPr>
        <p:pic>
          <p:nvPicPr>
            <p:cNvPr id="3" name="图片 13"/>
            <p:cNvPicPr>
              <a:picLocks noChangeAspect="1" noChangeArrowheads="1"/>
            </p:cNvPicPr>
            <p:nvPr/>
          </p:nvPicPr>
          <p:blipFill>
            <a:blip r:embed="rId2"/>
            <a:srcRect/>
            <a:stretch>
              <a:fillRect/>
            </a:stretch>
          </p:blipFill>
          <p:spPr bwMode="auto">
            <a:xfrm>
              <a:off x="0" y="2462213"/>
              <a:ext cx="93249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45"/>
            <p:cNvSpPr txBox="1">
              <a:spLocks noChangeArrowheads="1"/>
            </p:cNvSpPr>
            <p:nvPr/>
          </p:nvSpPr>
          <p:spPr bwMode="auto">
            <a:xfrm>
              <a:off x="3044825" y="1050925"/>
              <a:ext cx="1393825" cy="306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zh-CN" sz="2000" b="1" dirty="0">
                  <a:latin typeface="汉仪良品线简" panose="00020600040101010101" pitchFamily="18" charset="-122"/>
                  <a:ea typeface="汉仪良品线简" panose="00020600040101010101" pitchFamily="18" charset="-122"/>
                </a:rPr>
                <a:t>Add a title</a:t>
              </a:r>
            </a:p>
          </p:txBody>
        </p:sp>
        <p:sp>
          <p:nvSpPr>
            <p:cNvPr id="5" name="文本框 47"/>
            <p:cNvSpPr txBox="1">
              <a:spLocks noChangeArrowheads="1"/>
            </p:cNvSpPr>
            <p:nvPr/>
          </p:nvSpPr>
          <p:spPr bwMode="auto">
            <a:xfrm>
              <a:off x="573088" y="3614738"/>
              <a:ext cx="2630487" cy="84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lnSpc>
                  <a:spcPct val="150000"/>
                </a:lnSpc>
                <a:defRPr/>
              </a:pPr>
              <a:r>
                <a:rPr lang="zh-CN" altLang="en-US" sz="1200" kern="0" dirty="0">
                  <a:solidFill>
                    <a:srgbClr val="000000">
                      <a:lumMod val="65000"/>
                      <a:lumOff val="35000"/>
                    </a:srgbClr>
                  </a:solidFill>
                  <a:latin typeface="汉仪良品线简" panose="00020600040101010101" pitchFamily="18" charset="-122"/>
                  <a:ea typeface="汉仪良品线简" panose="00020600040101010101" pitchFamily="18" charset="-122"/>
                </a:rPr>
                <a:t>Click to enter the specific text of this column, concise description of the content, this is a concept illustration, please modify according to your specific content as appropriate</a:t>
              </a:r>
              <a:endParaRPr lang="en-US" altLang="zh-CN" sz="1200" kern="0" dirty="0">
                <a:solidFill>
                  <a:srgbClr val="000000">
                    <a:lumMod val="65000"/>
                    <a:lumOff val="35000"/>
                  </a:srgbClr>
                </a:solidFill>
                <a:latin typeface="汉仪良品线简" panose="00020600040101010101" pitchFamily="18" charset="-122"/>
                <a:ea typeface="汉仪良品线简" panose="00020600040101010101" pitchFamily="18" charset="-122"/>
              </a:endParaRPr>
            </a:p>
            <a:p>
              <a:pPr algn="ctr" eaLnBrk="1" hangingPunct="1"/>
              <a:endParaRPr lang="zh-CN" altLang="en-US" sz="1200" dirty="0">
                <a:latin typeface="汉仪良品线简" panose="00020600040101010101" pitchFamily="18" charset="-122"/>
                <a:ea typeface="汉仪良品线简" panose="00020600040101010101" pitchFamily="18" charset="-122"/>
              </a:endParaRPr>
            </a:p>
          </p:txBody>
        </p:sp>
        <p:sp>
          <p:nvSpPr>
            <p:cNvPr id="6" name="文本框 48"/>
            <p:cNvSpPr txBox="1">
              <a:spLocks noChangeArrowheads="1"/>
            </p:cNvSpPr>
            <p:nvPr/>
          </p:nvSpPr>
          <p:spPr bwMode="auto">
            <a:xfrm>
              <a:off x="4389438" y="3633788"/>
              <a:ext cx="2630487" cy="113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1200" kern="0" dirty="0">
                  <a:solidFill>
                    <a:srgbClr val="000000">
                      <a:lumMod val="65000"/>
                      <a:lumOff val="35000"/>
                    </a:srgbClr>
                  </a:solidFill>
                  <a:latin typeface="汉仪良品线简" panose="00020600040101010101" pitchFamily="18" charset="-122"/>
                  <a:ea typeface="汉仪良品线简" panose="00020600040101010101" pitchFamily="18" charset="-122"/>
                </a:rPr>
                <a:t>Click to enter the specific text of this column, concise description of the content, this is a concept illustration, please modify according to your specific content as appropriate</a:t>
              </a:r>
              <a:endParaRPr lang="en-US" altLang="zh-CN" sz="1200" kern="0" dirty="0">
                <a:solidFill>
                  <a:srgbClr val="000000">
                    <a:lumMod val="65000"/>
                    <a:lumOff val="35000"/>
                  </a:srgbClr>
                </a:solidFill>
                <a:latin typeface="汉仪良品线简" panose="00020600040101010101" pitchFamily="18" charset="-122"/>
                <a:ea typeface="汉仪良品线简" panose="00020600040101010101" pitchFamily="18" charset="-122"/>
              </a:endParaRPr>
            </a:p>
            <a:p>
              <a:pPr eaLnBrk="1" hangingPunct="1">
                <a:lnSpc>
                  <a:spcPct val="150000"/>
                </a:lnSpc>
              </a:pPr>
              <a:r>
                <a:rPr lang="en-US" altLang="zh-CN" sz="1200" dirty="0">
                  <a:latin typeface="汉仪良品线简" panose="00020600040101010101" pitchFamily="18" charset="-122"/>
                  <a:ea typeface="汉仪良品线简" panose="00020600040101010101" pitchFamily="18" charset="-122"/>
                </a:rPr>
                <a:t>. </a:t>
              </a:r>
              <a:endParaRPr lang="zh-CN" altLang="en-US" sz="1200" dirty="0">
                <a:latin typeface="汉仪良品线简" panose="00020600040101010101" pitchFamily="18" charset="-122"/>
                <a:ea typeface="汉仪良品线简" panose="00020600040101010101" pitchFamily="18" charset="-122"/>
              </a:endParaRPr>
            </a:p>
            <a:p>
              <a:pPr eaLnBrk="1" hangingPunct="1">
                <a:lnSpc>
                  <a:spcPct val="150000"/>
                </a:lnSpc>
              </a:pPr>
              <a:endParaRPr lang="zh-CN" altLang="en-US" sz="1200" dirty="0">
                <a:latin typeface="汉仪良品线简" panose="00020600040101010101" pitchFamily="18" charset="-122"/>
                <a:ea typeface="汉仪良品线简" panose="00020600040101010101" pitchFamily="18" charset="-122"/>
              </a:endParaRPr>
            </a:p>
          </p:txBody>
        </p:sp>
        <p:sp>
          <p:nvSpPr>
            <p:cNvPr id="7" name="文本框 49"/>
            <p:cNvSpPr txBox="1">
              <a:spLocks noChangeArrowheads="1"/>
            </p:cNvSpPr>
            <p:nvPr/>
          </p:nvSpPr>
          <p:spPr bwMode="auto">
            <a:xfrm>
              <a:off x="2317750" y="1401763"/>
              <a:ext cx="2901950" cy="636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lnSpc>
                  <a:spcPct val="150000"/>
                </a:lnSpc>
                <a:defRPr/>
              </a:pPr>
              <a:r>
                <a:rPr lang="zh-CN" altLang="en-US" sz="1200" kern="0" dirty="0">
                  <a:solidFill>
                    <a:srgbClr val="000000">
                      <a:lumMod val="65000"/>
                      <a:lumOff val="35000"/>
                    </a:srgbClr>
                  </a:solidFill>
                  <a:latin typeface="汉仪良品线简" panose="00020600040101010101" pitchFamily="18" charset="-122"/>
                  <a:ea typeface="汉仪良品线简" panose="00020600040101010101" pitchFamily="18" charset="-122"/>
                </a:rPr>
                <a:t>Click to enter the specific text of this column, concise description of the content, this is a concept illustration, please modify according to your specific content as appropriate</a:t>
              </a:r>
              <a:endParaRPr lang="en-US" altLang="zh-CN" sz="1200" kern="0" dirty="0">
                <a:solidFill>
                  <a:srgbClr val="000000">
                    <a:lumMod val="65000"/>
                    <a:lumOff val="35000"/>
                  </a:srgbClr>
                </a:solidFill>
                <a:latin typeface="汉仪良品线简" panose="00020600040101010101" pitchFamily="18" charset="-122"/>
                <a:ea typeface="汉仪良品线简" panose="00020600040101010101" pitchFamily="18" charset="-122"/>
              </a:endParaRPr>
            </a:p>
            <a:p>
              <a:pPr algn="ctr" eaLnBrk="1" hangingPunct="1"/>
              <a:endParaRPr lang="zh-CN" altLang="en-US" sz="1200" dirty="0">
                <a:latin typeface="汉仪良品线简" panose="00020600040101010101" pitchFamily="18" charset="-122"/>
                <a:ea typeface="汉仪良品线简" panose="00020600040101010101" pitchFamily="18" charset="-122"/>
              </a:endParaRPr>
            </a:p>
          </p:txBody>
        </p:sp>
        <p:sp>
          <p:nvSpPr>
            <p:cNvPr id="8" name="矩形 18"/>
            <p:cNvSpPr>
              <a:spLocks noChangeArrowheads="1"/>
            </p:cNvSpPr>
            <p:nvPr/>
          </p:nvSpPr>
          <p:spPr bwMode="auto">
            <a:xfrm>
              <a:off x="1203325" y="3233738"/>
              <a:ext cx="931500" cy="306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latin typeface="汉仪良品线简" panose="00020600040101010101" pitchFamily="18" charset="-122"/>
                  <a:ea typeface="汉仪良品线简" panose="00020600040101010101" pitchFamily="18" charset="-122"/>
                </a:rPr>
                <a:t>Add a title</a:t>
              </a:r>
            </a:p>
          </p:txBody>
        </p:sp>
        <p:sp>
          <p:nvSpPr>
            <p:cNvPr id="9" name="矩形 19"/>
            <p:cNvSpPr>
              <a:spLocks noChangeArrowheads="1"/>
            </p:cNvSpPr>
            <p:nvPr/>
          </p:nvSpPr>
          <p:spPr bwMode="auto">
            <a:xfrm>
              <a:off x="5093321" y="3292742"/>
              <a:ext cx="931500" cy="306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000" b="1" dirty="0">
                  <a:latin typeface="汉仪良品线简" panose="00020600040101010101" pitchFamily="18" charset="-122"/>
                  <a:ea typeface="汉仪良品线简" panose="00020600040101010101" pitchFamily="18" charset="-122"/>
                </a:rPr>
                <a:t>Add a title</a:t>
              </a:r>
            </a:p>
          </p:txBody>
        </p:sp>
        <p:pic>
          <p:nvPicPr>
            <p:cNvPr id="10" name="图片 20"/>
            <p:cNvPicPr>
              <a:picLocks noChangeAspect="1" noChangeArrowheads="1"/>
            </p:cNvPicPr>
            <p:nvPr/>
          </p:nvPicPr>
          <p:blipFill>
            <a:blip r:embed="rId3" cstate="email"/>
            <a:srcRect/>
            <a:stretch>
              <a:fillRect/>
            </a:stretch>
          </p:blipFill>
          <p:spPr bwMode="auto">
            <a:xfrm>
              <a:off x="1331913" y="2211388"/>
              <a:ext cx="10287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21"/>
            <p:cNvPicPr>
              <a:picLocks noChangeAspect="1" noChangeArrowheads="1"/>
            </p:cNvPicPr>
            <p:nvPr/>
          </p:nvPicPr>
          <p:blipFill>
            <a:blip r:embed="rId3" cstate="email"/>
            <a:srcRect/>
            <a:stretch>
              <a:fillRect/>
            </a:stretch>
          </p:blipFill>
          <p:spPr bwMode="auto">
            <a:xfrm>
              <a:off x="3255963" y="2211388"/>
              <a:ext cx="10287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22"/>
            <p:cNvPicPr>
              <a:picLocks noChangeAspect="1" noChangeArrowheads="1"/>
            </p:cNvPicPr>
            <p:nvPr/>
          </p:nvPicPr>
          <p:blipFill>
            <a:blip r:embed="rId3" cstate="email"/>
            <a:srcRect/>
            <a:stretch>
              <a:fillRect/>
            </a:stretch>
          </p:blipFill>
          <p:spPr bwMode="auto">
            <a:xfrm>
              <a:off x="5148263" y="2247900"/>
              <a:ext cx="10287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23"/>
            <p:cNvSpPr txBox="1">
              <a:spLocks noChangeArrowheads="1"/>
            </p:cNvSpPr>
            <p:nvPr/>
          </p:nvSpPr>
          <p:spPr bwMode="auto">
            <a:xfrm>
              <a:off x="1580356" y="2409342"/>
              <a:ext cx="615950" cy="49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dirty="0">
                  <a:solidFill>
                    <a:schemeClr val="bg1"/>
                  </a:solidFill>
                  <a:latin typeface="汉仪良品线简" panose="00020600040101010101" pitchFamily="18" charset="-122"/>
                  <a:ea typeface="汉仪良品线简" panose="00020600040101010101" pitchFamily="18" charset="-122"/>
                </a:rPr>
                <a:t>1</a:t>
              </a:r>
              <a:endParaRPr lang="zh-CN" altLang="zh-CN" sz="3600" dirty="0">
                <a:solidFill>
                  <a:schemeClr val="bg1"/>
                </a:solidFill>
                <a:latin typeface="汉仪良品线简" panose="00020600040101010101" pitchFamily="18" charset="-122"/>
                <a:ea typeface="汉仪良品线简" panose="00020600040101010101" pitchFamily="18" charset="-122"/>
              </a:endParaRPr>
            </a:p>
          </p:txBody>
        </p:sp>
        <p:sp>
          <p:nvSpPr>
            <p:cNvPr id="14" name="文本框 24"/>
            <p:cNvSpPr txBox="1">
              <a:spLocks noChangeArrowheads="1"/>
            </p:cNvSpPr>
            <p:nvPr/>
          </p:nvSpPr>
          <p:spPr bwMode="auto">
            <a:xfrm>
              <a:off x="3481388" y="2372227"/>
              <a:ext cx="617537" cy="49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dirty="0">
                  <a:solidFill>
                    <a:schemeClr val="bg1"/>
                  </a:solidFill>
                  <a:latin typeface="汉仪良品线简" panose="00020600040101010101" pitchFamily="18" charset="-122"/>
                  <a:ea typeface="汉仪良品线简" panose="00020600040101010101" pitchFamily="18" charset="-122"/>
                </a:rPr>
                <a:t>2</a:t>
              </a:r>
              <a:endParaRPr lang="zh-CN" altLang="zh-CN" sz="3600" dirty="0">
                <a:solidFill>
                  <a:schemeClr val="bg1"/>
                </a:solidFill>
                <a:latin typeface="汉仪良品线简" panose="00020600040101010101" pitchFamily="18" charset="-122"/>
                <a:ea typeface="汉仪良品线简" panose="00020600040101010101" pitchFamily="18" charset="-122"/>
              </a:endParaRPr>
            </a:p>
          </p:txBody>
        </p:sp>
        <p:sp>
          <p:nvSpPr>
            <p:cNvPr id="15" name="文本框 25"/>
            <p:cNvSpPr txBox="1">
              <a:spLocks noChangeArrowheads="1"/>
            </p:cNvSpPr>
            <p:nvPr/>
          </p:nvSpPr>
          <p:spPr bwMode="auto">
            <a:xfrm>
              <a:off x="5424080" y="2409342"/>
              <a:ext cx="617537" cy="49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dirty="0">
                  <a:solidFill>
                    <a:schemeClr val="bg1"/>
                  </a:solidFill>
                  <a:latin typeface="汉仪良品线简" panose="00020600040101010101" pitchFamily="18" charset="-122"/>
                  <a:ea typeface="汉仪良品线简" panose="00020600040101010101" pitchFamily="18" charset="-122"/>
                </a:rPr>
                <a:t>3</a:t>
              </a:r>
              <a:endParaRPr lang="zh-CN" altLang="zh-CN" sz="3600" dirty="0">
                <a:solidFill>
                  <a:schemeClr val="bg1"/>
                </a:solidFill>
                <a:latin typeface="汉仪良品线简" panose="00020600040101010101" pitchFamily="18" charset="-122"/>
                <a:ea typeface="汉仪良品线简" panose="00020600040101010101" pitchFamily="18" charset="-122"/>
              </a:endParaRPr>
            </a:p>
          </p:txBody>
        </p:sp>
        <p:pic>
          <p:nvPicPr>
            <p:cNvPr id="16" name="图片 26"/>
            <p:cNvPicPr>
              <a:picLocks noChangeAspect="1" noChangeArrowheads="1"/>
            </p:cNvPicPr>
            <p:nvPr/>
          </p:nvPicPr>
          <p:blipFill>
            <a:blip r:embed="rId3" cstate="email"/>
            <a:srcRect/>
            <a:stretch>
              <a:fillRect/>
            </a:stretch>
          </p:blipFill>
          <p:spPr bwMode="auto">
            <a:xfrm>
              <a:off x="6999288" y="2284413"/>
              <a:ext cx="10287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文本框 27"/>
            <p:cNvSpPr txBox="1">
              <a:spLocks noChangeArrowheads="1"/>
            </p:cNvSpPr>
            <p:nvPr/>
          </p:nvSpPr>
          <p:spPr bwMode="auto">
            <a:xfrm>
              <a:off x="7205662" y="2409342"/>
              <a:ext cx="615950" cy="49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dirty="0">
                  <a:solidFill>
                    <a:schemeClr val="bg1"/>
                  </a:solidFill>
                  <a:latin typeface="汉仪良品线简" panose="00020600040101010101" pitchFamily="18" charset="-122"/>
                  <a:ea typeface="汉仪良品线简" panose="00020600040101010101" pitchFamily="18" charset="-122"/>
                </a:rPr>
                <a:t>4</a:t>
              </a:r>
              <a:endParaRPr lang="zh-CN" altLang="zh-CN" sz="3600" dirty="0">
                <a:solidFill>
                  <a:schemeClr val="bg1"/>
                </a:solidFill>
                <a:latin typeface="汉仪良品线简" panose="00020600040101010101" pitchFamily="18" charset="-122"/>
                <a:ea typeface="汉仪良品线简" panose="00020600040101010101" pitchFamily="18" charset="-122"/>
              </a:endParaRPr>
            </a:p>
          </p:txBody>
        </p:sp>
        <p:sp>
          <p:nvSpPr>
            <p:cNvPr id="18" name="文本框 45"/>
            <p:cNvSpPr txBox="1">
              <a:spLocks noChangeArrowheads="1"/>
            </p:cNvSpPr>
            <p:nvPr/>
          </p:nvSpPr>
          <p:spPr bwMode="auto">
            <a:xfrm>
              <a:off x="6718300" y="1058863"/>
              <a:ext cx="1392238" cy="306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a:defRPr sz="2400" b="1">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9pPr>
            </a:lstStyle>
            <a:p>
              <a:r>
                <a:rPr lang="zh-CN" altLang="zh-CN" sz="2000" dirty="0">
                  <a:latin typeface="汉仪良品线简" panose="00020600040101010101" pitchFamily="18" charset="-122"/>
                  <a:ea typeface="汉仪良品线简" panose="00020600040101010101" pitchFamily="18" charset="-122"/>
                </a:rPr>
                <a:t>Add a title</a:t>
              </a:r>
            </a:p>
          </p:txBody>
        </p:sp>
        <p:sp>
          <p:nvSpPr>
            <p:cNvPr id="19" name="文本框 49"/>
            <p:cNvSpPr txBox="1">
              <a:spLocks noChangeArrowheads="1"/>
            </p:cNvSpPr>
            <p:nvPr/>
          </p:nvSpPr>
          <p:spPr bwMode="auto">
            <a:xfrm>
              <a:off x="5991225" y="1411288"/>
              <a:ext cx="2901950" cy="636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lnSpc>
                  <a:spcPct val="150000"/>
                </a:lnSpc>
                <a:defRPr/>
              </a:pPr>
              <a:r>
                <a:rPr lang="zh-CN" altLang="en-US" sz="1200" kern="0" dirty="0">
                  <a:solidFill>
                    <a:srgbClr val="000000">
                      <a:lumMod val="65000"/>
                      <a:lumOff val="35000"/>
                    </a:srgbClr>
                  </a:solidFill>
                  <a:latin typeface="汉仪良品线简" panose="00020600040101010101" pitchFamily="18" charset="-122"/>
                  <a:ea typeface="汉仪良品线简" panose="00020600040101010101" pitchFamily="18" charset="-122"/>
                </a:rPr>
                <a:t>Click to enter the specific text of this column, concise description of the content, this is a concept illustration, please modify according to your specific content as appropriate</a:t>
              </a:r>
              <a:endParaRPr lang="en-US" altLang="zh-CN" sz="1200" kern="0" dirty="0">
                <a:solidFill>
                  <a:srgbClr val="000000">
                    <a:lumMod val="65000"/>
                    <a:lumOff val="35000"/>
                  </a:srgbClr>
                </a:solidFill>
                <a:latin typeface="汉仪良品线简" panose="00020600040101010101" pitchFamily="18" charset="-122"/>
                <a:ea typeface="汉仪良品线简" panose="00020600040101010101" pitchFamily="18" charset="-122"/>
              </a:endParaRPr>
            </a:p>
            <a:p>
              <a:pPr algn="ctr" eaLnBrk="1" hangingPunct="1"/>
              <a:endParaRPr lang="zh-CN" altLang="en-US" sz="1200" dirty="0">
                <a:latin typeface="汉仪良品线简" panose="00020600040101010101" pitchFamily="18" charset="-122"/>
                <a:ea typeface="汉仪良品线简" panose="00020600040101010101" pitchFamily="18"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982001" y="2706984"/>
            <a:ext cx="10381957" cy="3221501"/>
          </a:xfrm>
          <a:prstGeom prst="rect">
            <a:avLst/>
          </a:prstGeom>
          <a:solidFill>
            <a:srgbClr val="E8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rotWithShape="1">
          <a:blip r:embed="rId2" cstate="print">
            <a:extLst>
              <a:ext uri="{28A0092B-C50C-407E-A947-70E740481C1C}">
                <a14:useLocalDpi xmlns:a14="http://schemas.microsoft.com/office/drawing/2010/main" val="0"/>
              </a:ext>
            </a:extLst>
          </a:blip>
          <a:srcRect l="73339" t="3077" r="3140" b="55897"/>
          <a:stretch>
            <a:fillRect/>
          </a:stretch>
        </p:blipFill>
        <p:spPr>
          <a:xfrm>
            <a:off x="306753" y="-107175"/>
            <a:ext cx="3419180" cy="3975791"/>
          </a:xfrm>
          <a:prstGeom prst="rect">
            <a:avLst/>
          </a:prstGeom>
        </p:spPr>
      </p:pic>
      <p:sp>
        <p:nvSpPr>
          <p:cNvPr id="14" name="等腰三角形 13"/>
          <p:cNvSpPr/>
          <p:nvPr/>
        </p:nvSpPr>
        <p:spPr>
          <a:xfrm rot="3711088">
            <a:off x="1177865" y="419069"/>
            <a:ext cx="2754251" cy="2604889"/>
          </a:xfrm>
          <a:prstGeom prst="triangle">
            <a:avLst>
              <a:gd name="adj" fmla="val 50511"/>
            </a:avLst>
          </a:prstGeom>
          <a:solidFill>
            <a:schemeClr val="bg1">
              <a:alpha val="80000"/>
            </a:schemeClr>
          </a:solidFill>
          <a:ln>
            <a:solidFill>
              <a:schemeClr val="bg1"/>
            </a:solidFill>
          </a:ln>
          <a:effectLst>
            <a:outerShdw blurRad="63500" dist="88900" dir="9000000" sx="101000" sy="1010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306753" y="1540605"/>
            <a:ext cx="3689930" cy="923330"/>
          </a:xfrm>
          <a:prstGeom prst="rect">
            <a:avLst/>
          </a:prstGeom>
          <a:noFill/>
          <a:ln w="19050">
            <a:noFill/>
            <a:prstDash val="dash"/>
          </a:ln>
          <a:effectLst>
            <a:outerShdw blurRad="50800" dist="38100" dir="5400000" algn="ctr" rotWithShape="0">
              <a:srgbClr val="000000">
                <a:alpha val="43137"/>
              </a:srgbClr>
            </a:outerShdw>
          </a:effectLst>
        </p:spPr>
        <p:txBody>
          <a:bodyPr wrap="square" rtlCol="0">
            <a:spAutoFit/>
          </a:bodyPr>
          <a:lstStyle/>
          <a:p>
            <a:pPr algn="ctr"/>
            <a:r>
              <a:rPr lang="zh-CN" altLang="en-US" sz="5400" dirty="0">
                <a:solidFill>
                  <a:schemeClr val="bg1"/>
                </a:solidFill>
                <a:latin typeface="文悦古典明朝体 (非商业使用) W5" pitchFamily="50" charset="-122"/>
                <a:ea typeface="文悦古典明朝体 (非商业使用) W5" pitchFamily="50" charset="-122"/>
              </a:rPr>
              <a:t>Listings</a:t>
            </a:r>
          </a:p>
        </p:txBody>
      </p:sp>
      <p:sp>
        <p:nvSpPr>
          <p:cNvPr id="16" name="Freeform 17"/>
          <p:cNvSpPr>
            <a:spLocks noEditPoints="1"/>
          </p:cNvSpPr>
          <p:nvPr/>
        </p:nvSpPr>
        <p:spPr bwMode="auto">
          <a:xfrm>
            <a:off x="2271635" y="3591945"/>
            <a:ext cx="464694" cy="469058"/>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bg1">
              <a:lumMod val="75000"/>
            </a:schemeClr>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5"/>
          <p:cNvSpPr>
            <a:spLocks noEditPoints="1"/>
          </p:cNvSpPr>
          <p:nvPr/>
        </p:nvSpPr>
        <p:spPr bwMode="auto">
          <a:xfrm>
            <a:off x="4822376" y="3649338"/>
            <a:ext cx="413315" cy="354272"/>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lumMod val="75000"/>
            </a:schemeClr>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6"/>
          <p:cNvSpPr>
            <a:spLocks noEditPoints="1"/>
          </p:cNvSpPr>
          <p:nvPr/>
        </p:nvSpPr>
        <p:spPr bwMode="auto">
          <a:xfrm>
            <a:off x="7253543" y="3649338"/>
            <a:ext cx="425232" cy="380367"/>
          </a:xfrm>
          <a:custGeom>
            <a:avLst/>
            <a:gdLst>
              <a:gd name="T0" fmla="*/ 36 w 101"/>
              <a:gd name="T1" fmla="*/ 77 h 90"/>
              <a:gd name="T2" fmla="*/ 39 w 101"/>
              <a:gd name="T3" fmla="*/ 80 h 90"/>
              <a:gd name="T4" fmla="*/ 42 w 101"/>
              <a:gd name="T5" fmla="*/ 80 h 90"/>
              <a:gd name="T6" fmla="*/ 44 w 101"/>
              <a:gd name="T7" fmla="*/ 79 h 90"/>
              <a:gd name="T8" fmla="*/ 46 w 101"/>
              <a:gd name="T9" fmla="*/ 75 h 90"/>
              <a:gd name="T10" fmla="*/ 46 w 101"/>
              <a:gd name="T11" fmla="*/ 75 h 90"/>
              <a:gd name="T12" fmla="*/ 46 w 101"/>
              <a:gd name="T13" fmla="*/ 47 h 90"/>
              <a:gd name="T14" fmla="*/ 30 w 101"/>
              <a:gd name="T15" fmla="*/ 52 h 90"/>
              <a:gd name="T16" fmla="*/ 0 w 101"/>
              <a:gd name="T17" fmla="*/ 52 h 90"/>
              <a:gd name="T18" fmla="*/ 44 w 101"/>
              <a:gd name="T19" fmla="*/ 6 h 90"/>
              <a:gd name="T20" fmla="*/ 46 w 101"/>
              <a:gd name="T21" fmla="*/ 0 h 90"/>
              <a:gd name="T22" fmla="*/ 55 w 101"/>
              <a:gd name="T23" fmla="*/ 0 h 90"/>
              <a:gd name="T24" fmla="*/ 57 w 101"/>
              <a:gd name="T25" fmla="*/ 6 h 90"/>
              <a:gd name="T26" fmla="*/ 101 w 101"/>
              <a:gd name="T27" fmla="*/ 52 h 90"/>
              <a:gd name="T28" fmla="*/ 72 w 101"/>
              <a:gd name="T29" fmla="*/ 52 h 90"/>
              <a:gd name="T30" fmla="*/ 56 w 101"/>
              <a:gd name="T31" fmla="*/ 47 h 90"/>
              <a:gd name="T32" fmla="*/ 56 w 101"/>
              <a:gd name="T33" fmla="*/ 75 h 90"/>
              <a:gd name="T34" fmla="*/ 56 w 101"/>
              <a:gd name="T35" fmla="*/ 75 h 90"/>
              <a:gd name="T36" fmla="*/ 50 w 101"/>
              <a:gd name="T37" fmla="*/ 88 h 90"/>
              <a:gd name="T38" fmla="*/ 43 w 101"/>
              <a:gd name="T39" fmla="*/ 90 h 90"/>
              <a:gd name="T40" fmla="*/ 36 w 101"/>
              <a:gd name="T41" fmla="*/ 89 h 90"/>
              <a:gd name="T42" fmla="*/ 26 w 101"/>
              <a:gd name="T43" fmla="*/ 79 h 90"/>
              <a:gd name="T44" fmla="*/ 36 w 101"/>
              <a:gd name="T45" fmla="*/ 77 h 90"/>
              <a:gd name="T46" fmla="*/ 72 w 101"/>
              <a:gd name="T47" fmla="*/ 43 h 90"/>
              <a:gd name="T48" fmla="*/ 80 w 101"/>
              <a:gd name="T49" fmla="*/ 41 h 90"/>
              <a:gd name="T50" fmla="*/ 57 w 101"/>
              <a:gd name="T51" fmla="*/ 13 h 90"/>
              <a:gd name="T52" fmla="*/ 72 w 101"/>
              <a:gd name="T53" fmla="*/ 43 h 90"/>
              <a:gd name="T54" fmla="*/ 10 w 101"/>
              <a:gd name="T55" fmla="*/ 40 h 90"/>
              <a:gd name="T56" fmla="*/ 20 w 101"/>
              <a:gd name="T57" fmla="*/ 39 h 90"/>
              <a:gd name="T58" fmla="*/ 33 w 101"/>
              <a:gd name="T59" fmla="*/ 16 h 90"/>
              <a:gd name="T60" fmla="*/ 10 w 101"/>
              <a:gd name="T61"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9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1">
              <a:lumMod val="75000"/>
            </a:schemeClr>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97"/>
          <p:cNvSpPr>
            <a:spLocks noChangeArrowheads="1"/>
          </p:cNvSpPr>
          <p:nvPr/>
        </p:nvSpPr>
        <p:spPr bwMode="auto">
          <a:xfrm>
            <a:off x="9639225" y="3691288"/>
            <a:ext cx="394239" cy="338417"/>
          </a:xfrm>
          <a:custGeom>
            <a:avLst/>
            <a:gdLst>
              <a:gd name="T0" fmla="*/ 230 w 497"/>
              <a:gd name="T1" fmla="*/ 231 h 426"/>
              <a:gd name="T2" fmla="*/ 230 w 497"/>
              <a:gd name="T3" fmla="*/ 231 h 426"/>
              <a:gd name="T4" fmla="*/ 274 w 497"/>
              <a:gd name="T5" fmla="*/ 231 h 426"/>
              <a:gd name="T6" fmla="*/ 274 w 497"/>
              <a:gd name="T7" fmla="*/ 275 h 426"/>
              <a:gd name="T8" fmla="*/ 496 w 497"/>
              <a:gd name="T9" fmla="*/ 275 h 426"/>
              <a:gd name="T10" fmla="*/ 487 w 497"/>
              <a:gd name="T11" fmla="*/ 133 h 426"/>
              <a:gd name="T12" fmla="*/ 443 w 497"/>
              <a:gd name="T13" fmla="*/ 80 h 426"/>
              <a:gd name="T14" fmla="*/ 363 w 497"/>
              <a:gd name="T15" fmla="*/ 80 h 426"/>
              <a:gd name="T16" fmla="*/ 337 w 497"/>
              <a:gd name="T17" fmla="*/ 27 h 426"/>
              <a:gd name="T18" fmla="*/ 300 w 497"/>
              <a:gd name="T19" fmla="*/ 0 h 426"/>
              <a:gd name="T20" fmla="*/ 194 w 497"/>
              <a:gd name="T21" fmla="*/ 0 h 426"/>
              <a:gd name="T22" fmla="*/ 168 w 497"/>
              <a:gd name="T23" fmla="*/ 27 h 426"/>
              <a:gd name="T24" fmla="*/ 133 w 497"/>
              <a:gd name="T25" fmla="*/ 80 h 426"/>
              <a:gd name="T26" fmla="*/ 53 w 497"/>
              <a:gd name="T27" fmla="*/ 80 h 426"/>
              <a:gd name="T28" fmla="*/ 9 w 497"/>
              <a:gd name="T29" fmla="*/ 133 h 426"/>
              <a:gd name="T30" fmla="*/ 0 w 497"/>
              <a:gd name="T31" fmla="*/ 275 h 426"/>
              <a:gd name="T32" fmla="*/ 230 w 497"/>
              <a:gd name="T33" fmla="*/ 275 h 426"/>
              <a:gd name="T34" fmla="*/ 230 w 497"/>
              <a:gd name="T35" fmla="*/ 231 h 426"/>
              <a:gd name="T36" fmla="*/ 186 w 497"/>
              <a:gd name="T37" fmla="*/ 53 h 426"/>
              <a:gd name="T38" fmla="*/ 186 w 497"/>
              <a:gd name="T39" fmla="*/ 53 h 426"/>
              <a:gd name="T40" fmla="*/ 212 w 497"/>
              <a:gd name="T41" fmla="*/ 36 h 426"/>
              <a:gd name="T42" fmla="*/ 284 w 497"/>
              <a:gd name="T43" fmla="*/ 36 h 426"/>
              <a:gd name="T44" fmla="*/ 309 w 497"/>
              <a:gd name="T45" fmla="*/ 53 h 426"/>
              <a:gd name="T46" fmla="*/ 319 w 497"/>
              <a:gd name="T47" fmla="*/ 80 h 426"/>
              <a:gd name="T48" fmla="*/ 177 w 497"/>
              <a:gd name="T49" fmla="*/ 80 h 426"/>
              <a:gd name="T50" fmla="*/ 186 w 497"/>
              <a:gd name="T51" fmla="*/ 53 h 426"/>
              <a:gd name="T52" fmla="*/ 274 w 497"/>
              <a:gd name="T53" fmla="*/ 355 h 426"/>
              <a:gd name="T54" fmla="*/ 274 w 497"/>
              <a:gd name="T55" fmla="*/ 355 h 426"/>
              <a:gd name="T56" fmla="*/ 230 w 497"/>
              <a:gd name="T57" fmla="*/ 355 h 426"/>
              <a:gd name="T58" fmla="*/ 230 w 497"/>
              <a:gd name="T59" fmla="*/ 302 h 426"/>
              <a:gd name="T60" fmla="*/ 9 w 497"/>
              <a:gd name="T61" fmla="*/ 302 h 426"/>
              <a:gd name="T62" fmla="*/ 17 w 497"/>
              <a:gd name="T63" fmla="*/ 381 h 426"/>
              <a:gd name="T64" fmla="*/ 62 w 497"/>
              <a:gd name="T65" fmla="*/ 425 h 426"/>
              <a:gd name="T66" fmla="*/ 434 w 497"/>
              <a:gd name="T67" fmla="*/ 425 h 426"/>
              <a:gd name="T68" fmla="*/ 478 w 497"/>
              <a:gd name="T69" fmla="*/ 381 h 426"/>
              <a:gd name="T70" fmla="*/ 487 w 497"/>
              <a:gd name="T71" fmla="*/ 302 h 426"/>
              <a:gd name="T72" fmla="*/ 274 w 497"/>
              <a:gd name="T73" fmla="*/ 302 h 426"/>
              <a:gd name="T74" fmla="*/ 274 w 497"/>
              <a:gd name="T75" fmla="*/ 35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bg1">
              <a:lumMod val="75000"/>
            </a:schemeClr>
          </a:solidFill>
          <a:ln>
            <a:noFill/>
          </a:ln>
          <a:effectLst/>
        </p:spPr>
        <p:txBody>
          <a:bodyPr wrap="none" anchor="ctr"/>
          <a:lstStyle/>
          <a:p>
            <a:pPr algn="ctr"/>
            <a:endParaRPr lang="en-US" sz="1100" dirty="0">
              <a:latin typeface="+mn-ea"/>
            </a:endParaRPr>
          </a:p>
        </p:txBody>
      </p:sp>
      <p:sp>
        <p:nvSpPr>
          <p:cNvPr id="20" name="文本框 19"/>
          <p:cNvSpPr txBox="1">
            <a:spLocks noChangeArrowheads="1"/>
          </p:cNvSpPr>
          <p:nvPr/>
        </p:nvSpPr>
        <p:spPr bwMode="auto">
          <a:xfrm>
            <a:off x="1453921" y="4079781"/>
            <a:ext cx="2168468" cy="1107996"/>
          </a:xfrm>
          <a:prstGeom prst="rect">
            <a:avLst/>
          </a:prstGeom>
          <a:noFill/>
          <a:ln>
            <a:noFill/>
          </a:ln>
        </p:spPr>
        <p:txBody>
          <a:bodyPr wrap="square">
            <a:spAutoFit/>
          </a:bodyPr>
          <a:lstStyle>
            <a:lvl1pPr/>
            <a:lvl2pPr marL="742950" indent="-285750"/>
            <a:lvl3pPr/>
            <a:lvl4pPr/>
            <a:lvl5pPr/>
            <a:lvl6pPr/>
            <a:lvl7pPr/>
            <a:lvl8pPr/>
            <a:lvl9pPr/>
          </a:lstStyle>
          <a:p>
            <a:pPr algn="ctr">
              <a:lnSpc>
                <a:spcPct val="150000"/>
              </a:lnSpc>
            </a:pPr>
            <a:r>
              <a:rPr lang="zh-CN" altLang="en-US" sz="1100" kern="0" dirty="0">
                <a:solidFill>
                  <a:srgbClr val="000000">
                    <a:lumMod val="65000"/>
                    <a:lumOff val="35000"/>
                  </a:srgbClr>
                </a:solidFill>
                <a:latin typeface="汉仪良品线简" panose="00020600040101010101" pitchFamily="18" charset="-122"/>
                <a:ea typeface="汉仪良品线简" panose="00020600040101010101" pitchFamily="18" charset="-122"/>
              </a:rPr>
              <a:t>Click to enter the specific text of this column, concise description of the content, this is a concept illustration, please modify according to your specific content as appropriate</a:t>
            </a:r>
            <a:endParaRPr lang="zh-CN" altLang="en-US" sz="1100" dirty="0">
              <a:latin typeface="微软雅黑" panose="020B0503020204020204" pitchFamily="34" charset="-122"/>
              <a:ea typeface="微软雅黑" panose="020B0503020204020204" pitchFamily="34" charset="-122"/>
            </a:endParaRPr>
          </a:p>
        </p:txBody>
      </p:sp>
      <p:sp>
        <p:nvSpPr>
          <p:cNvPr id="21" name="文本框 20"/>
          <p:cNvSpPr txBox="1">
            <a:spLocks noChangeArrowheads="1"/>
          </p:cNvSpPr>
          <p:nvPr/>
        </p:nvSpPr>
        <p:spPr bwMode="auto">
          <a:xfrm>
            <a:off x="3925067" y="4079781"/>
            <a:ext cx="2168468" cy="1107996"/>
          </a:xfrm>
          <a:prstGeom prst="rect">
            <a:avLst/>
          </a:prstGeom>
          <a:noFill/>
          <a:ln>
            <a:noFill/>
          </a:ln>
        </p:spPr>
        <p:txBody>
          <a:bodyPr wrap="square">
            <a:spAutoFit/>
          </a:bodyPr>
          <a:lstStyle>
            <a:lvl1pPr/>
            <a:lvl2pPr marL="742950" indent="-285750"/>
            <a:lvl3pPr/>
            <a:lvl4pPr/>
            <a:lvl5pPr/>
            <a:lvl6pPr/>
            <a:lvl7pPr/>
            <a:lvl8pPr/>
            <a:lvl9pPr/>
          </a:lstStyle>
          <a:p>
            <a:pPr algn="ctr">
              <a:lnSpc>
                <a:spcPct val="150000"/>
              </a:lnSpc>
            </a:pPr>
            <a:r>
              <a:rPr lang="zh-CN" altLang="en-US" sz="1100" kern="0" dirty="0">
                <a:solidFill>
                  <a:srgbClr val="000000">
                    <a:lumMod val="65000"/>
                    <a:lumOff val="35000"/>
                  </a:srgbClr>
                </a:solidFill>
                <a:latin typeface="汉仪良品线简" panose="00020600040101010101" pitchFamily="18" charset="-122"/>
                <a:ea typeface="汉仪良品线简" panose="00020600040101010101" pitchFamily="18" charset="-122"/>
              </a:rPr>
              <a:t>Click to enter the specific text of this column, concise description of the content, this is a concept illustration, please modify according to your specific content as appropriate</a:t>
            </a:r>
            <a:endParaRPr lang="zh-CN" altLang="en-US" sz="1100" dirty="0">
              <a:latin typeface="微软雅黑" panose="020B0503020204020204" pitchFamily="34" charset="-122"/>
              <a:ea typeface="微软雅黑" panose="020B0503020204020204" pitchFamily="34" charset="-122"/>
            </a:endParaRPr>
          </a:p>
        </p:txBody>
      </p:sp>
      <p:sp>
        <p:nvSpPr>
          <p:cNvPr id="22" name="文本框 21"/>
          <p:cNvSpPr txBox="1">
            <a:spLocks noChangeArrowheads="1"/>
          </p:cNvSpPr>
          <p:nvPr/>
        </p:nvSpPr>
        <p:spPr bwMode="auto">
          <a:xfrm>
            <a:off x="6381925" y="4079781"/>
            <a:ext cx="2168468" cy="1084464"/>
          </a:xfrm>
          <a:prstGeom prst="rect">
            <a:avLst/>
          </a:prstGeom>
          <a:noFill/>
          <a:ln>
            <a:noFill/>
          </a:ln>
        </p:spPr>
        <p:txBody>
          <a:bodyPr wrap="square">
            <a:spAutoFit/>
          </a:bodyPr>
          <a:lstStyle>
            <a:lvl1pPr/>
            <a:lvl2pPr marL="742950" indent="-285750"/>
            <a:lvl3pPr/>
            <a:lvl4pPr/>
            <a:lvl5pPr/>
            <a:lvl6pPr/>
            <a:lvl7pPr/>
            <a:lvl8pPr/>
            <a:lvl9pPr/>
          </a:lstStyle>
          <a:p>
            <a:pPr algn="ctr">
              <a:lnSpc>
                <a:spcPct val="150000"/>
              </a:lnSpc>
            </a:pPr>
            <a:r>
              <a:rPr lang="zh-CN" altLang="en-US" sz="1100" kern="0" dirty="0">
                <a:solidFill>
                  <a:srgbClr val="000000">
                    <a:lumMod val="65000"/>
                    <a:lumOff val="35000"/>
                  </a:srgbClr>
                </a:solidFill>
                <a:latin typeface="汉仪良品线简" panose="00020600040101010101" pitchFamily="18" charset="-122"/>
                <a:ea typeface="汉仪良品线简" panose="00020600040101010101" pitchFamily="18" charset="-122"/>
              </a:rPr>
              <a:t>Click to enter the specific text of this column, concise description of the content, this is a concept illustration, please modify according to your specific content as appropriate</a:t>
            </a:r>
            <a:endParaRPr lang="zh-CN" altLang="en-US" sz="1100" dirty="0">
              <a:latin typeface="微软雅黑" panose="020B0503020204020204" pitchFamily="34" charset="-122"/>
              <a:ea typeface="微软雅黑" panose="020B0503020204020204" pitchFamily="34" charset="-122"/>
            </a:endParaRPr>
          </a:p>
        </p:txBody>
      </p:sp>
      <p:sp>
        <p:nvSpPr>
          <p:cNvPr id="23" name="文本框 22"/>
          <p:cNvSpPr txBox="1">
            <a:spLocks noChangeArrowheads="1"/>
          </p:cNvSpPr>
          <p:nvPr/>
        </p:nvSpPr>
        <p:spPr bwMode="auto">
          <a:xfrm>
            <a:off x="8867359" y="4079781"/>
            <a:ext cx="2168468" cy="1084464"/>
          </a:xfrm>
          <a:prstGeom prst="rect">
            <a:avLst/>
          </a:prstGeom>
          <a:noFill/>
          <a:ln>
            <a:noFill/>
          </a:ln>
        </p:spPr>
        <p:txBody>
          <a:bodyPr wrap="square">
            <a:spAutoFit/>
          </a:bodyPr>
          <a:lstStyle>
            <a:lvl1pPr/>
            <a:lvl2pPr marL="742950" indent="-285750"/>
            <a:lvl3pPr/>
            <a:lvl4pPr/>
            <a:lvl5pPr/>
            <a:lvl6pPr/>
            <a:lvl7pPr/>
            <a:lvl8pPr/>
            <a:lvl9pPr/>
          </a:lstStyle>
          <a:p>
            <a:pPr algn="ctr">
              <a:lnSpc>
                <a:spcPct val="150000"/>
              </a:lnSpc>
            </a:pPr>
            <a:r>
              <a:rPr lang="zh-CN" altLang="en-US" sz="1100" kern="0" dirty="0">
                <a:solidFill>
                  <a:srgbClr val="000000">
                    <a:lumMod val="65000"/>
                    <a:lumOff val="35000"/>
                  </a:srgbClr>
                </a:solidFill>
                <a:latin typeface="汉仪良品线简" panose="00020600040101010101" pitchFamily="18" charset="-122"/>
                <a:ea typeface="汉仪良品线简" panose="00020600040101010101" pitchFamily="18" charset="-122"/>
              </a:rPr>
              <a:t>Click to enter the specific text of this column, concise description of the content, this is a concept illustration, please modify according to your specific content as appropriate</a:t>
            </a:r>
            <a:endParaRPr lang="zh-CN" altLang="en-US" sz="11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anim calcmode="lin" valueType="num">
                                      <p:cBhvr>
                                        <p:cTn id="24" dur="500" fill="hold"/>
                                        <p:tgtEl>
                                          <p:spTgt spid="15"/>
                                        </p:tgtEl>
                                        <p:attrNameLst>
                                          <p:attrName>ppt_x</p:attrName>
                                        </p:attrNameLst>
                                      </p:cBhvr>
                                      <p:tavLst>
                                        <p:tav tm="0">
                                          <p:val>
                                            <p:strVal val="#ppt_x"/>
                                          </p:val>
                                        </p:tav>
                                        <p:tav tm="100000">
                                          <p:val>
                                            <p:strVal val="#ppt_x"/>
                                          </p:val>
                                        </p:tav>
                                      </p:tavLst>
                                    </p:anim>
                                    <p:anim calcmode="lin" valueType="num">
                                      <p:cBhvr>
                                        <p:cTn id="25" dur="500" fill="hold"/>
                                        <p:tgtEl>
                                          <p:spTgt spid="15"/>
                                        </p:tgtEl>
                                        <p:attrNameLst>
                                          <p:attrName>ppt_y</p:attrName>
                                        </p:attrNameLst>
                                      </p:cBhvr>
                                      <p:tavLst>
                                        <p:tav tm="0">
                                          <p:val>
                                            <p:strVal val="#ppt_y-.1"/>
                                          </p:val>
                                        </p:tav>
                                        <p:tav tm="100000">
                                          <p:val>
                                            <p:strVal val="#ppt_y"/>
                                          </p:val>
                                        </p:tav>
                                      </p:tavLst>
                                    </p:anim>
                                  </p:childTnLst>
                                </p:cTn>
                              </p:par>
                              <p:par>
                                <p:cTn id="26" presetID="16" presetClass="entr" presetSubtype="21"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par>
                          <p:cTn id="38" fill="hold">
                            <p:stCondLst>
                              <p:cond delay="2500"/>
                            </p:stCondLst>
                            <p:childTnLst>
                              <p:par>
                                <p:cTn id="39" presetID="16" presetClass="entr" presetSubtype="2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750"/>
                                        <p:tgtEl>
                                          <p:spTgt spid="20"/>
                                        </p:tgtEl>
                                      </p:cBhvr>
                                    </p:animEffect>
                                  </p:childTnLst>
                                </p:cTn>
                              </p:par>
                            </p:childTnLst>
                          </p:cTn>
                        </p:par>
                        <p:par>
                          <p:cTn id="42" fill="hold">
                            <p:stCondLst>
                              <p:cond delay="3500"/>
                            </p:stCondLst>
                            <p:childTnLst>
                              <p:par>
                                <p:cTn id="43" presetID="16" presetClass="entr" presetSubtype="21"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inVertical)">
                                      <p:cBhvr>
                                        <p:cTn id="45" dur="750"/>
                                        <p:tgtEl>
                                          <p:spTgt spid="21"/>
                                        </p:tgtEl>
                                      </p:cBhvr>
                                    </p:animEffect>
                                  </p:childTnLst>
                                </p:cTn>
                              </p:par>
                            </p:childTnLst>
                          </p:cTn>
                        </p:par>
                        <p:par>
                          <p:cTn id="46" fill="hold">
                            <p:stCondLst>
                              <p:cond delay="4500"/>
                            </p:stCondLst>
                            <p:childTnLst>
                              <p:par>
                                <p:cTn id="47" presetID="16" presetClass="entr" presetSubtype="21"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barn(inVertical)">
                                      <p:cBhvr>
                                        <p:cTn id="49" dur="750"/>
                                        <p:tgtEl>
                                          <p:spTgt spid="22"/>
                                        </p:tgtEl>
                                      </p:cBhvr>
                                    </p:animEffect>
                                  </p:childTnLst>
                                </p:cTn>
                              </p:par>
                            </p:childTnLst>
                          </p:cTn>
                        </p:par>
                        <p:par>
                          <p:cTn id="50" fill="hold">
                            <p:stCondLst>
                              <p:cond delay="5500"/>
                            </p:stCondLst>
                            <p:childTnLst>
                              <p:par>
                                <p:cTn id="51" presetID="16" presetClass="entr" presetSubtype="21"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barn(inVertical)">
                                      <p:cBhvr>
                                        <p:cTn id="53"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p:bldP spid="16" grpId="0" animBg="1"/>
      <p:bldP spid="17" grpId="0" animBg="1"/>
      <p:bldP spid="18" grpId="0" animBg="1"/>
      <p:bldP spid="19" grpId="0" animBg="1"/>
      <p:bldP spid="20" grpId="0"/>
      <p:bldP spid="21" grpId="0"/>
      <p:bldP spid="22"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46420" y="1791102"/>
            <a:ext cx="9316890" cy="3718495"/>
            <a:chOff x="1501165" y="1875507"/>
            <a:chExt cx="9316890" cy="3718495"/>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3293" y="3434956"/>
              <a:ext cx="507678" cy="524055"/>
            </a:xfrm>
            <a:prstGeom prst="rect">
              <a:avLst/>
            </a:prstGeom>
          </p:spPr>
        </p:pic>
        <p:cxnSp>
          <p:nvCxnSpPr>
            <p:cNvPr id="4" name="直接连接符 3"/>
            <p:cNvCxnSpPr/>
            <p:nvPr/>
          </p:nvCxnSpPr>
          <p:spPr>
            <a:xfrm flipV="1">
              <a:off x="4374588" y="2831088"/>
              <a:ext cx="679431" cy="57786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374588" y="3696984"/>
              <a:ext cx="679431"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374588" y="3985016"/>
              <a:ext cx="679431" cy="64807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1501165" y="3048912"/>
              <a:ext cx="1152127" cy="1296144"/>
              <a:chOff x="1187624" y="2258908"/>
              <a:chExt cx="1152127" cy="1296144"/>
            </a:xfrm>
          </p:grpSpPr>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2258908"/>
                <a:ext cx="1152127" cy="1296144"/>
              </a:xfrm>
              <a:prstGeom prst="rect">
                <a:avLst/>
              </a:prstGeom>
            </p:spPr>
          </p:pic>
          <p:sp>
            <p:nvSpPr>
              <p:cNvPr id="24" name="TextBox 14"/>
              <p:cNvSpPr txBox="1"/>
              <p:nvPr/>
            </p:nvSpPr>
            <p:spPr>
              <a:xfrm>
                <a:off x="1440521" y="2583814"/>
                <a:ext cx="646331" cy="646331"/>
              </a:xfrm>
              <a:prstGeom prst="rect">
                <a:avLst/>
              </a:prstGeom>
              <a:noFill/>
            </p:spPr>
            <p:txBody>
              <a:bodyPr wrap="none" rtlCol="0">
                <a:spAutoFit/>
              </a:bodyPr>
              <a:lstStyle/>
              <a:p>
                <a:pPr algn="ctr"/>
                <a:r>
                  <a:rPr lang="zh-CN" altLang="en-US" b="1" dirty="0">
                    <a:latin typeface="汉仪良品线简" panose="00020600040101010101" pitchFamily="18" charset="-122"/>
                    <a:ea typeface="汉仪良品线简" panose="00020600040101010101" pitchFamily="18" charset="-122"/>
                  </a:rPr>
                  <a:t>Title</a:t>
                </a:r>
                <a:endParaRPr lang="en-US" altLang="zh-CN" b="1" dirty="0">
                  <a:latin typeface="汉仪良品线简" panose="00020600040101010101" pitchFamily="18" charset="-122"/>
                  <a:ea typeface="汉仪良品线简" panose="00020600040101010101" pitchFamily="18" charset="-122"/>
                </a:endParaRPr>
              </a:p>
              <a:p>
                <a:pPr algn="ctr"/>
                <a:r>
                  <a:rPr lang="zh-CN" altLang="en-US" b="1" dirty="0">
                    <a:latin typeface="汉仪良品线简" panose="00020600040101010101" pitchFamily="18" charset="-122"/>
                    <a:ea typeface="汉仪良品线简" panose="00020600040101010101" pitchFamily="18" charset="-122"/>
                  </a:rPr>
                  <a:t>Text</a:t>
                </a:r>
              </a:p>
            </p:txBody>
          </p:sp>
        </p:grpSp>
        <p:grpSp>
          <p:nvGrpSpPr>
            <p:cNvPr id="8" name="组合 7"/>
            <p:cNvGrpSpPr/>
            <p:nvPr/>
          </p:nvGrpSpPr>
          <p:grpSpPr>
            <a:xfrm>
              <a:off x="3229357" y="3048912"/>
              <a:ext cx="1152127" cy="1296144"/>
              <a:chOff x="2846201" y="2258908"/>
              <a:chExt cx="1152127" cy="1296144"/>
            </a:xfrm>
          </p:grpSpPr>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6201" y="2258908"/>
                <a:ext cx="1152127" cy="1296144"/>
              </a:xfrm>
              <a:prstGeom prst="rect">
                <a:avLst/>
              </a:prstGeom>
            </p:spPr>
          </p:pic>
          <p:sp>
            <p:nvSpPr>
              <p:cNvPr id="22" name="TextBox 17"/>
              <p:cNvSpPr txBox="1"/>
              <p:nvPr/>
            </p:nvSpPr>
            <p:spPr>
              <a:xfrm>
                <a:off x="3131840" y="2583813"/>
                <a:ext cx="646331" cy="646331"/>
              </a:xfrm>
              <a:prstGeom prst="rect">
                <a:avLst/>
              </a:prstGeom>
              <a:noFill/>
            </p:spPr>
            <p:txBody>
              <a:bodyPr wrap="none" rtlCol="0">
                <a:spAutoFit/>
              </a:bodyPr>
              <a:lstStyle/>
              <a:p>
                <a:pPr algn="ctr"/>
                <a:r>
                  <a:rPr lang="zh-CN" altLang="en-US" b="1" dirty="0">
                    <a:latin typeface="汉仪良品线简" panose="00020600040101010101" pitchFamily="18" charset="-122"/>
                    <a:ea typeface="汉仪良品线简" panose="00020600040101010101" pitchFamily="18" charset="-122"/>
                  </a:rPr>
                  <a:t>Title</a:t>
                </a:r>
                <a:endParaRPr lang="en-US" altLang="zh-CN" b="1" dirty="0">
                  <a:latin typeface="汉仪良品线简" panose="00020600040101010101" pitchFamily="18" charset="-122"/>
                  <a:ea typeface="汉仪良品线简" panose="00020600040101010101" pitchFamily="18" charset="-122"/>
                </a:endParaRPr>
              </a:p>
              <a:p>
                <a:pPr algn="ctr"/>
                <a:r>
                  <a:rPr lang="zh-CN" altLang="en-US" b="1" dirty="0">
                    <a:latin typeface="汉仪良品线简" panose="00020600040101010101" pitchFamily="18" charset="-122"/>
                    <a:ea typeface="汉仪良品线简" panose="00020600040101010101" pitchFamily="18" charset="-122"/>
                  </a:rPr>
                  <a:t>Text</a:t>
                </a:r>
              </a:p>
            </p:txBody>
          </p:sp>
        </p:grpSp>
        <p:grpSp>
          <p:nvGrpSpPr>
            <p:cNvPr id="9" name="组合 8"/>
            <p:cNvGrpSpPr/>
            <p:nvPr/>
          </p:nvGrpSpPr>
          <p:grpSpPr>
            <a:xfrm>
              <a:off x="5054019" y="1875507"/>
              <a:ext cx="1264785" cy="1205126"/>
              <a:chOff x="4596462" y="1085503"/>
              <a:chExt cx="1264785" cy="1205126"/>
            </a:xfrm>
          </p:grpSpPr>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6462" y="1085503"/>
                <a:ext cx="1264785" cy="1205126"/>
              </a:xfrm>
              <a:prstGeom prst="rect">
                <a:avLst/>
              </a:prstGeom>
            </p:spPr>
          </p:pic>
          <p:sp>
            <p:nvSpPr>
              <p:cNvPr id="20" name="TextBox 20"/>
              <p:cNvSpPr txBox="1"/>
              <p:nvPr/>
            </p:nvSpPr>
            <p:spPr>
              <a:xfrm>
                <a:off x="4788024" y="1463494"/>
                <a:ext cx="864096" cy="369332"/>
              </a:xfrm>
              <a:prstGeom prst="rect">
                <a:avLst/>
              </a:prstGeom>
              <a:noFill/>
            </p:spPr>
            <p:txBody>
              <a:bodyPr wrap="square" rtlCol="0">
                <a:spAutoFit/>
              </a:bodyPr>
              <a:lstStyle/>
              <a:p>
                <a:pPr algn="ctr"/>
                <a:r>
                  <a:rPr lang="zh-CN" altLang="en-US" b="1" dirty="0">
                    <a:solidFill>
                      <a:schemeClr val="bg1"/>
                    </a:solidFill>
                    <a:latin typeface="汉仪良品线简" panose="00020600040101010101" pitchFamily="18" charset="-122"/>
                    <a:ea typeface="汉仪良品线简" panose="00020600040101010101" pitchFamily="18" charset="-122"/>
                  </a:rPr>
                  <a:t>Title</a:t>
                </a:r>
              </a:p>
            </p:txBody>
          </p:sp>
        </p:grpSp>
        <p:grpSp>
          <p:nvGrpSpPr>
            <p:cNvPr id="10" name="组合 9"/>
            <p:cNvGrpSpPr/>
            <p:nvPr/>
          </p:nvGrpSpPr>
          <p:grpSpPr>
            <a:xfrm>
              <a:off x="5054019" y="3139930"/>
              <a:ext cx="1264785" cy="1205126"/>
              <a:chOff x="4596462" y="2349926"/>
              <a:chExt cx="1264785" cy="1205126"/>
            </a:xfrm>
          </p:grpSpPr>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6462" y="2349926"/>
                <a:ext cx="1264785" cy="1205126"/>
              </a:xfrm>
              <a:prstGeom prst="rect">
                <a:avLst/>
              </a:prstGeom>
            </p:spPr>
          </p:pic>
          <p:sp>
            <p:nvSpPr>
              <p:cNvPr id="18" name="TextBox 24"/>
              <p:cNvSpPr txBox="1"/>
              <p:nvPr/>
            </p:nvSpPr>
            <p:spPr>
              <a:xfrm>
                <a:off x="4782738" y="2725619"/>
                <a:ext cx="864096" cy="369332"/>
              </a:xfrm>
              <a:prstGeom prst="rect">
                <a:avLst/>
              </a:prstGeom>
              <a:noFill/>
            </p:spPr>
            <p:txBody>
              <a:bodyPr wrap="square" rtlCol="0">
                <a:spAutoFit/>
              </a:bodyPr>
              <a:lstStyle/>
              <a:p>
                <a:pPr algn="ctr"/>
                <a:r>
                  <a:rPr lang="zh-CN" altLang="en-US" b="1" dirty="0">
                    <a:solidFill>
                      <a:schemeClr val="bg1"/>
                    </a:solidFill>
                    <a:latin typeface="汉仪良品线简" panose="00020600040101010101" pitchFamily="18" charset="-122"/>
                    <a:ea typeface="汉仪良品线简" panose="00020600040101010101" pitchFamily="18" charset="-122"/>
                  </a:rPr>
                  <a:t>Title</a:t>
                </a:r>
              </a:p>
            </p:txBody>
          </p:sp>
        </p:grpSp>
        <p:grpSp>
          <p:nvGrpSpPr>
            <p:cNvPr id="11" name="组合 10"/>
            <p:cNvGrpSpPr/>
            <p:nvPr/>
          </p:nvGrpSpPr>
          <p:grpSpPr>
            <a:xfrm>
              <a:off x="5054018" y="4388876"/>
              <a:ext cx="1264785" cy="1205126"/>
              <a:chOff x="4596461" y="3598872"/>
              <a:chExt cx="1264785" cy="1205126"/>
            </a:xfrm>
          </p:grpSpPr>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6461" y="3598872"/>
                <a:ext cx="1264785" cy="1205126"/>
              </a:xfrm>
              <a:prstGeom prst="rect">
                <a:avLst/>
              </a:prstGeom>
            </p:spPr>
          </p:pic>
          <p:sp>
            <p:nvSpPr>
              <p:cNvPr id="16" name="TextBox 27"/>
              <p:cNvSpPr txBox="1"/>
              <p:nvPr/>
            </p:nvSpPr>
            <p:spPr>
              <a:xfrm>
                <a:off x="4788024" y="3974565"/>
                <a:ext cx="864096" cy="369332"/>
              </a:xfrm>
              <a:prstGeom prst="rect">
                <a:avLst/>
              </a:prstGeom>
              <a:noFill/>
            </p:spPr>
            <p:txBody>
              <a:bodyPr wrap="square" rtlCol="0">
                <a:spAutoFit/>
              </a:bodyPr>
              <a:lstStyle/>
              <a:p>
                <a:pPr algn="ctr"/>
                <a:r>
                  <a:rPr lang="zh-CN" altLang="en-US" b="1" dirty="0">
                    <a:solidFill>
                      <a:schemeClr val="bg1"/>
                    </a:solidFill>
                    <a:latin typeface="汉仪良品线简" panose="00020600040101010101" pitchFamily="18" charset="-122"/>
                    <a:ea typeface="汉仪良品线简" panose="00020600040101010101" pitchFamily="18" charset="-122"/>
                  </a:rPr>
                  <a:t>Title</a:t>
                </a:r>
              </a:p>
            </p:txBody>
          </p:sp>
        </p:grpSp>
        <p:sp>
          <p:nvSpPr>
            <p:cNvPr id="12" name="TextBox 28"/>
            <p:cNvSpPr txBox="1"/>
            <p:nvPr/>
          </p:nvSpPr>
          <p:spPr>
            <a:xfrm>
              <a:off x="6407224" y="2034435"/>
              <a:ext cx="4410831" cy="738664"/>
            </a:xfrm>
            <a:prstGeom prst="rect">
              <a:avLst/>
            </a:prstGeom>
            <a:noFill/>
          </p:spPr>
          <p:txBody>
            <a:bodyPr wrap="square" rtlCol="0">
              <a:spAutoFit/>
            </a:bodyPr>
            <a:lstStyle/>
            <a:p>
              <a:pPr>
                <a:lnSpc>
                  <a:spcPct val="150000"/>
                </a:lnSpc>
              </a:pPr>
              <a:r>
                <a:rPr lang="zh-CN" altLang="en-US" sz="1400" kern="0" dirty="0">
                  <a:latin typeface="汉仪良品线简" panose="00020600040101010101" pitchFamily="18" charset="-122"/>
                  <a:ea typeface="汉仪良品线简" panose="00020600040101010101" pitchFamily="18" charset="-122"/>
                </a:rPr>
                <a:t>Click to enter the specific text in this column, concise description of the content, this is a concept diagram, please modify according to your specific content.</a:t>
              </a:r>
              <a:endParaRPr lang="zh-CN" altLang="en-US" sz="1400" dirty="0">
                <a:latin typeface="汉仪良品线简" panose="00020600040101010101" pitchFamily="18" charset="-122"/>
                <a:ea typeface="汉仪良品线简" panose="00020600040101010101" pitchFamily="18" charset="-122"/>
              </a:endParaRPr>
            </a:p>
          </p:txBody>
        </p:sp>
        <p:sp>
          <p:nvSpPr>
            <p:cNvPr id="13" name="TextBox 29"/>
            <p:cNvSpPr txBox="1"/>
            <p:nvPr/>
          </p:nvSpPr>
          <p:spPr>
            <a:xfrm>
              <a:off x="6407224" y="3253347"/>
              <a:ext cx="4410831" cy="738664"/>
            </a:xfrm>
            <a:prstGeom prst="rect">
              <a:avLst/>
            </a:prstGeom>
            <a:noFill/>
          </p:spPr>
          <p:txBody>
            <a:bodyPr wrap="square" rtlCol="0">
              <a:spAutoFit/>
            </a:bodyPr>
            <a:lstStyle/>
            <a:p>
              <a:pPr>
                <a:lnSpc>
                  <a:spcPct val="150000"/>
                </a:lnSpc>
              </a:pPr>
              <a:r>
                <a:rPr lang="zh-CN" altLang="en-US" sz="1400" kern="0" dirty="0">
                  <a:latin typeface="汉仪良品线简" panose="00020600040101010101" pitchFamily="18" charset="-122"/>
                  <a:ea typeface="汉仪良品线简" panose="00020600040101010101" pitchFamily="18" charset="-122"/>
                </a:rPr>
                <a:t>Click to enter the specific text in this column, concise description of the content, this is a concept diagram, please modify according to your specific content.</a:t>
              </a:r>
              <a:endParaRPr lang="zh-CN" altLang="en-US" sz="1400" dirty="0">
                <a:latin typeface="汉仪良品线简" panose="00020600040101010101" pitchFamily="18" charset="-122"/>
                <a:ea typeface="汉仪良品线简" panose="00020600040101010101" pitchFamily="18" charset="-122"/>
              </a:endParaRPr>
            </a:p>
          </p:txBody>
        </p:sp>
        <p:sp>
          <p:nvSpPr>
            <p:cNvPr id="14" name="TextBox 30"/>
            <p:cNvSpPr txBox="1"/>
            <p:nvPr/>
          </p:nvSpPr>
          <p:spPr>
            <a:xfrm>
              <a:off x="6407224" y="4547804"/>
              <a:ext cx="4410831" cy="738664"/>
            </a:xfrm>
            <a:prstGeom prst="rect">
              <a:avLst/>
            </a:prstGeom>
            <a:noFill/>
          </p:spPr>
          <p:txBody>
            <a:bodyPr wrap="square" rtlCol="0">
              <a:spAutoFit/>
            </a:bodyPr>
            <a:lstStyle/>
            <a:p>
              <a:pPr>
                <a:lnSpc>
                  <a:spcPct val="150000"/>
                </a:lnSpc>
              </a:pPr>
              <a:r>
                <a:rPr lang="zh-CN" altLang="en-US" sz="1400" kern="0" dirty="0">
                  <a:latin typeface="汉仪良品线简" panose="00020600040101010101" pitchFamily="18" charset="-122"/>
                  <a:ea typeface="汉仪良品线简" panose="00020600040101010101" pitchFamily="18" charset="-122"/>
                </a:rPr>
                <a:t>Click to enter the specific text in this column, concise description of the content, this is a concept diagram, please modify according to your specific content.</a:t>
              </a:r>
              <a:endParaRPr lang="zh-CN" altLang="en-US" sz="1400" dirty="0">
                <a:latin typeface="汉仪良品线简" panose="00020600040101010101" pitchFamily="18" charset="-122"/>
                <a:ea typeface="汉仪良品线简" panose="00020600040101010101" pitchFamily="18"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16907" y="2829204"/>
            <a:ext cx="3153900" cy="940937"/>
          </a:xfrm>
          <a:prstGeom prst="rect">
            <a:avLst/>
          </a:prstGeom>
          <a:solidFill>
            <a:srgbClr val="E8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73339" t="3077" r="3140" b="55897"/>
          <a:stretch>
            <a:fillRect/>
          </a:stretch>
        </p:blipFill>
        <p:spPr>
          <a:xfrm>
            <a:off x="1024205" y="0"/>
            <a:ext cx="3419180" cy="3975791"/>
          </a:xfrm>
          <a:prstGeom prst="rect">
            <a:avLst/>
          </a:prstGeom>
        </p:spPr>
      </p:pic>
      <p:sp>
        <p:nvSpPr>
          <p:cNvPr id="6" name="文本框 5"/>
          <p:cNvSpPr txBox="1"/>
          <p:nvPr/>
        </p:nvSpPr>
        <p:spPr>
          <a:xfrm>
            <a:off x="7043081" y="1534579"/>
            <a:ext cx="1015663" cy="4190385"/>
          </a:xfrm>
          <a:prstGeom prst="rect">
            <a:avLst/>
          </a:prstGeom>
          <a:noFill/>
        </p:spPr>
        <p:txBody>
          <a:bodyPr vert="eaVert" wrap="square" rtlCol="0">
            <a:spAutoFit/>
          </a:bodyPr>
          <a:lstStyle/>
          <a:p>
            <a:r>
              <a:rPr lang="en-US" altLang="zh-CN" sz="5400" dirty="0">
                <a:latin typeface="文悦古典明朝体 (非商业使用) W5" pitchFamily="50" charset="-122"/>
                <a:ea typeface="文悦古典明朝体 (非商业使用) W5" pitchFamily="50" charset="-122"/>
              </a:rPr>
              <a:t>【</a:t>
            </a:r>
            <a:r>
              <a:rPr lang="zh-CN" altLang="en-US" sz="5400" dirty="0">
                <a:latin typeface="文悦古典明朝体 (非商业使用) W5" pitchFamily="50" charset="-122"/>
                <a:ea typeface="文悦古典明朝体 (非商业使用) W5" pitchFamily="50" charset="-122"/>
              </a:rPr>
              <a:t>Chapter 4</a:t>
            </a:r>
            <a:r>
              <a:rPr lang="en-US" altLang="zh-CN" sz="5400" dirty="0">
                <a:latin typeface="文悦古典明朝体 (非商业使用) W5" pitchFamily="50" charset="-122"/>
                <a:ea typeface="文悦古典明朝体 (非商业使用) W5" pitchFamily="50" charset="-122"/>
              </a:rPr>
              <a:t>】</a:t>
            </a:r>
            <a:endParaRPr lang="zh-CN" altLang="en-US" sz="5400" dirty="0">
              <a:latin typeface="文悦古典明朝体 (非商业使用) W5" pitchFamily="50" charset="-122"/>
              <a:ea typeface="文悦古典明朝体 (非商业使用) W5" pitchFamily="50" charset="-122"/>
            </a:endParaRPr>
          </a:p>
        </p:txBody>
      </p:sp>
      <p:sp>
        <p:nvSpPr>
          <p:cNvPr id="7" name="文本框 6"/>
          <p:cNvSpPr txBox="1"/>
          <p:nvPr/>
        </p:nvSpPr>
        <p:spPr>
          <a:xfrm>
            <a:off x="4879451" y="3225722"/>
            <a:ext cx="1908215" cy="2035595"/>
          </a:xfrm>
          <a:prstGeom prst="rect">
            <a:avLst/>
          </a:prstGeom>
          <a:noFill/>
        </p:spPr>
        <p:txBody>
          <a:bodyPr vert="eaVert" wrap="square" rtlCol="0">
            <a:spAutoFit/>
          </a:bodyPr>
          <a:lstStyle/>
          <a:p>
            <a:pPr>
              <a:lnSpc>
                <a:spcPct val="200000"/>
              </a:lnSpc>
            </a:pPr>
            <a:r>
              <a:rPr lang="zh-CN" altLang="en-US" sz="1400" kern="0" dirty="0">
                <a:solidFill>
                  <a:srgbClr val="000000">
                    <a:lumMod val="65000"/>
                    <a:lumOff val="35000"/>
                  </a:srgbClr>
                </a:solidFill>
                <a:latin typeface="汉仪良品线简" panose="00020600040101010101" pitchFamily="18" charset="-122"/>
                <a:ea typeface="汉仪良品线简" panose="00020600040101010101" pitchFamily="18" charset="-122"/>
              </a:rPr>
              <a:t>Click to enter the specific text in this column, concise description of the content, this is a concept diagram, please modify according to your specific content. Click to enter the specific text in this column, concise description of the content of the section</a:t>
            </a:r>
            <a:endParaRPr lang="zh-CN"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6"/>
          <p:cNvSpPr txBox="1">
            <a:spLocks noChangeArrowheads="1"/>
          </p:cNvSpPr>
          <p:nvPr/>
        </p:nvSpPr>
        <p:spPr bwMode="auto">
          <a:xfrm>
            <a:off x="4930558" y="3550691"/>
            <a:ext cx="5845293"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1400" kern="0" dirty="0">
                <a:solidFill>
                  <a:srgbClr val="000000">
                    <a:lumMod val="65000"/>
                    <a:lumOff val="35000"/>
                  </a:srgbClr>
                </a:solidFill>
                <a:latin typeface="汉仪良品线简" panose="00020600040101010101" pitchFamily="18" charset="-122"/>
                <a:ea typeface="汉仪良品线简" panose="00020600040101010101" pitchFamily="18" charset="-122"/>
              </a:rPr>
              <a:t>Click to enter the specific text in this column, concise description of the content, this is a concept diagram, please modify according to your specific content. Click to enter the specific text in this column, concise description of the content, this is a concept diagram, please modify according to your specific content.</a:t>
            </a:r>
            <a:endParaRPr lang="en-US" altLang="zh-CN" sz="1400" kern="0" dirty="0">
              <a:solidFill>
                <a:srgbClr val="000000">
                  <a:lumMod val="65000"/>
                  <a:lumOff val="35000"/>
                </a:srgbClr>
              </a:solidFill>
              <a:latin typeface="汉仪良品线简" panose="00020600040101010101" pitchFamily="18" charset="-122"/>
              <a:ea typeface="汉仪良品线简" panose="00020600040101010101" pitchFamily="18" charset="-122"/>
            </a:endParaRPr>
          </a:p>
          <a:p>
            <a:pPr eaLnBrk="1" hangingPunct="1"/>
            <a:endParaRPr lang="zh-CN" altLang="en-US" sz="1100" dirty="0">
              <a:latin typeface="汉仪良品线简" panose="00020600040101010101" pitchFamily="18" charset="-122"/>
              <a:ea typeface="汉仪良品线简" panose="00020600040101010101" pitchFamily="18" charset="-122"/>
            </a:endParaRPr>
          </a:p>
        </p:txBody>
      </p:sp>
      <p:sp>
        <p:nvSpPr>
          <p:cNvPr id="5" name="文本框 26"/>
          <p:cNvSpPr txBox="1">
            <a:spLocks noChangeArrowheads="1"/>
          </p:cNvSpPr>
          <p:nvPr/>
        </p:nvSpPr>
        <p:spPr bwMode="auto">
          <a:xfrm>
            <a:off x="4930557" y="5187427"/>
            <a:ext cx="584529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1400" kern="0" dirty="0">
                <a:solidFill>
                  <a:srgbClr val="000000">
                    <a:lumMod val="65000"/>
                    <a:lumOff val="35000"/>
                  </a:srgbClr>
                </a:solidFill>
                <a:latin typeface="汉仪良品线简" panose="00020600040101010101" pitchFamily="18" charset="-122"/>
                <a:ea typeface="汉仪良品线简" panose="00020600040101010101" pitchFamily="18" charset="-122"/>
              </a:rPr>
              <a:t>Click to enter the specific text in this column, concise description of the content, this is a concept diagram, please modify according to your specific content.</a:t>
            </a:r>
            <a:endParaRPr lang="zh-CN" altLang="en-US" sz="1100" dirty="0">
              <a:latin typeface="汉仪良品线简" panose="00020600040101010101" pitchFamily="18" charset="-122"/>
              <a:ea typeface="汉仪良品线简" panose="00020600040101010101" pitchFamily="18" charset="-122"/>
            </a:endParaRPr>
          </a:p>
        </p:txBody>
      </p:sp>
      <p:sp>
        <p:nvSpPr>
          <p:cNvPr id="6" name="矩形 5"/>
          <p:cNvSpPr/>
          <p:nvPr/>
        </p:nvSpPr>
        <p:spPr bwMode="auto">
          <a:xfrm>
            <a:off x="3243069" y="2330589"/>
            <a:ext cx="3664511" cy="549605"/>
          </a:xfrm>
          <a:prstGeom prst="rect">
            <a:avLst/>
          </a:prstGeom>
          <a:solidFill>
            <a:schemeClr val="bg1"/>
          </a:solidFill>
          <a:ln>
            <a:solidFill>
              <a:schemeClr val="bg1"/>
            </a:solidFill>
          </a:ln>
          <a:effectLst>
            <a:outerShdw blurRad="50800" dist="127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pPr>
            <a:r>
              <a:rPr lang="zh-CN" altLang="en-US" sz="3200" dirty="0">
                <a:solidFill>
                  <a:schemeClr val="tx1"/>
                </a:solidFill>
                <a:latin typeface="汉仪良品线简" panose="00020600040101010101" pitchFamily="18" charset="-122"/>
                <a:ea typeface="汉仪良品线简" panose="00020600040101010101" pitchFamily="18" charset="-122"/>
              </a:rPr>
              <a:t>Chapter Overview </a:t>
            </a:r>
          </a:p>
        </p:txBody>
      </p:sp>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73339" t="49560" r="3140" b="11421"/>
          <a:stretch>
            <a:fillRect/>
          </a:stretch>
        </p:blipFill>
        <p:spPr>
          <a:xfrm rot="5400000">
            <a:off x="260075" y="374608"/>
            <a:ext cx="4909976" cy="54301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750"/>
                                        <p:tgtEl>
                                          <p:spTgt spid="4"/>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750"/>
                                        <p:tgtEl>
                                          <p:spTgt spid="5"/>
                                        </p:tgtEl>
                                      </p:cBhvr>
                                    </p:animEffect>
                                  </p:childTnLst>
                                </p:cTn>
                              </p:par>
                            </p:childTnLst>
                          </p:cTn>
                        </p:par>
                        <p:par>
                          <p:cTn id="12" fill="hold">
                            <p:stCondLst>
                              <p:cond delay="2000"/>
                            </p:stCondLst>
                            <p:childTnLst>
                              <p:par>
                                <p:cTn id="13" presetID="16" presetClass="entr" presetSubtype="21" fill="hold" grpId="0" nodeType="afterEffect">
                                  <p:stCondLst>
                                    <p:cond delay="0"/>
                                  </p:stCondLst>
                                  <p:iterate type="wd">
                                    <p:tmPct val="10000"/>
                                  </p:iterate>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1000"/>
                                        <p:tgtEl>
                                          <p:spTgt spid="6"/>
                                        </p:tgtEl>
                                      </p:cBhvr>
                                    </p:animEffect>
                                  </p:childTnLst>
                                </p:cTn>
                              </p:par>
                            </p:childTnLst>
                          </p:cTn>
                        </p:par>
                        <p:par>
                          <p:cTn id="16" fill="hold">
                            <p:stCondLst>
                              <p:cond delay="3799"/>
                            </p:stCondLst>
                            <p:childTnLst>
                              <p:par>
                                <p:cTn id="17" presetID="47"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693711" y="2184609"/>
            <a:ext cx="1661993" cy="3104843"/>
          </a:xfrm>
          <a:prstGeom prst="rect">
            <a:avLst/>
          </a:prstGeom>
          <a:noFill/>
        </p:spPr>
        <p:txBody>
          <a:bodyPr vert="eaVert" wrap="square" rtlCol="0">
            <a:spAutoFit/>
          </a:bodyPr>
          <a:lstStyle/>
          <a:p>
            <a:pPr>
              <a:lnSpc>
                <a:spcPct val="150000"/>
              </a:lnSpc>
            </a:pPr>
            <a:r>
              <a:rPr lang="zh-CN" altLang="en-US" sz="1600" kern="0" dirty="0">
                <a:solidFill>
                  <a:srgbClr val="000000">
                    <a:lumMod val="65000"/>
                    <a:lumOff val="35000"/>
                  </a:srgbClr>
                </a:solidFill>
                <a:latin typeface="汉仪良品线简" panose="00020600040101010101" pitchFamily="18" charset="-122"/>
                <a:ea typeface="汉仪良品线简" panose="00020600040101010101" pitchFamily="18" charset="-122"/>
              </a:rPr>
              <a:t>Click to enter the specific text in this column, concise description of the content, this is a concept diagram, please modify according to your specific content.</a:t>
            </a:r>
            <a:endParaRPr lang="en-US" altLang="zh-CN" sz="1600" kern="0" dirty="0">
              <a:solidFill>
                <a:srgbClr val="000000">
                  <a:lumMod val="65000"/>
                  <a:lumOff val="35000"/>
                </a:srgbClr>
              </a:solidFill>
              <a:latin typeface="汉仪良品线简" panose="00020600040101010101" pitchFamily="18" charset="-122"/>
              <a:ea typeface="汉仪良品线简" panose="00020600040101010101" pitchFamily="18" charset="-122"/>
            </a:endParaRPr>
          </a:p>
        </p:txBody>
      </p:sp>
      <p:sp>
        <p:nvSpPr>
          <p:cNvPr id="3" name="文本框 2"/>
          <p:cNvSpPr txBox="1"/>
          <p:nvPr/>
        </p:nvSpPr>
        <p:spPr>
          <a:xfrm>
            <a:off x="4741807" y="2184609"/>
            <a:ext cx="1661993" cy="3104843"/>
          </a:xfrm>
          <a:prstGeom prst="rect">
            <a:avLst/>
          </a:prstGeom>
          <a:noFill/>
        </p:spPr>
        <p:txBody>
          <a:bodyPr vert="eaVert" wrap="square" rtlCol="0">
            <a:spAutoFit/>
          </a:bodyPr>
          <a:lstStyle/>
          <a:p>
            <a:pPr>
              <a:lnSpc>
                <a:spcPct val="150000"/>
              </a:lnSpc>
            </a:pPr>
            <a:r>
              <a:rPr lang="zh-CN" altLang="en-US" sz="1600" kern="0" dirty="0">
                <a:solidFill>
                  <a:srgbClr val="000000">
                    <a:lumMod val="65000"/>
                    <a:lumOff val="35000"/>
                  </a:srgbClr>
                </a:solidFill>
                <a:latin typeface="汉仪良品线简" panose="00020600040101010101" pitchFamily="18" charset="-122"/>
                <a:ea typeface="汉仪良品线简" panose="00020600040101010101" pitchFamily="18" charset="-122"/>
              </a:rPr>
              <a:t>Click to enter the specific text in this column, concise description of the content, this is a concept diagram, please modify according to your specific content.</a:t>
            </a:r>
            <a:endParaRPr lang="en-US" altLang="zh-CN" sz="1600" kern="0" dirty="0">
              <a:solidFill>
                <a:srgbClr val="000000">
                  <a:lumMod val="65000"/>
                  <a:lumOff val="35000"/>
                </a:srgbClr>
              </a:solidFill>
              <a:latin typeface="汉仪良品线简" panose="00020600040101010101" pitchFamily="18" charset="-122"/>
              <a:ea typeface="汉仪良品线简" panose="00020600040101010101" pitchFamily="18" charset="-122"/>
            </a:endParaRPr>
          </a:p>
        </p:txBody>
      </p:sp>
      <p:sp>
        <p:nvSpPr>
          <p:cNvPr id="4" name="文本框 3"/>
          <p:cNvSpPr txBox="1"/>
          <p:nvPr/>
        </p:nvSpPr>
        <p:spPr>
          <a:xfrm>
            <a:off x="1906294" y="2198676"/>
            <a:ext cx="1661993" cy="3104843"/>
          </a:xfrm>
          <a:prstGeom prst="rect">
            <a:avLst/>
          </a:prstGeom>
          <a:noFill/>
        </p:spPr>
        <p:txBody>
          <a:bodyPr vert="eaVert" wrap="square" rtlCol="0">
            <a:spAutoFit/>
          </a:bodyPr>
          <a:lstStyle/>
          <a:p>
            <a:pPr>
              <a:lnSpc>
                <a:spcPct val="150000"/>
              </a:lnSpc>
            </a:pPr>
            <a:r>
              <a:rPr lang="zh-CN" altLang="en-US" sz="1600" kern="0" dirty="0">
                <a:solidFill>
                  <a:srgbClr val="000000">
                    <a:lumMod val="65000"/>
                    <a:lumOff val="35000"/>
                  </a:srgbClr>
                </a:solidFill>
                <a:latin typeface="汉仪良品线简" panose="00020600040101010101" pitchFamily="18" charset="-122"/>
                <a:ea typeface="汉仪良品线简" panose="00020600040101010101" pitchFamily="18" charset="-122"/>
              </a:rPr>
              <a:t>Click to enter the specific text in this column, concise description of the content, this is a concept diagram, please modify according to your specific content.</a:t>
            </a:r>
            <a:endParaRPr lang="en-US" altLang="zh-CN" sz="1600" kern="0" dirty="0">
              <a:solidFill>
                <a:srgbClr val="000000">
                  <a:lumMod val="65000"/>
                  <a:lumOff val="35000"/>
                </a:srgbClr>
              </a:solidFill>
              <a:latin typeface="汉仪良品线简" panose="00020600040101010101" pitchFamily="18" charset="-122"/>
              <a:ea typeface="汉仪良品线简" panose="00020600040101010101" pitchFamily="18" charset="-122"/>
            </a:endParaRPr>
          </a:p>
        </p:txBody>
      </p:sp>
      <p:sp>
        <p:nvSpPr>
          <p:cNvPr id="5" name="文本框 4"/>
          <p:cNvSpPr txBox="1"/>
          <p:nvPr/>
        </p:nvSpPr>
        <p:spPr>
          <a:xfrm>
            <a:off x="9430900" y="2198676"/>
            <a:ext cx="492443" cy="3253021"/>
          </a:xfrm>
          <a:prstGeom prst="rect">
            <a:avLst/>
          </a:prstGeom>
          <a:noFill/>
        </p:spPr>
        <p:txBody>
          <a:bodyPr vert="eaVert" wrap="square" rtlCol="0">
            <a:spAutoFit/>
          </a:bodyPr>
          <a:lstStyle/>
          <a:p>
            <a:r>
              <a:rPr lang="zh-CN" altLang="en-US" sz="2000" b="1" dirty="0">
                <a:latin typeface="汉仪良品线简" panose="00020600040101010101" pitchFamily="18" charset="-122"/>
                <a:ea typeface="汉仪良品线简" panose="00020600040101010101" pitchFamily="18" charset="-122"/>
              </a:rPr>
              <a:t>Title One</a:t>
            </a:r>
          </a:p>
        </p:txBody>
      </p:sp>
      <p:sp>
        <p:nvSpPr>
          <p:cNvPr id="6" name="文本框 5"/>
          <p:cNvSpPr txBox="1"/>
          <p:nvPr/>
        </p:nvSpPr>
        <p:spPr>
          <a:xfrm>
            <a:off x="6484190" y="2214062"/>
            <a:ext cx="492443" cy="3253021"/>
          </a:xfrm>
          <a:prstGeom prst="rect">
            <a:avLst/>
          </a:prstGeom>
          <a:noFill/>
        </p:spPr>
        <p:txBody>
          <a:bodyPr vert="eaVert" wrap="square" rtlCol="0">
            <a:spAutoFit/>
          </a:bodyPr>
          <a:lstStyle/>
          <a:p>
            <a:r>
              <a:rPr lang="zh-CN" altLang="en-US" sz="2000" b="1" dirty="0">
                <a:latin typeface="汉仪良品线简" panose="00020600040101010101" pitchFamily="18" charset="-122"/>
                <a:ea typeface="汉仪良品线简" panose="00020600040101010101" pitchFamily="18" charset="-122"/>
              </a:rPr>
              <a:t>Title 2</a:t>
            </a:r>
          </a:p>
        </p:txBody>
      </p:sp>
      <p:sp>
        <p:nvSpPr>
          <p:cNvPr id="7" name="文本框 6"/>
          <p:cNvSpPr txBox="1"/>
          <p:nvPr/>
        </p:nvSpPr>
        <p:spPr>
          <a:xfrm>
            <a:off x="3363236" y="2237126"/>
            <a:ext cx="492443" cy="3253021"/>
          </a:xfrm>
          <a:prstGeom prst="rect">
            <a:avLst/>
          </a:prstGeom>
          <a:noFill/>
        </p:spPr>
        <p:txBody>
          <a:bodyPr vert="eaVert" wrap="square" rtlCol="0">
            <a:spAutoFit/>
          </a:bodyPr>
          <a:lstStyle/>
          <a:p>
            <a:r>
              <a:rPr lang="zh-CN" altLang="en-US" sz="2000" b="1" dirty="0">
                <a:latin typeface="汉仪良品线简" panose="00020600040101010101" pitchFamily="18" charset="-122"/>
                <a:ea typeface="汉仪良品线简" panose="00020600040101010101" pitchFamily="18" charset="-122"/>
              </a:rPr>
              <a:t>Title Three</a:t>
            </a:r>
          </a:p>
        </p:txBody>
      </p:sp>
      <p:sp>
        <p:nvSpPr>
          <p:cNvPr id="8" name="矩形 7"/>
          <p:cNvSpPr/>
          <p:nvPr/>
        </p:nvSpPr>
        <p:spPr>
          <a:xfrm>
            <a:off x="1189782" y="1645920"/>
            <a:ext cx="2926080" cy="384422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4"/>
          <p:cNvCxnSpPr>
            <a:cxnSpLocks noChangeShapeType="1"/>
          </p:cNvCxnSpPr>
          <p:nvPr/>
        </p:nvCxnSpPr>
        <p:spPr bwMode="auto">
          <a:xfrm flipH="1" flipV="1">
            <a:off x="3731879" y="3469030"/>
            <a:ext cx="4296216" cy="10697"/>
          </a:xfrm>
          <a:prstGeom prst="line">
            <a:avLst/>
          </a:prstGeom>
          <a:noFill/>
          <a:ln w="34925">
            <a:solidFill>
              <a:schemeClr val="tx1"/>
            </a:solidFill>
            <a:round/>
          </a:ln>
          <a:extLst>
            <a:ext uri="{909E8E84-426E-40DD-AFC4-6F175D3DCCD1}">
              <a14:hiddenFill xmlns:a14="http://schemas.microsoft.com/office/drawing/2010/main">
                <a:noFill/>
              </a14:hiddenFill>
            </a:ext>
          </a:extLst>
        </p:spPr>
      </p:cxnSp>
      <p:cxnSp>
        <p:nvCxnSpPr>
          <p:cNvPr id="3" name="直接连接符 15"/>
          <p:cNvCxnSpPr>
            <a:cxnSpLocks noChangeShapeType="1"/>
          </p:cNvCxnSpPr>
          <p:nvPr/>
        </p:nvCxnSpPr>
        <p:spPr bwMode="auto">
          <a:xfrm>
            <a:off x="5928875" y="1774507"/>
            <a:ext cx="0" cy="3568769"/>
          </a:xfrm>
          <a:prstGeom prst="line">
            <a:avLst/>
          </a:prstGeom>
          <a:noFill/>
          <a:ln w="34925">
            <a:solidFill>
              <a:schemeClr val="tx1"/>
            </a:solidFill>
            <a:round/>
          </a:ln>
          <a:extLst>
            <a:ext uri="{909E8E84-426E-40DD-AFC4-6F175D3DCCD1}">
              <a14:hiddenFill xmlns:a14="http://schemas.microsoft.com/office/drawing/2010/main">
                <a:noFill/>
              </a14:hiddenFill>
            </a:ext>
          </a:extLst>
        </p:spPr>
      </p:cxnSp>
      <p:pic>
        <p:nvPicPr>
          <p:cNvPr id="4" name="图片 20"/>
          <p:cNvPicPr>
            <a:picLocks noChangeAspect="1" noChangeArrowheads="1"/>
          </p:cNvPicPr>
          <p:nvPr/>
        </p:nvPicPr>
        <p:blipFill>
          <a:blip r:embed="rId2" cstate="email"/>
          <a:srcRect/>
          <a:stretch>
            <a:fillRect/>
          </a:stretch>
        </p:blipFill>
        <p:spPr bwMode="auto">
          <a:xfrm>
            <a:off x="4321273" y="2132696"/>
            <a:ext cx="1129324" cy="106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a:spLocks noChangeArrowheads="1"/>
          </p:cNvSpPr>
          <p:nvPr/>
        </p:nvSpPr>
        <p:spPr bwMode="auto">
          <a:xfrm>
            <a:off x="4531557" y="2245732"/>
            <a:ext cx="8047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000" dirty="0">
                <a:solidFill>
                  <a:schemeClr val="bg1"/>
                </a:solidFill>
                <a:latin typeface="汉仪良品线简" panose="00020600040101010101" pitchFamily="18" charset="-122"/>
                <a:ea typeface="汉仪良品线简" panose="00020600040101010101" pitchFamily="18" charset="-122"/>
              </a:rPr>
              <a:t>1</a:t>
            </a:r>
            <a:endParaRPr lang="zh-CN" altLang="zh-CN" sz="4000" dirty="0">
              <a:solidFill>
                <a:schemeClr val="bg1"/>
              </a:solidFill>
              <a:latin typeface="汉仪良品线简" panose="00020600040101010101" pitchFamily="18" charset="-122"/>
              <a:ea typeface="汉仪良品线简" panose="00020600040101010101" pitchFamily="18" charset="-122"/>
            </a:endParaRPr>
          </a:p>
        </p:txBody>
      </p:sp>
      <p:pic>
        <p:nvPicPr>
          <p:cNvPr id="6" name="图片 20"/>
          <p:cNvPicPr>
            <a:picLocks noChangeAspect="1" noChangeArrowheads="1"/>
          </p:cNvPicPr>
          <p:nvPr/>
        </p:nvPicPr>
        <p:blipFill>
          <a:blip r:embed="rId2" cstate="email"/>
          <a:srcRect/>
          <a:stretch>
            <a:fillRect/>
          </a:stretch>
        </p:blipFill>
        <p:spPr bwMode="auto">
          <a:xfrm>
            <a:off x="6415568" y="2132696"/>
            <a:ext cx="1129324" cy="106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a:spLocks noChangeArrowheads="1"/>
          </p:cNvSpPr>
          <p:nvPr/>
        </p:nvSpPr>
        <p:spPr bwMode="auto">
          <a:xfrm>
            <a:off x="6625852" y="2245732"/>
            <a:ext cx="8047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000" dirty="0">
                <a:solidFill>
                  <a:schemeClr val="bg1"/>
                </a:solidFill>
                <a:latin typeface="汉仪良品线简" panose="00020600040101010101" pitchFamily="18" charset="-122"/>
                <a:ea typeface="汉仪良品线简" panose="00020600040101010101" pitchFamily="18" charset="-122"/>
              </a:rPr>
              <a:t>2</a:t>
            </a:r>
            <a:endParaRPr lang="zh-CN" altLang="zh-CN" sz="4000" dirty="0">
              <a:solidFill>
                <a:schemeClr val="bg1"/>
              </a:solidFill>
              <a:latin typeface="汉仪良品线简" panose="00020600040101010101" pitchFamily="18" charset="-122"/>
              <a:ea typeface="汉仪良品线简" panose="00020600040101010101" pitchFamily="18" charset="-122"/>
            </a:endParaRPr>
          </a:p>
        </p:txBody>
      </p:sp>
      <p:pic>
        <p:nvPicPr>
          <p:cNvPr id="8" name="图片 20"/>
          <p:cNvPicPr>
            <a:picLocks noChangeAspect="1" noChangeArrowheads="1"/>
          </p:cNvPicPr>
          <p:nvPr/>
        </p:nvPicPr>
        <p:blipFill>
          <a:blip r:embed="rId2" cstate="email"/>
          <a:srcRect/>
          <a:stretch>
            <a:fillRect/>
          </a:stretch>
        </p:blipFill>
        <p:spPr bwMode="auto">
          <a:xfrm>
            <a:off x="6488083" y="3890197"/>
            <a:ext cx="1129324" cy="106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p:cNvSpPr txBox="1">
            <a:spLocks noChangeArrowheads="1"/>
          </p:cNvSpPr>
          <p:nvPr/>
        </p:nvSpPr>
        <p:spPr bwMode="auto">
          <a:xfrm>
            <a:off x="6698367" y="4003233"/>
            <a:ext cx="8047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000" dirty="0">
                <a:solidFill>
                  <a:schemeClr val="bg1"/>
                </a:solidFill>
                <a:latin typeface="汉仪良品线简" panose="00020600040101010101" pitchFamily="18" charset="-122"/>
                <a:ea typeface="汉仪良品线简" panose="00020600040101010101" pitchFamily="18" charset="-122"/>
              </a:rPr>
              <a:t>3</a:t>
            </a:r>
            <a:endParaRPr lang="zh-CN" altLang="zh-CN" sz="4000" dirty="0">
              <a:solidFill>
                <a:schemeClr val="bg1"/>
              </a:solidFill>
              <a:latin typeface="汉仪良品线简" panose="00020600040101010101" pitchFamily="18" charset="-122"/>
              <a:ea typeface="汉仪良品线简" panose="00020600040101010101" pitchFamily="18" charset="-122"/>
            </a:endParaRPr>
          </a:p>
        </p:txBody>
      </p:sp>
      <p:pic>
        <p:nvPicPr>
          <p:cNvPr id="10" name="图片 20"/>
          <p:cNvPicPr>
            <a:picLocks noChangeAspect="1" noChangeArrowheads="1"/>
          </p:cNvPicPr>
          <p:nvPr/>
        </p:nvPicPr>
        <p:blipFill>
          <a:blip r:embed="rId2" cstate="email"/>
          <a:srcRect/>
          <a:stretch>
            <a:fillRect/>
          </a:stretch>
        </p:blipFill>
        <p:spPr bwMode="auto">
          <a:xfrm>
            <a:off x="4377331" y="3890197"/>
            <a:ext cx="1129324" cy="106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10"/>
          <p:cNvSpPr txBox="1">
            <a:spLocks noChangeArrowheads="1"/>
          </p:cNvSpPr>
          <p:nvPr/>
        </p:nvSpPr>
        <p:spPr bwMode="auto">
          <a:xfrm>
            <a:off x="4587615" y="4003233"/>
            <a:ext cx="8047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000" dirty="0">
                <a:solidFill>
                  <a:schemeClr val="bg1"/>
                </a:solidFill>
                <a:latin typeface="汉仪良品线简" panose="00020600040101010101" pitchFamily="18" charset="-122"/>
                <a:ea typeface="汉仪良品线简" panose="00020600040101010101" pitchFamily="18" charset="-122"/>
              </a:rPr>
              <a:t>4</a:t>
            </a:r>
            <a:endParaRPr lang="zh-CN" altLang="zh-CN" sz="4000" dirty="0">
              <a:solidFill>
                <a:schemeClr val="bg1"/>
              </a:solidFill>
              <a:latin typeface="汉仪良品线简" panose="00020600040101010101" pitchFamily="18" charset="-122"/>
              <a:ea typeface="汉仪良品线简" panose="00020600040101010101" pitchFamily="18" charset="-122"/>
            </a:endParaRPr>
          </a:p>
        </p:txBody>
      </p:sp>
      <p:sp>
        <p:nvSpPr>
          <p:cNvPr id="12" name="文本框 45"/>
          <p:cNvSpPr txBox="1">
            <a:spLocks noChangeArrowheads="1"/>
          </p:cNvSpPr>
          <p:nvPr/>
        </p:nvSpPr>
        <p:spPr bwMode="auto">
          <a:xfrm>
            <a:off x="7755176" y="1929271"/>
            <a:ext cx="28806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400" b="1" dirty="0">
                <a:latin typeface="汉仪良品线简" panose="00020600040101010101" pitchFamily="18" charset="-122"/>
                <a:ea typeface="汉仪良品线简" panose="00020600040101010101" pitchFamily="18" charset="-122"/>
              </a:rPr>
              <a:t>Add a title</a:t>
            </a:r>
          </a:p>
        </p:txBody>
      </p:sp>
      <p:sp>
        <p:nvSpPr>
          <p:cNvPr id="13" name="文本框 49"/>
          <p:cNvSpPr txBox="1">
            <a:spLocks noChangeArrowheads="1"/>
          </p:cNvSpPr>
          <p:nvPr/>
        </p:nvSpPr>
        <p:spPr bwMode="auto">
          <a:xfrm>
            <a:off x="7776091" y="2365389"/>
            <a:ext cx="372516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nSpc>
                <a:spcPct val="150000"/>
              </a:lnSpc>
              <a:defRPr/>
            </a:pPr>
            <a:r>
              <a:rPr lang="zh-CN" altLang="en-US" sz="1400" kern="0" dirty="0">
                <a:solidFill>
                  <a:srgbClr val="000000">
                    <a:lumMod val="65000"/>
                    <a:lumOff val="35000"/>
                  </a:srgbClr>
                </a:solidFill>
                <a:latin typeface="汉仪良品线简" panose="00020600040101010101" pitchFamily="18" charset="-122"/>
                <a:ea typeface="汉仪良品线简" panose="00020600040101010101" pitchFamily="18" charset="-122"/>
              </a:rPr>
              <a:t>Click to enter the specific text in this column, concise description of the content of the section</a:t>
            </a:r>
            <a:endParaRPr lang="en-US" altLang="zh-CN" sz="1400" kern="0" dirty="0">
              <a:solidFill>
                <a:srgbClr val="000000">
                  <a:lumMod val="65000"/>
                  <a:lumOff val="35000"/>
                </a:srgbClr>
              </a:solidFill>
              <a:latin typeface="汉仪良品线简" panose="00020600040101010101" pitchFamily="18" charset="-122"/>
              <a:ea typeface="汉仪良品线简" panose="00020600040101010101" pitchFamily="18" charset="-122"/>
            </a:endParaRPr>
          </a:p>
          <a:p>
            <a:pPr eaLnBrk="1" hangingPunct="1"/>
            <a:endParaRPr lang="zh-CN" altLang="en-US" sz="1400" dirty="0">
              <a:latin typeface="汉仪良品线简" panose="00020600040101010101" pitchFamily="18" charset="-122"/>
              <a:ea typeface="汉仪良品线简" panose="00020600040101010101" pitchFamily="18" charset="-122"/>
            </a:endParaRPr>
          </a:p>
        </p:txBody>
      </p:sp>
      <p:sp>
        <p:nvSpPr>
          <p:cNvPr id="14" name="文本框 45"/>
          <p:cNvSpPr txBox="1">
            <a:spLocks noChangeArrowheads="1"/>
          </p:cNvSpPr>
          <p:nvPr/>
        </p:nvSpPr>
        <p:spPr bwMode="auto">
          <a:xfrm>
            <a:off x="7776091" y="3744607"/>
            <a:ext cx="28806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400" b="1" dirty="0">
                <a:latin typeface="汉仪良品线简" panose="00020600040101010101" pitchFamily="18" charset="-122"/>
                <a:ea typeface="汉仪良品线简" panose="00020600040101010101" pitchFamily="18" charset="-122"/>
              </a:rPr>
              <a:t>Add a title</a:t>
            </a:r>
          </a:p>
        </p:txBody>
      </p:sp>
      <p:sp>
        <p:nvSpPr>
          <p:cNvPr id="15" name="文本框 49"/>
          <p:cNvSpPr txBox="1">
            <a:spLocks noChangeArrowheads="1"/>
          </p:cNvSpPr>
          <p:nvPr/>
        </p:nvSpPr>
        <p:spPr bwMode="auto">
          <a:xfrm>
            <a:off x="7797006" y="4180725"/>
            <a:ext cx="3725165"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nSpc>
                <a:spcPct val="150000"/>
              </a:lnSpc>
              <a:defRPr/>
            </a:pPr>
            <a:r>
              <a:rPr lang="zh-CN" altLang="en-US" sz="1400" kern="0" dirty="0">
                <a:solidFill>
                  <a:srgbClr val="000000">
                    <a:lumMod val="65000"/>
                    <a:lumOff val="35000"/>
                  </a:srgbClr>
                </a:solidFill>
                <a:latin typeface="汉仪良品线简" panose="00020600040101010101" pitchFamily="18" charset="-122"/>
                <a:ea typeface="汉仪良品线简" panose="00020600040101010101" pitchFamily="18" charset="-122"/>
              </a:rPr>
              <a:t>Click to enter the specific text in this column, concise description of the content of the section</a:t>
            </a:r>
            <a:endParaRPr lang="zh-CN" altLang="en-US" sz="1400" dirty="0">
              <a:latin typeface="汉仪良品线简" panose="00020600040101010101" pitchFamily="18" charset="-122"/>
              <a:ea typeface="汉仪良品线简" panose="00020600040101010101" pitchFamily="18" charset="-122"/>
            </a:endParaRPr>
          </a:p>
        </p:txBody>
      </p:sp>
      <p:sp>
        <p:nvSpPr>
          <p:cNvPr id="16" name="文本框 45"/>
          <p:cNvSpPr txBox="1">
            <a:spLocks noChangeArrowheads="1"/>
          </p:cNvSpPr>
          <p:nvPr/>
        </p:nvSpPr>
        <p:spPr bwMode="auto">
          <a:xfrm>
            <a:off x="1043502" y="1970483"/>
            <a:ext cx="28806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zh-CN" sz="2400" b="1" dirty="0">
                <a:latin typeface="汉仪良品线简" panose="00020600040101010101" pitchFamily="18" charset="-122"/>
                <a:ea typeface="汉仪良品线简" panose="00020600040101010101" pitchFamily="18" charset="-122"/>
              </a:rPr>
              <a:t>Add a title</a:t>
            </a:r>
          </a:p>
        </p:txBody>
      </p:sp>
      <p:sp>
        <p:nvSpPr>
          <p:cNvPr id="17" name="文本框 49"/>
          <p:cNvSpPr txBox="1">
            <a:spLocks noChangeArrowheads="1"/>
          </p:cNvSpPr>
          <p:nvPr/>
        </p:nvSpPr>
        <p:spPr bwMode="auto">
          <a:xfrm>
            <a:off x="257708" y="2406601"/>
            <a:ext cx="372516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r">
              <a:lnSpc>
                <a:spcPct val="150000"/>
              </a:lnSpc>
              <a:defRPr/>
            </a:pPr>
            <a:r>
              <a:rPr lang="zh-CN" altLang="en-US" sz="1400" kern="0" dirty="0">
                <a:solidFill>
                  <a:srgbClr val="000000">
                    <a:lumMod val="65000"/>
                    <a:lumOff val="35000"/>
                  </a:srgbClr>
                </a:solidFill>
                <a:latin typeface="汉仪良品线简" panose="00020600040101010101" pitchFamily="18" charset="-122"/>
                <a:ea typeface="汉仪良品线简" panose="00020600040101010101" pitchFamily="18" charset="-122"/>
              </a:rPr>
              <a:t>Click to enter the specific text in this column, concise description of the content of the section</a:t>
            </a:r>
            <a:endParaRPr lang="en-US" altLang="zh-CN" sz="1400" kern="0" dirty="0">
              <a:solidFill>
                <a:srgbClr val="000000">
                  <a:lumMod val="65000"/>
                  <a:lumOff val="35000"/>
                </a:srgbClr>
              </a:solidFill>
              <a:latin typeface="汉仪良品线简" panose="00020600040101010101" pitchFamily="18" charset="-122"/>
              <a:ea typeface="汉仪良品线简" panose="00020600040101010101" pitchFamily="18" charset="-122"/>
            </a:endParaRPr>
          </a:p>
          <a:p>
            <a:pPr algn="r" eaLnBrk="1" hangingPunct="1"/>
            <a:endParaRPr lang="zh-CN" altLang="en-US" sz="1400" dirty="0">
              <a:latin typeface="汉仪良品线简" panose="00020600040101010101" pitchFamily="18" charset="-122"/>
              <a:ea typeface="汉仪良品线简" panose="00020600040101010101" pitchFamily="18" charset="-122"/>
            </a:endParaRPr>
          </a:p>
        </p:txBody>
      </p:sp>
      <p:sp>
        <p:nvSpPr>
          <p:cNvPr id="18" name="文本框 45"/>
          <p:cNvSpPr txBox="1">
            <a:spLocks noChangeArrowheads="1"/>
          </p:cNvSpPr>
          <p:nvPr/>
        </p:nvSpPr>
        <p:spPr bwMode="auto">
          <a:xfrm>
            <a:off x="1005351" y="3692326"/>
            <a:ext cx="28806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zh-CN" sz="2400" b="1" dirty="0">
                <a:latin typeface="汉仪良品线简" panose="00020600040101010101" pitchFamily="18" charset="-122"/>
                <a:ea typeface="汉仪良品线简" panose="00020600040101010101" pitchFamily="18" charset="-122"/>
              </a:rPr>
              <a:t>Add a title</a:t>
            </a:r>
          </a:p>
        </p:txBody>
      </p:sp>
      <p:sp>
        <p:nvSpPr>
          <p:cNvPr id="19" name="文本框 49"/>
          <p:cNvSpPr txBox="1">
            <a:spLocks noChangeArrowheads="1"/>
          </p:cNvSpPr>
          <p:nvPr/>
        </p:nvSpPr>
        <p:spPr bwMode="auto">
          <a:xfrm>
            <a:off x="219557" y="4128444"/>
            <a:ext cx="3725165"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r">
              <a:lnSpc>
                <a:spcPct val="150000"/>
              </a:lnSpc>
              <a:defRPr/>
            </a:pPr>
            <a:r>
              <a:rPr lang="zh-CN" altLang="en-US" sz="1400" kern="0" dirty="0">
                <a:solidFill>
                  <a:srgbClr val="000000">
                    <a:lumMod val="65000"/>
                    <a:lumOff val="35000"/>
                  </a:srgbClr>
                </a:solidFill>
                <a:latin typeface="汉仪良品线简" panose="00020600040101010101" pitchFamily="18" charset="-122"/>
                <a:ea typeface="汉仪良品线简" panose="00020600040101010101" pitchFamily="18" charset="-122"/>
              </a:rPr>
              <a:t>Click to enter the specific text in this column, concise description of the content of the section</a:t>
            </a:r>
            <a:endParaRPr lang="zh-CN" altLang="en-US" sz="1400" dirty="0">
              <a:latin typeface="汉仪良品线简" panose="00020600040101010101" pitchFamily="18" charset="-122"/>
              <a:ea typeface="汉仪良品线简" panose="00020600040101010101"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1750"/>
                                        <p:tgtEl>
                                          <p:spTgt spid="1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1750"/>
                                        <p:tgtEl>
                                          <p:spTgt spid="1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1750"/>
                                        <p:tgtEl>
                                          <p:spTgt spid="9"/>
                                        </p:tgtEl>
                                      </p:cBhvr>
                                    </p:animEffect>
                                  </p:childTnLst>
                                </p:cTn>
                              </p:par>
                              <p:par>
                                <p:cTn id="21" presetID="16" presetClass="entr" presetSubtype="21"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175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1750"/>
                                        <p:tgtEl>
                                          <p:spTgt spid="7"/>
                                        </p:tgtEl>
                                      </p:cBhvr>
                                    </p:animEffect>
                                  </p:childTnLst>
                                </p:cTn>
                              </p:par>
                              <p:par>
                                <p:cTn id="27" presetID="16" presetClass="entr" presetSubtype="21"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1750"/>
                                        <p:tgtEl>
                                          <p:spTgt spid="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1750"/>
                                        <p:tgtEl>
                                          <p:spTgt spid="13"/>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1750"/>
                                        <p:tgtEl>
                                          <p:spTgt spid="12"/>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arn(inVertical)">
                                      <p:cBhvr>
                                        <p:cTn id="38" dur="1750"/>
                                        <p:tgtEl>
                                          <p:spTgt spid="5"/>
                                        </p:tgtEl>
                                      </p:cBhvr>
                                    </p:animEffect>
                                  </p:childTnLst>
                                </p:cTn>
                              </p:par>
                              <p:par>
                                <p:cTn id="39" presetID="16" presetClass="entr" presetSubtype="21"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barn(inVertical)">
                                      <p:cBhvr>
                                        <p:cTn id="41" dur="1750"/>
                                        <p:tgtEl>
                                          <p:spTgt spid="4"/>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1750"/>
                                        <p:tgtEl>
                                          <p:spTgt spid="11"/>
                                        </p:tgtEl>
                                      </p:cBhvr>
                                    </p:animEffect>
                                  </p:childTnLst>
                                </p:cTn>
                              </p:par>
                              <p:par>
                                <p:cTn id="45" presetID="16" presetClass="entr" presetSubtype="21"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1750"/>
                                        <p:tgtEl>
                                          <p:spTgt spid="10"/>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arn(inVertical)">
                                      <p:cBhvr>
                                        <p:cTn id="50" dur="1750"/>
                                        <p:tgtEl>
                                          <p:spTgt spid="19"/>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arn(inVertical)">
                                      <p:cBhvr>
                                        <p:cTn id="53" dur="1750"/>
                                        <p:tgtEl>
                                          <p:spTgt spid="18"/>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barn(inVertical)">
                                      <p:cBhvr>
                                        <p:cTn id="56" dur="1750"/>
                                        <p:tgtEl>
                                          <p:spTgt spid="17"/>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barn(inVertical)">
                                      <p:cBhvr>
                                        <p:cTn id="59" dur="1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2" grpId="0"/>
      <p:bldP spid="13" grpId="0"/>
      <p:bldP spid="14" grpId="0"/>
      <p:bldP spid="15" grpId="0"/>
      <p:bldP spid="16" grpId="0"/>
      <p:bldP spid="17"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p:cNvSpPr txBox="1">
            <a:spLocks noChangeArrowheads="1"/>
          </p:cNvSpPr>
          <p:nvPr/>
        </p:nvSpPr>
        <p:spPr bwMode="auto">
          <a:xfrm>
            <a:off x="3969022" y="2580191"/>
            <a:ext cx="5016238" cy="338554"/>
          </a:xfrm>
          <a:prstGeom prst="rect">
            <a:avLst/>
          </a:prstGeom>
          <a:noFill/>
          <a:ln>
            <a:noFill/>
          </a:ln>
        </p:spPr>
        <p:txBody>
          <a:bodyPr wrap="square">
            <a:spAutoFit/>
          </a:bodyPr>
          <a:lstStyle>
            <a:lvl1pPr/>
            <a:lvl2pPr marL="742950" indent="-285750"/>
            <a:lvl3pPr/>
            <a:lvl4pPr/>
            <a:lvl5pPr/>
            <a:lvl6pPr/>
            <a:lvl7pPr/>
            <a:lvl8pPr/>
            <a:lvl9pPr/>
          </a:lstStyle>
          <a:p>
            <a:r>
              <a:rPr lang="zh-CN" altLang="en-US" sz="1600" b="1" dirty="0">
                <a:latin typeface="楷体" panose="02010609060101010101" pitchFamily="49" charset="-122"/>
                <a:ea typeface="楷体" panose="02010609060101010101" pitchFamily="49" charset="-122"/>
              </a:rPr>
              <a:t>Add your title</a:t>
            </a:r>
            <a:endParaRPr lang="zh-CN" altLang="en-US" sz="1600" dirty="0">
              <a:latin typeface="楷体" panose="02010609060101010101" pitchFamily="49" charset="-122"/>
              <a:ea typeface="楷体" panose="02010609060101010101" pitchFamily="49" charset="-122"/>
            </a:endParaRPr>
          </a:p>
        </p:txBody>
      </p:sp>
      <p:sp>
        <p:nvSpPr>
          <p:cNvPr id="3" name="矩形 23"/>
          <p:cNvSpPr>
            <a:spLocks noChangeArrowheads="1"/>
          </p:cNvSpPr>
          <p:nvPr/>
        </p:nvSpPr>
        <p:spPr bwMode="auto">
          <a:xfrm>
            <a:off x="3969022" y="3601136"/>
            <a:ext cx="6009864" cy="2140138"/>
          </a:xfrm>
          <a:prstGeom prst="rect">
            <a:avLst/>
          </a:prstGeom>
          <a:noFill/>
          <a:ln>
            <a:noFill/>
          </a:ln>
        </p:spPr>
        <p:txBody>
          <a:bodyPr wrap="square">
            <a:spAutoFit/>
          </a:bodyPr>
          <a:lstStyle/>
          <a:p>
            <a:pPr>
              <a:lnSpc>
                <a:spcPct val="250000"/>
              </a:lnSpc>
            </a:pPr>
            <a:r>
              <a:rPr lang="zh-CN" altLang="en-US" sz="1100" kern="0" dirty="0">
                <a:solidFill>
                  <a:srgbClr val="000000">
                    <a:lumMod val="65000"/>
                    <a:lumOff val="35000"/>
                  </a:srgbClr>
                </a:solidFill>
                <a:latin typeface="汉仪良品线简" panose="00020600040101010101" pitchFamily="18" charset="-122"/>
                <a:ea typeface="汉仪良品线简" panose="00020600040101010101" pitchFamily="18" charset="-122"/>
              </a:rPr>
              <a:t>Click to enter the specific text in this column, concise description of the content, this is a concept diagram, please modify according to your specific content. Click to enter the specific text in this column, concise description of the content. Click to enter the specific text in this column, concise description of the content, this is a concept diagram, please modify according to your specific content. Click to enter the specific text in this column, concise description of the content of the section</a:t>
            </a:r>
            <a:endParaRPr lang="zh-CN" altLang="en-US" sz="1100" dirty="0"/>
          </a:p>
          <a:p>
            <a:pPr>
              <a:lnSpc>
                <a:spcPct val="250000"/>
              </a:lnSpc>
            </a:pPr>
            <a:endParaRPr lang="zh-CN" altLang="en-US" sz="1100" dirty="0"/>
          </a:p>
        </p:txBody>
      </p:sp>
      <p:cxnSp>
        <p:nvCxnSpPr>
          <p:cNvPr id="4" name="直接连接符 3"/>
          <p:cNvCxnSpPr/>
          <p:nvPr/>
        </p:nvCxnSpPr>
        <p:spPr>
          <a:xfrm>
            <a:off x="3574823" y="1427569"/>
            <a:ext cx="0" cy="3184188"/>
          </a:xfrm>
          <a:prstGeom prst="line">
            <a:avLst/>
          </a:prstGeom>
          <a:ln>
            <a:solidFill>
              <a:schemeClr val="accent1">
                <a:lumMod val="20000"/>
                <a:lumOff val="80000"/>
              </a:schemeClr>
            </a:solidFill>
          </a:ln>
        </p:spPr>
        <p:style>
          <a:lnRef idx="1">
            <a:schemeClr val="dk1"/>
          </a:lnRef>
          <a:fillRef idx="0">
            <a:schemeClr val="dk1"/>
          </a:fillRef>
          <a:effectRef idx="0">
            <a:schemeClr val="dk1"/>
          </a:effectRef>
          <a:fontRef idx="minor">
            <a:schemeClr val="tx1"/>
          </a:fontRef>
        </p:style>
      </p:cxnSp>
      <p:sp>
        <p:nvSpPr>
          <p:cNvPr id="5" name="矩形 4"/>
          <p:cNvSpPr/>
          <p:nvPr/>
        </p:nvSpPr>
        <p:spPr>
          <a:xfrm>
            <a:off x="3969022" y="3166727"/>
            <a:ext cx="5486400" cy="276999"/>
          </a:xfrm>
          <a:prstGeom prst="rect">
            <a:avLst/>
          </a:prstGeom>
        </p:spPr>
        <p:txBody>
          <a:bodyPr wrap="square">
            <a:spAutoFit/>
          </a:bodyPr>
          <a:lstStyle/>
          <a:p>
            <a:r>
              <a:rPr lang="en-US" altLang="zh-CN" sz="1200" dirty="0">
                <a:latin typeface="楷体" panose="02010609060101010101" pitchFamily="49" charset="-122"/>
                <a:ea typeface="楷体" panose="02010609060101010101" pitchFamily="49" charset="-122"/>
              </a:rPr>
              <a:t>ICAN DO SOMETHING for TWELVE HOURS THAT</a:t>
            </a:r>
            <a:endParaRPr lang="zh-CN" altLang="en-US" sz="1200" dirty="0">
              <a:latin typeface="楷体" panose="02010609060101010101" pitchFamily="49" charset="-122"/>
              <a:ea typeface="楷体" panose="02010609060101010101" pitchFamily="49"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861" y="1229910"/>
            <a:ext cx="1999802" cy="19368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1"/>
          <p:cNvSpPr/>
          <p:nvPr/>
        </p:nvSpPr>
        <p:spPr>
          <a:xfrm>
            <a:off x="6336641" y="1954713"/>
            <a:ext cx="860425" cy="862013"/>
          </a:xfrm>
          <a:prstGeom prst="ellipse">
            <a:avLst/>
          </a:prstGeom>
          <a:solidFill>
            <a:schemeClr val="bg1">
              <a:lumMod val="50000"/>
            </a:schemeClr>
          </a:solidFill>
          <a:ln w="9525">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eaLnBrk="1" hangingPunct="1"/>
            <a:endParaRPr lang="ru-RU" altLang="en-US" sz="2400" dirty="0">
              <a:solidFill>
                <a:srgbClr val="FFFFFF"/>
              </a:solidFill>
              <a:latin typeface="楷体" panose="02010609060101010101" pitchFamily="49" charset="-122"/>
              <a:ea typeface="楷体" panose="02010609060101010101" pitchFamily="49" charset="-122"/>
              <a:sym typeface="Arial" panose="020B0604020202020204" pitchFamily="34" charset="0"/>
            </a:endParaRPr>
          </a:p>
        </p:txBody>
      </p:sp>
      <p:sp>
        <p:nvSpPr>
          <p:cNvPr id="3" name="Oval 12"/>
          <p:cNvSpPr/>
          <p:nvPr/>
        </p:nvSpPr>
        <p:spPr>
          <a:xfrm>
            <a:off x="6336641" y="3971744"/>
            <a:ext cx="860425" cy="862012"/>
          </a:xfrm>
          <a:prstGeom prst="ellipse">
            <a:avLst/>
          </a:prstGeom>
          <a:solidFill>
            <a:schemeClr val="bg1">
              <a:lumMod val="50000"/>
            </a:schemeClr>
          </a:solidFill>
          <a:ln w="9525">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eaLnBrk="1" hangingPunct="1"/>
            <a:endParaRPr lang="ru-RU" altLang="en-US" sz="2400" dirty="0">
              <a:solidFill>
                <a:srgbClr val="FFFFFF"/>
              </a:solidFill>
              <a:latin typeface="楷体" panose="02010609060101010101" pitchFamily="49" charset="-122"/>
              <a:ea typeface="楷体" panose="02010609060101010101" pitchFamily="49" charset="-122"/>
              <a:sym typeface="Arial" panose="020B0604020202020204" pitchFamily="34" charset="0"/>
            </a:endParaRPr>
          </a:p>
        </p:txBody>
      </p:sp>
      <p:sp>
        <p:nvSpPr>
          <p:cNvPr id="4" name="Freeform 101"/>
          <p:cNvSpPr/>
          <p:nvPr/>
        </p:nvSpPr>
        <p:spPr>
          <a:xfrm>
            <a:off x="6587466" y="4281306"/>
            <a:ext cx="358775" cy="276225"/>
          </a:xfrm>
          <a:custGeom>
            <a:avLst/>
            <a:gdLst/>
            <a:ahLst/>
            <a:cxnLst>
              <a:cxn ang="0">
                <a:pos x="57751" y="179329"/>
              </a:cxn>
              <a:cxn ang="0">
                <a:pos x="57751" y="179329"/>
              </a:cxn>
              <a:cxn ang="0">
                <a:pos x="114779" y="237177"/>
              </a:cxn>
              <a:cxn ang="0">
                <a:pos x="179027" y="275502"/>
              </a:cxn>
              <a:cxn ang="0">
                <a:pos x="243274" y="243685"/>
              </a:cxn>
              <a:cxn ang="0">
                <a:pos x="281534" y="186560"/>
              </a:cxn>
              <a:cxn ang="0">
                <a:pos x="179027" y="237177"/>
              </a:cxn>
              <a:cxn ang="0">
                <a:pos x="57751" y="179329"/>
              </a:cxn>
              <a:cxn ang="0">
                <a:pos x="351556" y="89665"/>
              </a:cxn>
              <a:cxn ang="0">
                <a:pos x="351556" y="89665"/>
              </a:cxn>
              <a:cxn ang="0">
                <a:pos x="197795" y="6508"/>
              </a:cxn>
              <a:cxn ang="0">
                <a:pos x="159536" y="6508"/>
              </a:cxn>
              <a:cxn ang="0">
                <a:pos x="6497" y="89665"/>
              </a:cxn>
              <a:cxn ang="0">
                <a:pos x="6497" y="115696"/>
              </a:cxn>
              <a:cxn ang="0">
                <a:pos x="159536" y="198853"/>
              </a:cxn>
              <a:cxn ang="0">
                <a:pos x="197795" y="198853"/>
              </a:cxn>
              <a:cxn ang="0">
                <a:pos x="294528" y="141005"/>
              </a:cxn>
              <a:cxn ang="0">
                <a:pos x="192020" y="115696"/>
              </a:cxn>
              <a:cxn ang="0">
                <a:pos x="179027" y="121481"/>
              </a:cxn>
              <a:cxn ang="0">
                <a:pos x="146542" y="96173"/>
              </a:cxn>
              <a:cxn ang="0">
                <a:pos x="179027" y="77372"/>
              </a:cxn>
              <a:cxn ang="0">
                <a:pos x="211511" y="89665"/>
              </a:cxn>
              <a:cxn ang="0">
                <a:pos x="319793" y="127989"/>
              </a:cxn>
              <a:cxn ang="0">
                <a:pos x="351556" y="115696"/>
              </a:cxn>
              <a:cxn ang="0">
                <a:pos x="351556" y="89665"/>
              </a:cxn>
              <a:cxn ang="0">
                <a:pos x="306800" y="250193"/>
              </a:cxn>
              <a:cxn ang="0">
                <a:pos x="306800" y="250193"/>
              </a:cxn>
              <a:cxn ang="0">
                <a:pos x="332787" y="243685"/>
              </a:cxn>
              <a:cxn ang="0">
                <a:pos x="319793" y="127989"/>
              </a:cxn>
              <a:cxn ang="0">
                <a:pos x="294528" y="141005"/>
              </a:cxn>
              <a:cxn ang="0">
                <a:pos x="306800" y="250193"/>
              </a:cxn>
            </a:cxnLst>
            <a:rect l="0" t="0" r="0" b="0"/>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bg1">
              <a:alpha val="100000"/>
            </a:schemeClr>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楷体" panose="02010609060101010101" pitchFamily="49" charset="-122"/>
              <a:ea typeface="楷体" panose="02010609060101010101" pitchFamily="49" charset="-122"/>
            </a:endParaRPr>
          </a:p>
        </p:txBody>
      </p:sp>
      <p:sp>
        <p:nvSpPr>
          <p:cNvPr id="5" name="Freeform 154"/>
          <p:cNvSpPr/>
          <p:nvPr/>
        </p:nvSpPr>
        <p:spPr>
          <a:xfrm>
            <a:off x="6631916" y="2223001"/>
            <a:ext cx="257175" cy="349250"/>
          </a:xfrm>
          <a:custGeom>
            <a:avLst/>
            <a:gdLst/>
            <a:ahLst/>
            <a:cxnLst>
              <a:cxn ang="0">
                <a:pos x="250655" y="94663"/>
              </a:cxn>
              <a:cxn ang="0">
                <a:pos x="250655" y="94663"/>
              </a:cxn>
              <a:cxn ang="0">
                <a:pos x="84035" y="12191"/>
              </a:cxn>
              <a:cxn ang="0">
                <a:pos x="6520" y="38009"/>
              </a:cxn>
              <a:cxn ang="0">
                <a:pos x="0" y="56655"/>
              </a:cxn>
              <a:cxn ang="0">
                <a:pos x="6520" y="247415"/>
              </a:cxn>
              <a:cxn ang="0">
                <a:pos x="13040" y="260324"/>
              </a:cxn>
              <a:cxn ang="0">
                <a:pos x="160825" y="348533"/>
              </a:cxn>
              <a:cxn ang="0">
                <a:pos x="167345" y="348533"/>
              </a:cxn>
              <a:cxn ang="0">
                <a:pos x="173865" y="348533"/>
              </a:cxn>
              <a:cxn ang="0">
                <a:pos x="179660" y="342796"/>
              </a:cxn>
              <a:cxn ang="0">
                <a:pos x="179660" y="145581"/>
              </a:cxn>
              <a:cxn ang="0">
                <a:pos x="173865" y="132672"/>
              </a:cxn>
              <a:cxn ang="0">
                <a:pos x="31875" y="50200"/>
              </a:cxn>
              <a:cxn ang="0">
                <a:pos x="51435" y="38009"/>
              </a:cxn>
              <a:cxn ang="0">
                <a:pos x="77515" y="31554"/>
              </a:cxn>
              <a:cxn ang="0">
                <a:pos x="218055" y="107572"/>
              </a:cxn>
              <a:cxn ang="0">
                <a:pos x="224575" y="114026"/>
              </a:cxn>
              <a:cxn ang="0">
                <a:pos x="224575" y="304787"/>
              </a:cxn>
              <a:cxn ang="0">
                <a:pos x="237615" y="316978"/>
              </a:cxn>
              <a:cxn ang="0">
                <a:pos x="256451" y="304787"/>
              </a:cxn>
              <a:cxn ang="0">
                <a:pos x="256451" y="101118"/>
              </a:cxn>
              <a:cxn ang="0">
                <a:pos x="250655" y="94663"/>
              </a:cxn>
            </a:cxnLst>
            <a:rect l="0" t="0" r="0" b="0"/>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alpha val="100000"/>
            </a:schemeClr>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楷体" panose="02010609060101010101" pitchFamily="49" charset="-122"/>
              <a:ea typeface="楷体" panose="02010609060101010101" pitchFamily="49" charset="-122"/>
            </a:endParaRPr>
          </a:p>
        </p:txBody>
      </p:sp>
      <p:sp>
        <p:nvSpPr>
          <p:cNvPr id="6" name="Oval 2"/>
          <p:cNvSpPr/>
          <p:nvPr/>
        </p:nvSpPr>
        <p:spPr>
          <a:xfrm>
            <a:off x="763716" y="1938045"/>
            <a:ext cx="862013" cy="862013"/>
          </a:xfrm>
          <a:prstGeom prst="ellipse">
            <a:avLst/>
          </a:prstGeom>
          <a:solidFill>
            <a:schemeClr val="bg1">
              <a:lumMod val="50000"/>
            </a:schemeClr>
          </a:solidFill>
          <a:ln w="9525">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eaLnBrk="1" hangingPunct="1"/>
            <a:endParaRPr lang="ru-RU" altLang="en-US" sz="2400" dirty="0">
              <a:solidFill>
                <a:srgbClr val="FFFFFF"/>
              </a:solidFill>
              <a:latin typeface="楷体" panose="02010609060101010101" pitchFamily="49" charset="-122"/>
              <a:ea typeface="楷体" panose="02010609060101010101" pitchFamily="49" charset="-122"/>
              <a:sym typeface="Arial" panose="020B0604020202020204" pitchFamily="34" charset="0"/>
            </a:endParaRPr>
          </a:p>
        </p:txBody>
      </p:sp>
      <p:sp>
        <p:nvSpPr>
          <p:cNvPr id="7" name="Oval 9"/>
          <p:cNvSpPr/>
          <p:nvPr/>
        </p:nvSpPr>
        <p:spPr>
          <a:xfrm>
            <a:off x="763716" y="3955076"/>
            <a:ext cx="862013" cy="862012"/>
          </a:xfrm>
          <a:prstGeom prst="ellipse">
            <a:avLst/>
          </a:prstGeom>
          <a:solidFill>
            <a:schemeClr val="bg1">
              <a:lumMod val="50000"/>
            </a:schemeClr>
          </a:solidFill>
          <a:ln w="9525">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eaLnBrk="1" hangingPunct="1"/>
            <a:endParaRPr lang="ru-RU" altLang="en-US" sz="2400" dirty="0">
              <a:solidFill>
                <a:srgbClr val="FFFFFF"/>
              </a:solidFill>
              <a:latin typeface="楷体" panose="02010609060101010101" pitchFamily="49" charset="-122"/>
              <a:ea typeface="楷体" panose="02010609060101010101" pitchFamily="49" charset="-122"/>
              <a:sym typeface="Arial" panose="020B0604020202020204" pitchFamily="34" charset="0"/>
            </a:endParaRPr>
          </a:p>
        </p:txBody>
      </p:sp>
      <p:sp>
        <p:nvSpPr>
          <p:cNvPr id="8" name="Freeform 25"/>
          <p:cNvSpPr/>
          <p:nvPr/>
        </p:nvSpPr>
        <p:spPr>
          <a:xfrm>
            <a:off x="1068516" y="4256701"/>
            <a:ext cx="247650" cy="346075"/>
          </a:xfrm>
          <a:custGeom>
            <a:avLst/>
            <a:gdLst/>
            <a:ahLst/>
            <a:cxnLst>
              <a:cxn ang="0">
                <a:pos x="139572" y="0"/>
              </a:cxn>
              <a:cxn ang="0">
                <a:pos x="139572" y="0"/>
              </a:cxn>
              <a:cxn ang="0">
                <a:pos x="114520" y="0"/>
              </a:cxn>
              <a:cxn ang="0">
                <a:pos x="114520" y="236978"/>
              </a:cxn>
              <a:cxn ang="0">
                <a:pos x="57260" y="236978"/>
              </a:cxn>
              <a:cxn ang="0">
                <a:pos x="7158" y="307060"/>
              </a:cxn>
              <a:cxn ang="0">
                <a:pos x="88753" y="333070"/>
              </a:cxn>
              <a:cxn ang="0">
                <a:pos x="139572" y="268768"/>
              </a:cxn>
              <a:cxn ang="0">
                <a:pos x="139572" y="76584"/>
              </a:cxn>
              <a:cxn ang="0">
                <a:pos x="183948" y="166174"/>
              </a:cxn>
              <a:cxn ang="0">
                <a:pos x="196832" y="166174"/>
              </a:cxn>
              <a:cxn ang="0">
                <a:pos x="139572" y="0"/>
              </a:cxn>
            </a:cxnLst>
            <a:rect l="0" t="0" r="0" b="0"/>
            <a:pathLst>
              <a:path w="346" h="479">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solidFill>
            <a:schemeClr val="bg1">
              <a:alpha val="100000"/>
            </a:schemeClr>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楷体" panose="02010609060101010101" pitchFamily="49" charset="-122"/>
              <a:ea typeface="楷体" panose="02010609060101010101" pitchFamily="49" charset="-122"/>
            </a:endParaRPr>
          </a:p>
        </p:txBody>
      </p:sp>
      <p:sp>
        <p:nvSpPr>
          <p:cNvPr id="9" name="Freeform 103"/>
          <p:cNvSpPr/>
          <p:nvPr/>
        </p:nvSpPr>
        <p:spPr>
          <a:xfrm>
            <a:off x="1027241" y="2193633"/>
            <a:ext cx="276225" cy="352425"/>
          </a:xfrm>
          <a:custGeom>
            <a:avLst/>
            <a:gdLst/>
            <a:ahLst/>
            <a:cxnLst>
              <a:cxn ang="0">
                <a:pos x="83661" y="44775"/>
              </a:cxn>
              <a:cxn ang="0">
                <a:pos x="83661" y="44775"/>
              </a:cxn>
              <a:cxn ang="0">
                <a:pos x="83661" y="256375"/>
              </a:cxn>
              <a:cxn ang="0">
                <a:pos x="45436" y="262874"/>
              </a:cxn>
              <a:cxn ang="0">
                <a:pos x="12982" y="319927"/>
              </a:cxn>
              <a:cxn ang="0">
                <a:pos x="70679" y="339426"/>
              </a:cxn>
              <a:cxn ang="0">
                <a:pos x="115394" y="288151"/>
              </a:cxn>
              <a:cxn ang="0">
                <a:pos x="115394" y="115549"/>
              </a:cxn>
              <a:cxn ang="0">
                <a:pos x="243049" y="83051"/>
              </a:cxn>
              <a:cxn ang="0">
                <a:pos x="243049" y="224599"/>
              </a:cxn>
              <a:cxn ang="0">
                <a:pos x="204825" y="224599"/>
              </a:cxn>
              <a:cxn ang="0">
                <a:pos x="172370" y="288151"/>
              </a:cxn>
              <a:cxn ang="0">
                <a:pos x="230067" y="306928"/>
              </a:cxn>
              <a:cxn ang="0">
                <a:pos x="275504" y="256375"/>
              </a:cxn>
              <a:cxn ang="0">
                <a:pos x="275504" y="0"/>
              </a:cxn>
              <a:cxn ang="0">
                <a:pos x="83661" y="44775"/>
              </a:cxn>
            </a:cxnLst>
            <a:rect l="0" t="0" r="0" b="0"/>
            <a:pathLst>
              <a:path w="383" h="488">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solidFill>
            <a:schemeClr val="bg1">
              <a:alpha val="100000"/>
            </a:schemeClr>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楷体" panose="02010609060101010101" pitchFamily="49" charset="-122"/>
              <a:ea typeface="楷体" panose="02010609060101010101" pitchFamily="49" charset="-122"/>
            </a:endParaRPr>
          </a:p>
        </p:txBody>
      </p:sp>
      <p:sp>
        <p:nvSpPr>
          <p:cNvPr id="10" name="文本框 9"/>
          <p:cNvSpPr txBox="1">
            <a:spLocks noChangeArrowheads="1"/>
          </p:cNvSpPr>
          <p:nvPr/>
        </p:nvSpPr>
        <p:spPr bwMode="auto">
          <a:xfrm>
            <a:off x="1786065" y="1897454"/>
            <a:ext cx="2804238" cy="400110"/>
          </a:xfrm>
          <a:prstGeom prst="rect">
            <a:avLst/>
          </a:prstGeom>
          <a:noFill/>
          <a:ln>
            <a:noFill/>
          </a:ln>
        </p:spPr>
        <p:txBody>
          <a:bodyPr wrap="square">
            <a:spAutoFit/>
          </a:bodyPr>
          <a:lstStyle>
            <a:lvl1pPr/>
            <a:lvl2pPr marL="742950" indent="-285750"/>
            <a:lvl3pPr/>
            <a:lvl4pPr/>
            <a:lvl5pPr/>
            <a:lvl6pPr/>
            <a:lvl7pPr/>
            <a:lvl8pPr/>
            <a:lvl9pPr/>
          </a:lstStyle>
          <a:p>
            <a:r>
              <a:rPr lang="en-US" altLang="zh-CN" sz="2000" b="1" dirty="0">
                <a:latin typeface="楷体" panose="02010609060101010101" pitchFamily="49" charset="-122"/>
                <a:ea typeface="楷体" panose="02010609060101010101" pitchFamily="49" charset="-122"/>
                <a:cs typeface="Open Sans" panose="020B0606030504020204" pitchFamily="34" charset="0"/>
              </a:rPr>
              <a:t>STEP 01</a:t>
            </a:r>
            <a:endParaRPr lang="zh-CN" altLang="en-US" sz="2000" b="1" dirty="0">
              <a:latin typeface="楷体" panose="02010609060101010101" pitchFamily="49" charset="-122"/>
              <a:ea typeface="楷体" panose="02010609060101010101" pitchFamily="49" charset="-122"/>
              <a:cs typeface="Open Sans" panose="020B0606030504020204" pitchFamily="34" charset="0"/>
            </a:endParaRPr>
          </a:p>
        </p:txBody>
      </p:sp>
      <p:sp>
        <p:nvSpPr>
          <p:cNvPr id="11" name="TextBox 13"/>
          <p:cNvSpPr txBox="1"/>
          <p:nvPr/>
        </p:nvSpPr>
        <p:spPr>
          <a:xfrm>
            <a:off x="1786066" y="2249085"/>
            <a:ext cx="4051300" cy="895438"/>
          </a:xfrm>
          <a:prstGeom prst="rect">
            <a:avLst/>
          </a:prstGeom>
          <a:noFill/>
        </p:spPr>
        <p:txBody>
          <a:bodyPr wrap="square" rtlCol="0">
            <a:spAutoFit/>
          </a:bodyPr>
          <a:lstStyle/>
          <a:p>
            <a:pPr>
              <a:lnSpc>
                <a:spcPct val="150000"/>
              </a:lnSpc>
              <a:buClr>
                <a:srgbClr val="CC0099"/>
              </a:buClr>
            </a:pPr>
            <a:r>
              <a:rPr lang="zh-CN" altLang="en-US" sz="1200" kern="0" dirty="0">
                <a:solidFill>
                  <a:srgbClr val="000000">
                    <a:lumMod val="65000"/>
                    <a:lumOff val="35000"/>
                  </a:srgbClr>
                </a:solidFill>
                <a:latin typeface="汉仪良品线简" panose="00020600040101010101" pitchFamily="18" charset="-122"/>
                <a:ea typeface="汉仪良品线简" panose="00020600040101010101" pitchFamily="18" charset="-122"/>
              </a:rPr>
              <a:t>Click to enter the specific text in this column, concise description of the content, this is a concept diagram, please modify according to your specific content. Click to enter the specific text in this column, concise description of the content.</a:t>
            </a:r>
            <a:endParaRPr lang="en-US" altLang="zh-CN" sz="1200" dirty="0">
              <a:latin typeface="楷体" panose="02010609060101010101" pitchFamily="49" charset="-122"/>
              <a:ea typeface="楷体" panose="02010609060101010101" pitchFamily="49" charset="-122"/>
            </a:endParaRPr>
          </a:p>
        </p:txBody>
      </p:sp>
      <p:sp>
        <p:nvSpPr>
          <p:cNvPr id="12" name="文本框 11"/>
          <p:cNvSpPr txBox="1">
            <a:spLocks noChangeArrowheads="1"/>
          </p:cNvSpPr>
          <p:nvPr/>
        </p:nvSpPr>
        <p:spPr bwMode="auto">
          <a:xfrm>
            <a:off x="1779716" y="3881196"/>
            <a:ext cx="2804238" cy="400110"/>
          </a:xfrm>
          <a:prstGeom prst="rect">
            <a:avLst/>
          </a:prstGeom>
          <a:noFill/>
          <a:ln>
            <a:noFill/>
          </a:ln>
        </p:spPr>
        <p:txBody>
          <a:bodyPr wrap="square">
            <a:spAutoFit/>
          </a:bodyPr>
          <a:lstStyle>
            <a:lvl1pPr/>
            <a:lvl2pPr marL="742950" indent="-285750"/>
            <a:lvl3pPr/>
            <a:lvl4pPr/>
            <a:lvl5pPr/>
            <a:lvl6pPr/>
            <a:lvl7pPr/>
            <a:lvl8pPr/>
            <a:lvl9pPr/>
          </a:lstStyle>
          <a:p>
            <a:r>
              <a:rPr lang="en-US" altLang="zh-CN" sz="2000" b="1" dirty="0">
                <a:latin typeface="楷体" panose="02010609060101010101" pitchFamily="49" charset="-122"/>
                <a:ea typeface="楷体" panose="02010609060101010101" pitchFamily="49" charset="-122"/>
                <a:cs typeface="Open Sans" panose="020B0606030504020204" pitchFamily="34" charset="0"/>
              </a:rPr>
              <a:t>STEP 03</a:t>
            </a:r>
            <a:endParaRPr lang="zh-CN" altLang="en-US" sz="2000" b="1" dirty="0">
              <a:latin typeface="楷体" panose="02010609060101010101" pitchFamily="49" charset="-122"/>
              <a:ea typeface="楷体" panose="02010609060101010101" pitchFamily="49" charset="-122"/>
              <a:cs typeface="Open Sans" panose="020B0606030504020204" pitchFamily="34" charset="0"/>
            </a:endParaRPr>
          </a:p>
        </p:txBody>
      </p:sp>
      <p:sp>
        <p:nvSpPr>
          <p:cNvPr id="13" name="TextBox 13"/>
          <p:cNvSpPr txBox="1"/>
          <p:nvPr/>
        </p:nvSpPr>
        <p:spPr>
          <a:xfrm>
            <a:off x="1779717" y="4232827"/>
            <a:ext cx="4051300" cy="895438"/>
          </a:xfrm>
          <a:prstGeom prst="rect">
            <a:avLst/>
          </a:prstGeom>
          <a:noFill/>
        </p:spPr>
        <p:txBody>
          <a:bodyPr wrap="square" rtlCol="0">
            <a:spAutoFit/>
          </a:bodyPr>
          <a:lstStyle/>
          <a:p>
            <a:pPr>
              <a:lnSpc>
                <a:spcPct val="150000"/>
              </a:lnSpc>
              <a:buClr>
                <a:srgbClr val="CC0099"/>
              </a:buClr>
            </a:pPr>
            <a:r>
              <a:rPr lang="zh-CN" altLang="en-US" sz="1200" kern="0" dirty="0">
                <a:solidFill>
                  <a:srgbClr val="000000">
                    <a:lumMod val="65000"/>
                    <a:lumOff val="35000"/>
                  </a:srgbClr>
                </a:solidFill>
                <a:latin typeface="汉仪良品线简" panose="00020600040101010101" pitchFamily="18" charset="-122"/>
                <a:ea typeface="汉仪良品线简" panose="00020600040101010101" pitchFamily="18" charset="-122"/>
              </a:rPr>
              <a:t>Click to enter the specific text in this column, concise description of the content, this is a concept diagram, please modify according to your specific content. Click to enter the specific text in this column, concise description of the content.</a:t>
            </a:r>
            <a:endParaRPr lang="en-US" altLang="zh-CN" sz="1200" dirty="0">
              <a:latin typeface="楷体" panose="02010609060101010101" pitchFamily="49" charset="-122"/>
              <a:ea typeface="楷体" panose="02010609060101010101" pitchFamily="49" charset="-122"/>
            </a:endParaRPr>
          </a:p>
        </p:txBody>
      </p:sp>
      <p:sp>
        <p:nvSpPr>
          <p:cNvPr id="14" name="文本框 13"/>
          <p:cNvSpPr txBox="1">
            <a:spLocks noChangeArrowheads="1"/>
          </p:cNvSpPr>
          <p:nvPr/>
        </p:nvSpPr>
        <p:spPr bwMode="auto">
          <a:xfrm>
            <a:off x="7492340" y="1896209"/>
            <a:ext cx="2804238" cy="400110"/>
          </a:xfrm>
          <a:prstGeom prst="rect">
            <a:avLst/>
          </a:prstGeom>
          <a:noFill/>
          <a:ln>
            <a:noFill/>
          </a:ln>
        </p:spPr>
        <p:txBody>
          <a:bodyPr wrap="square">
            <a:spAutoFit/>
          </a:bodyPr>
          <a:lstStyle>
            <a:lvl1pPr/>
            <a:lvl2pPr marL="742950" indent="-285750"/>
            <a:lvl3pPr/>
            <a:lvl4pPr/>
            <a:lvl5pPr/>
            <a:lvl6pPr/>
            <a:lvl7pPr/>
            <a:lvl8pPr/>
            <a:lvl9pPr/>
          </a:lstStyle>
          <a:p>
            <a:r>
              <a:rPr lang="en-US" altLang="zh-CN" sz="2000" b="1" dirty="0">
                <a:latin typeface="楷体" panose="02010609060101010101" pitchFamily="49" charset="-122"/>
                <a:ea typeface="楷体" panose="02010609060101010101" pitchFamily="49" charset="-122"/>
                <a:cs typeface="Open Sans" panose="020B0606030504020204" pitchFamily="34" charset="0"/>
              </a:rPr>
              <a:t>STEP 02</a:t>
            </a:r>
            <a:endParaRPr lang="zh-CN" altLang="en-US" sz="2000" b="1" dirty="0">
              <a:latin typeface="楷体" panose="02010609060101010101" pitchFamily="49" charset="-122"/>
              <a:ea typeface="楷体" panose="02010609060101010101" pitchFamily="49" charset="-122"/>
              <a:cs typeface="Open Sans" panose="020B0606030504020204" pitchFamily="34" charset="0"/>
            </a:endParaRPr>
          </a:p>
        </p:txBody>
      </p:sp>
      <p:sp>
        <p:nvSpPr>
          <p:cNvPr id="15" name="TextBox 13"/>
          <p:cNvSpPr txBox="1"/>
          <p:nvPr/>
        </p:nvSpPr>
        <p:spPr>
          <a:xfrm>
            <a:off x="7492341" y="2247840"/>
            <a:ext cx="4051300" cy="895438"/>
          </a:xfrm>
          <a:prstGeom prst="rect">
            <a:avLst/>
          </a:prstGeom>
          <a:noFill/>
        </p:spPr>
        <p:txBody>
          <a:bodyPr wrap="square" rtlCol="0">
            <a:spAutoFit/>
          </a:bodyPr>
          <a:lstStyle/>
          <a:p>
            <a:pPr>
              <a:lnSpc>
                <a:spcPct val="150000"/>
              </a:lnSpc>
              <a:buClr>
                <a:srgbClr val="CC0099"/>
              </a:buClr>
            </a:pPr>
            <a:r>
              <a:rPr lang="zh-CN" altLang="en-US" sz="1200" kern="0" dirty="0">
                <a:solidFill>
                  <a:srgbClr val="000000">
                    <a:lumMod val="65000"/>
                    <a:lumOff val="35000"/>
                  </a:srgbClr>
                </a:solidFill>
                <a:latin typeface="汉仪良品线简" panose="00020600040101010101" pitchFamily="18" charset="-122"/>
                <a:ea typeface="汉仪良品线简" panose="00020600040101010101" pitchFamily="18" charset="-122"/>
              </a:rPr>
              <a:t>Click to enter the specific text in this column, concise description of the content, this is a concept diagram, please modify according to your specific content. Click to enter the specific text in this column, concise description of the content.</a:t>
            </a:r>
            <a:endParaRPr lang="en-US" altLang="zh-CN" sz="1200" dirty="0">
              <a:latin typeface="楷体" panose="02010609060101010101" pitchFamily="49" charset="-122"/>
              <a:ea typeface="楷体" panose="02010609060101010101" pitchFamily="49" charset="-122"/>
            </a:endParaRPr>
          </a:p>
        </p:txBody>
      </p:sp>
      <p:sp>
        <p:nvSpPr>
          <p:cNvPr id="16" name="文本框 15"/>
          <p:cNvSpPr txBox="1">
            <a:spLocks noChangeArrowheads="1"/>
          </p:cNvSpPr>
          <p:nvPr/>
        </p:nvSpPr>
        <p:spPr bwMode="auto">
          <a:xfrm>
            <a:off x="7492340" y="3865554"/>
            <a:ext cx="2804238" cy="400110"/>
          </a:xfrm>
          <a:prstGeom prst="rect">
            <a:avLst/>
          </a:prstGeom>
          <a:noFill/>
          <a:ln>
            <a:noFill/>
          </a:ln>
        </p:spPr>
        <p:txBody>
          <a:bodyPr wrap="square">
            <a:spAutoFit/>
          </a:bodyPr>
          <a:lstStyle>
            <a:lvl1pPr/>
            <a:lvl2pPr marL="742950" indent="-285750"/>
            <a:lvl3pPr/>
            <a:lvl4pPr/>
            <a:lvl5pPr/>
            <a:lvl6pPr/>
            <a:lvl7pPr/>
            <a:lvl8pPr/>
            <a:lvl9pPr/>
          </a:lstStyle>
          <a:p>
            <a:r>
              <a:rPr lang="en-US" altLang="zh-CN" sz="2000" b="1" dirty="0">
                <a:latin typeface="楷体" panose="02010609060101010101" pitchFamily="49" charset="-122"/>
                <a:ea typeface="楷体" panose="02010609060101010101" pitchFamily="49" charset="-122"/>
                <a:cs typeface="Open Sans" panose="020B0606030504020204" pitchFamily="34" charset="0"/>
              </a:rPr>
              <a:t>STEP 04</a:t>
            </a:r>
            <a:endParaRPr lang="zh-CN" altLang="en-US" sz="2000" b="1" dirty="0">
              <a:latin typeface="楷体" panose="02010609060101010101" pitchFamily="49" charset="-122"/>
              <a:ea typeface="楷体" panose="02010609060101010101" pitchFamily="49" charset="-122"/>
              <a:cs typeface="Open Sans" panose="020B0606030504020204" pitchFamily="34" charset="0"/>
            </a:endParaRPr>
          </a:p>
        </p:txBody>
      </p:sp>
      <p:sp>
        <p:nvSpPr>
          <p:cNvPr id="17" name="TextBox 13"/>
          <p:cNvSpPr txBox="1"/>
          <p:nvPr/>
        </p:nvSpPr>
        <p:spPr>
          <a:xfrm>
            <a:off x="7492341" y="4217185"/>
            <a:ext cx="4051300" cy="895438"/>
          </a:xfrm>
          <a:prstGeom prst="rect">
            <a:avLst/>
          </a:prstGeom>
          <a:noFill/>
        </p:spPr>
        <p:txBody>
          <a:bodyPr wrap="square" rtlCol="0">
            <a:spAutoFit/>
          </a:bodyPr>
          <a:lstStyle/>
          <a:p>
            <a:pPr>
              <a:lnSpc>
                <a:spcPct val="150000"/>
              </a:lnSpc>
              <a:buClr>
                <a:srgbClr val="CC0099"/>
              </a:buClr>
            </a:pPr>
            <a:r>
              <a:rPr lang="zh-CN" altLang="en-US" sz="1200" kern="0" dirty="0">
                <a:solidFill>
                  <a:srgbClr val="000000">
                    <a:lumMod val="65000"/>
                    <a:lumOff val="35000"/>
                  </a:srgbClr>
                </a:solidFill>
                <a:latin typeface="汉仪良品线简" panose="00020600040101010101" pitchFamily="18" charset="-122"/>
                <a:ea typeface="汉仪良品线简" panose="00020600040101010101" pitchFamily="18" charset="-122"/>
              </a:rPr>
              <a:t>Click to enter the specific text in this column, concise description of the content, this is a concept diagram, please modify according to your specific content. Click to enter the specific text in this column, concise description of the content.</a:t>
            </a:r>
            <a:endParaRPr lang="en-US" altLang="zh-CN" sz="120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 calcmode="lin" valueType="num">
                                      <p:cBhvr>
                                        <p:cTn id="39" dur="1000" fill="hold"/>
                                        <p:tgtEl>
                                          <p:spTgt spid="7"/>
                                        </p:tgtEl>
                                        <p:attrNameLst>
                                          <p:attrName>style.rotation</p:attrName>
                                        </p:attrNameLst>
                                      </p:cBhvr>
                                      <p:tavLst>
                                        <p:tav tm="0">
                                          <p:val>
                                            <p:fltVal val="90"/>
                                          </p:val>
                                        </p:tav>
                                        <p:tav tm="100000">
                                          <p:val>
                                            <p:fltVal val="0"/>
                                          </p:val>
                                        </p:tav>
                                      </p:tavLst>
                                    </p:anim>
                                    <p:animEffect transition="in" filter="fade">
                                      <p:cBhvr>
                                        <p:cTn id="40" dur="1000"/>
                                        <p:tgtEl>
                                          <p:spTgt spid="7"/>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 calcmode="lin" valueType="num">
                                      <p:cBhvr>
                                        <p:cTn id="45" dur="1000" fill="hold"/>
                                        <p:tgtEl>
                                          <p:spTgt spid="8"/>
                                        </p:tgtEl>
                                        <p:attrNameLst>
                                          <p:attrName>style.rotation</p:attrName>
                                        </p:attrNameLst>
                                      </p:cBhvr>
                                      <p:tavLst>
                                        <p:tav tm="0">
                                          <p:val>
                                            <p:fltVal val="90"/>
                                          </p:val>
                                        </p:tav>
                                        <p:tav tm="100000">
                                          <p:val>
                                            <p:fltVal val="0"/>
                                          </p:val>
                                        </p:tav>
                                      </p:tavLst>
                                    </p:anim>
                                    <p:animEffect transition="in" filter="fade">
                                      <p:cBhvr>
                                        <p:cTn id="46" dur="1000"/>
                                        <p:tgtEl>
                                          <p:spTgt spid="8"/>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fltVal val="0"/>
                                          </p:val>
                                        </p:tav>
                                        <p:tav tm="100000">
                                          <p:val>
                                            <p:strVal val="#ppt_w"/>
                                          </p:val>
                                        </p:tav>
                                      </p:tavLst>
                                    </p:anim>
                                    <p:anim calcmode="lin" valueType="num">
                                      <p:cBhvr>
                                        <p:cTn id="50" dur="1000" fill="hold"/>
                                        <p:tgtEl>
                                          <p:spTgt spid="9"/>
                                        </p:tgtEl>
                                        <p:attrNameLst>
                                          <p:attrName>ppt_h</p:attrName>
                                        </p:attrNameLst>
                                      </p:cBhvr>
                                      <p:tavLst>
                                        <p:tav tm="0">
                                          <p:val>
                                            <p:fltVal val="0"/>
                                          </p:val>
                                        </p:tav>
                                        <p:tav tm="100000">
                                          <p:val>
                                            <p:strVal val="#ppt_h"/>
                                          </p:val>
                                        </p:tav>
                                      </p:tavLst>
                                    </p:anim>
                                    <p:anim calcmode="lin" valueType="num">
                                      <p:cBhvr>
                                        <p:cTn id="51" dur="1000" fill="hold"/>
                                        <p:tgtEl>
                                          <p:spTgt spid="9"/>
                                        </p:tgtEl>
                                        <p:attrNameLst>
                                          <p:attrName>style.rotation</p:attrName>
                                        </p:attrNameLst>
                                      </p:cBhvr>
                                      <p:tavLst>
                                        <p:tav tm="0">
                                          <p:val>
                                            <p:fltVal val="90"/>
                                          </p:val>
                                        </p:tav>
                                        <p:tav tm="100000">
                                          <p:val>
                                            <p:fltVal val="0"/>
                                          </p:val>
                                        </p:tav>
                                      </p:tavLst>
                                    </p:anim>
                                    <p:animEffect transition="in" filter="fade">
                                      <p:cBhvr>
                                        <p:cTn id="52" dur="1000"/>
                                        <p:tgtEl>
                                          <p:spTgt spid="9"/>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1000" fill="hold"/>
                                        <p:tgtEl>
                                          <p:spTgt spid="10"/>
                                        </p:tgtEl>
                                        <p:attrNameLst>
                                          <p:attrName>ppt_w</p:attrName>
                                        </p:attrNameLst>
                                      </p:cBhvr>
                                      <p:tavLst>
                                        <p:tav tm="0">
                                          <p:val>
                                            <p:fltVal val="0"/>
                                          </p:val>
                                        </p:tav>
                                        <p:tav tm="100000">
                                          <p:val>
                                            <p:strVal val="#ppt_w"/>
                                          </p:val>
                                        </p:tav>
                                      </p:tavLst>
                                    </p:anim>
                                    <p:anim calcmode="lin" valueType="num">
                                      <p:cBhvr>
                                        <p:cTn id="56" dur="1000" fill="hold"/>
                                        <p:tgtEl>
                                          <p:spTgt spid="10"/>
                                        </p:tgtEl>
                                        <p:attrNameLst>
                                          <p:attrName>ppt_h</p:attrName>
                                        </p:attrNameLst>
                                      </p:cBhvr>
                                      <p:tavLst>
                                        <p:tav tm="0">
                                          <p:val>
                                            <p:fltVal val="0"/>
                                          </p:val>
                                        </p:tav>
                                        <p:tav tm="100000">
                                          <p:val>
                                            <p:strVal val="#ppt_h"/>
                                          </p:val>
                                        </p:tav>
                                      </p:tavLst>
                                    </p:anim>
                                    <p:anim calcmode="lin" valueType="num">
                                      <p:cBhvr>
                                        <p:cTn id="57" dur="1000" fill="hold"/>
                                        <p:tgtEl>
                                          <p:spTgt spid="10"/>
                                        </p:tgtEl>
                                        <p:attrNameLst>
                                          <p:attrName>style.rotation</p:attrName>
                                        </p:attrNameLst>
                                      </p:cBhvr>
                                      <p:tavLst>
                                        <p:tav tm="0">
                                          <p:val>
                                            <p:fltVal val="90"/>
                                          </p:val>
                                        </p:tav>
                                        <p:tav tm="100000">
                                          <p:val>
                                            <p:fltVal val="0"/>
                                          </p:val>
                                        </p:tav>
                                      </p:tavLst>
                                    </p:anim>
                                    <p:animEffect transition="in" filter="fade">
                                      <p:cBhvr>
                                        <p:cTn id="58" dur="1000"/>
                                        <p:tgtEl>
                                          <p:spTgt spid="10"/>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1000" fill="hold"/>
                                        <p:tgtEl>
                                          <p:spTgt spid="12"/>
                                        </p:tgtEl>
                                        <p:attrNameLst>
                                          <p:attrName>ppt_w</p:attrName>
                                        </p:attrNameLst>
                                      </p:cBhvr>
                                      <p:tavLst>
                                        <p:tav tm="0">
                                          <p:val>
                                            <p:fltVal val="0"/>
                                          </p:val>
                                        </p:tav>
                                        <p:tav tm="100000">
                                          <p:val>
                                            <p:strVal val="#ppt_w"/>
                                          </p:val>
                                        </p:tav>
                                      </p:tavLst>
                                    </p:anim>
                                    <p:anim calcmode="lin" valueType="num">
                                      <p:cBhvr>
                                        <p:cTn id="68" dur="1000" fill="hold"/>
                                        <p:tgtEl>
                                          <p:spTgt spid="12"/>
                                        </p:tgtEl>
                                        <p:attrNameLst>
                                          <p:attrName>ppt_h</p:attrName>
                                        </p:attrNameLst>
                                      </p:cBhvr>
                                      <p:tavLst>
                                        <p:tav tm="0">
                                          <p:val>
                                            <p:fltVal val="0"/>
                                          </p:val>
                                        </p:tav>
                                        <p:tav tm="100000">
                                          <p:val>
                                            <p:strVal val="#ppt_h"/>
                                          </p:val>
                                        </p:tav>
                                      </p:tavLst>
                                    </p:anim>
                                    <p:anim calcmode="lin" valueType="num">
                                      <p:cBhvr>
                                        <p:cTn id="69" dur="1000" fill="hold"/>
                                        <p:tgtEl>
                                          <p:spTgt spid="12"/>
                                        </p:tgtEl>
                                        <p:attrNameLst>
                                          <p:attrName>style.rotation</p:attrName>
                                        </p:attrNameLst>
                                      </p:cBhvr>
                                      <p:tavLst>
                                        <p:tav tm="0">
                                          <p:val>
                                            <p:fltVal val="90"/>
                                          </p:val>
                                        </p:tav>
                                        <p:tav tm="100000">
                                          <p:val>
                                            <p:fltVal val="0"/>
                                          </p:val>
                                        </p:tav>
                                      </p:tavLst>
                                    </p:anim>
                                    <p:animEffect transition="in" filter="fade">
                                      <p:cBhvr>
                                        <p:cTn id="70" dur="1000"/>
                                        <p:tgtEl>
                                          <p:spTgt spid="12"/>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1000" fill="hold"/>
                                        <p:tgtEl>
                                          <p:spTgt spid="13"/>
                                        </p:tgtEl>
                                        <p:attrNameLst>
                                          <p:attrName>ppt_w</p:attrName>
                                        </p:attrNameLst>
                                      </p:cBhvr>
                                      <p:tavLst>
                                        <p:tav tm="0">
                                          <p:val>
                                            <p:fltVal val="0"/>
                                          </p:val>
                                        </p:tav>
                                        <p:tav tm="100000">
                                          <p:val>
                                            <p:strVal val="#ppt_w"/>
                                          </p:val>
                                        </p:tav>
                                      </p:tavLst>
                                    </p:anim>
                                    <p:anim calcmode="lin" valueType="num">
                                      <p:cBhvr>
                                        <p:cTn id="74" dur="1000" fill="hold"/>
                                        <p:tgtEl>
                                          <p:spTgt spid="13"/>
                                        </p:tgtEl>
                                        <p:attrNameLst>
                                          <p:attrName>ppt_h</p:attrName>
                                        </p:attrNameLst>
                                      </p:cBhvr>
                                      <p:tavLst>
                                        <p:tav tm="0">
                                          <p:val>
                                            <p:fltVal val="0"/>
                                          </p:val>
                                        </p:tav>
                                        <p:tav tm="100000">
                                          <p:val>
                                            <p:strVal val="#ppt_h"/>
                                          </p:val>
                                        </p:tav>
                                      </p:tavLst>
                                    </p:anim>
                                    <p:anim calcmode="lin" valueType="num">
                                      <p:cBhvr>
                                        <p:cTn id="75" dur="1000" fill="hold"/>
                                        <p:tgtEl>
                                          <p:spTgt spid="13"/>
                                        </p:tgtEl>
                                        <p:attrNameLst>
                                          <p:attrName>style.rotation</p:attrName>
                                        </p:attrNameLst>
                                      </p:cBhvr>
                                      <p:tavLst>
                                        <p:tav tm="0">
                                          <p:val>
                                            <p:fltVal val="90"/>
                                          </p:val>
                                        </p:tav>
                                        <p:tav tm="100000">
                                          <p:val>
                                            <p:fltVal val="0"/>
                                          </p:val>
                                        </p:tav>
                                      </p:tavLst>
                                    </p:anim>
                                    <p:animEffect transition="in" filter="fade">
                                      <p:cBhvr>
                                        <p:cTn id="76" dur="1000"/>
                                        <p:tgtEl>
                                          <p:spTgt spid="13"/>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1000" fill="hold"/>
                                        <p:tgtEl>
                                          <p:spTgt spid="14"/>
                                        </p:tgtEl>
                                        <p:attrNameLst>
                                          <p:attrName>ppt_w</p:attrName>
                                        </p:attrNameLst>
                                      </p:cBhvr>
                                      <p:tavLst>
                                        <p:tav tm="0">
                                          <p:val>
                                            <p:fltVal val="0"/>
                                          </p:val>
                                        </p:tav>
                                        <p:tav tm="100000">
                                          <p:val>
                                            <p:strVal val="#ppt_w"/>
                                          </p:val>
                                        </p:tav>
                                      </p:tavLst>
                                    </p:anim>
                                    <p:anim calcmode="lin" valueType="num">
                                      <p:cBhvr>
                                        <p:cTn id="80" dur="1000" fill="hold"/>
                                        <p:tgtEl>
                                          <p:spTgt spid="14"/>
                                        </p:tgtEl>
                                        <p:attrNameLst>
                                          <p:attrName>ppt_h</p:attrName>
                                        </p:attrNameLst>
                                      </p:cBhvr>
                                      <p:tavLst>
                                        <p:tav tm="0">
                                          <p:val>
                                            <p:fltVal val="0"/>
                                          </p:val>
                                        </p:tav>
                                        <p:tav tm="100000">
                                          <p:val>
                                            <p:strVal val="#ppt_h"/>
                                          </p:val>
                                        </p:tav>
                                      </p:tavLst>
                                    </p:anim>
                                    <p:anim calcmode="lin" valueType="num">
                                      <p:cBhvr>
                                        <p:cTn id="81" dur="1000" fill="hold"/>
                                        <p:tgtEl>
                                          <p:spTgt spid="14"/>
                                        </p:tgtEl>
                                        <p:attrNameLst>
                                          <p:attrName>style.rotation</p:attrName>
                                        </p:attrNameLst>
                                      </p:cBhvr>
                                      <p:tavLst>
                                        <p:tav tm="0">
                                          <p:val>
                                            <p:fltVal val="90"/>
                                          </p:val>
                                        </p:tav>
                                        <p:tav tm="100000">
                                          <p:val>
                                            <p:fltVal val="0"/>
                                          </p:val>
                                        </p:tav>
                                      </p:tavLst>
                                    </p:anim>
                                    <p:animEffect transition="in" filter="fade">
                                      <p:cBhvr>
                                        <p:cTn id="82" dur="1000"/>
                                        <p:tgtEl>
                                          <p:spTgt spid="14"/>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p:cTn id="85" dur="1000" fill="hold"/>
                                        <p:tgtEl>
                                          <p:spTgt spid="15"/>
                                        </p:tgtEl>
                                        <p:attrNameLst>
                                          <p:attrName>ppt_w</p:attrName>
                                        </p:attrNameLst>
                                      </p:cBhvr>
                                      <p:tavLst>
                                        <p:tav tm="0">
                                          <p:val>
                                            <p:fltVal val="0"/>
                                          </p:val>
                                        </p:tav>
                                        <p:tav tm="100000">
                                          <p:val>
                                            <p:strVal val="#ppt_w"/>
                                          </p:val>
                                        </p:tav>
                                      </p:tavLst>
                                    </p:anim>
                                    <p:anim calcmode="lin" valueType="num">
                                      <p:cBhvr>
                                        <p:cTn id="86" dur="1000" fill="hold"/>
                                        <p:tgtEl>
                                          <p:spTgt spid="15"/>
                                        </p:tgtEl>
                                        <p:attrNameLst>
                                          <p:attrName>ppt_h</p:attrName>
                                        </p:attrNameLst>
                                      </p:cBhvr>
                                      <p:tavLst>
                                        <p:tav tm="0">
                                          <p:val>
                                            <p:fltVal val="0"/>
                                          </p:val>
                                        </p:tav>
                                        <p:tav tm="100000">
                                          <p:val>
                                            <p:strVal val="#ppt_h"/>
                                          </p:val>
                                        </p:tav>
                                      </p:tavLst>
                                    </p:anim>
                                    <p:anim calcmode="lin" valueType="num">
                                      <p:cBhvr>
                                        <p:cTn id="87" dur="1000" fill="hold"/>
                                        <p:tgtEl>
                                          <p:spTgt spid="15"/>
                                        </p:tgtEl>
                                        <p:attrNameLst>
                                          <p:attrName>style.rotation</p:attrName>
                                        </p:attrNameLst>
                                      </p:cBhvr>
                                      <p:tavLst>
                                        <p:tav tm="0">
                                          <p:val>
                                            <p:fltVal val="90"/>
                                          </p:val>
                                        </p:tav>
                                        <p:tav tm="100000">
                                          <p:val>
                                            <p:fltVal val="0"/>
                                          </p:val>
                                        </p:tav>
                                      </p:tavLst>
                                    </p:anim>
                                    <p:animEffect transition="in" filter="fade">
                                      <p:cBhvr>
                                        <p:cTn id="88" dur="1000"/>
                                        <p:tgtEl>
                                          <p:spTgt spid="15"/>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p:cTn id="91" dur="1000" fill="hold"/>
                                        <p:tgtEl>
                                          <p:spTgt spid="16"/>
                                        </p:tgtEl>
                                        <p:attrNameLst>
                                          <p:attrName>ppt_w</p:attrName>
                                        </p:attrNameLst>
                                      </p:cBhvr>
                                      <p:tavLst>
                                        <p:tav tm="0">
                                          <p:val>
                                            <p:fltVal val="0"/>
                                          </p:val>
                                        </p:tav>
                                        <p:tav tm="100000">
                                          <p:val>
                                            <p:strVal val="#ppt_w"/>
                                          </p:val>
                                        </p:tav>
                                      </p:tavLst>
                                    </p:anim>
                                    <p:anim calcmode="lin" valueType="num">
                                      <p:cBhvr>
                                        <p:cTn id="92" dur="1000" fill="hold"/>
                                        <p:tgtEl>
                                          <p:spTgt spid="16"/>
                                        </p:tgtEl>
                                        <p:attrNameLst>
                                          <p:attrName>ppt_h</p:attrName>
                                        </p:attrNameLst>
                                      </p:cBhvr>
                                      <p:tavLst>
                                        <p:tav tm="0">
                                          <p:val>
                                            <p:fltVal val="0"/>
                                          </p:val>
                                        </p:tav>
                                        <p:tav tm="100000">
                                          <p:val>
                                            <p:strVal val="#ppt_h"/>
                                          </p:val>
                                        </p:tav>
                                      </p:tavLst>
                                    </p:anim>
                                    <p:anim calcmode="lin" valueType="num">
                                      <p:cBhvr>
                                        <p:cTn id="93" dur="1000" fill="hold"/>
                                        <p:tgtEl>
                                          <p:spTgt spid="16"/>
                                        </p:tgtEl>
                                        <p:attrNameLst>
                                          <p:attrName>style.rotation</p:attrName>
                                        </p:attrNameLst>
                                      </p:cBhvr>
                                      <p:tavLst>
                                        <p:tav tm="0">
                                          <p:val>
                                            <p:fltVal val="90"/>
                                          </p:val>
                                        </p:tav>
                                        <p:tav tm="100000">
                                          <p:val>
                                            <p:fltVal val="0"/>
                                          </p:val>
                                        </p:tav>
                                      </p:tavLst>
                                    </p:anim>
                                    <p:animEffect transition="in" filter="fade">
                                      <p:cBhvr>
                                        <p:cTn id="94" dur="1000"/>
                                        <p:tgtEl>
                                          <p:spTgt spid="16"/>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17"/>
                                        </p:tgtEl>
                                        <p:attrNameLst>
                                          <p:attrName>style.visibility</p:attrName>
                                        </p:attrNameLst>
                                      </p:cBhvr>
                                      <p:to>
                                        <p:strVal val="visible"/>
                                      </p:to>
                                    </p:set>
                                    <p:anim calcmode="lin" valueType="num">
                                      <p:cBhvr>
                                        <p:cTn id="97" dur="1000" fill="hold"/>
                                        <p:tgtEl>
                                          <p:spTgt spid="17"/>
                                        </p:tgtEl>
                                        <p:attrNameLst>
                                          <p:attrName>ppt_w</p:attrName>
                                        </p:attrNameLst>
                                      </p:cBhvr>
                                      <p:tavLst>
                                        <p:tav tm="0">
                                          <p:val>
                                            <p:fltVal val="0"/>
                                          </p:val>
                                        </p:tav>
                                        <p:tav tm="100000">
                                          <p:val>
                                            <p:strVal val="#ppt_w"/>
                                          </p:val>
                                        </p:tav>
                                      </p:tavLst>
                                    </p:anim>
                                    <p:anim calcmode="lin" valueType="num">
                                      <p:cBhvr>
                                        <p:cTn id="98" dur="1000" fill="hold"/>
                                        <p:tgtEl>
                                          <p:spTgt spid="17"/>
                                        </p:tgtEl>
                                        <p:attrNameLst>
                                          <p:attrName>ppt_h</p:attrName>
                                        </p:attrNameLst>
                                      </p:cBhvr>
                                      <p:tavLst>
                                        <p:tav tm="0">
                                          <p:val>
                                            <p:fltVal val="0"/>
                                          </p:val>
                                        </p:tav>
                                        <p:tav tm="100000">
                                          <p:val>
                                            <p:strVal val="#ppt_h"/>
                                          </p:val>
                                        </p:tav>
                                      </p:tavLst>
                                    </p:anim>
                                    <p:anim calcmode="lin" valueType="num">
                                      <p:cBhvr>
                                        <p:cTn id="99" dur="1000" fill="hold"/>
                                        <p:tgtEl>
                                          <p:spTgt spid="17"/>
                                        </p:tgtEl>
                                        <p:attrNameLst>
                                          <p:attrName>style.rotation</p:attrName>
                                        </p:attrNameLst>
                                      </p:cBhvr>
                                      <p:tavLst>
                                        <p:tav tm="0">
                                          <p:val>
                                            <p:fltVal val="90"/>
                                          </p:val>
                                        </p:tav>
                                        <p:tav tm="100000">
                                          <p:val>
                                            <p:fltVal val="0"/>
                                          </p:val>
                                        </p:tav>
                                      </p:tavLst>
                                    </p:anim>
                                    <p:animEffect transition="in" filter="fade">
                                      <p:cBhvr>
                                        <p:cTn id="10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91158" y="1985143"/>
            <a:ext cx="10381957" cy="3221501"/>
          </a:xfrm>
          <a:prstGeom prst="rect">
            <a:avLst/>
          </a:prstGeom>
          <a:solidFill>
            <a:srgbClr val="E8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73339" t="49560" r="3140" b="11421"/>
          <a:stretch>
            <a:fillRect/>
          </a:stretch>
        </p:blipFill>
        <p:spPr>
          <a:xfrm rot="5400000">
            <a:off x="320043" y="254814"/>
            <a:ext cx="6042072" cy="6682155"/>
          </a:xfrm>
          <a:prstGeom prst="rect">
            <a:avLst/>
          </a:prstGeom>
        </p:spPr>
      </p:pic>
      <p:sp>
        <p:nvSpPr>
          <p:cNvPr id="7" name="文本框 6"/>
          <p:cNvSpPr txBox="1"/>
          <p:nvPr/>
        </p:nvSpPr>
        <p:spPr>
          <a:xfrm>
            <a:off x="1666128" y="969480"/>
            <a:ext cx="8859743" cy="1015663"/>
          </a:xfrm>
          <a:prstGeom prst="rect">
            <a:avLst/>
          </a:prstGeom>
          <a:noFill/>
        </p:spPr>
        <p:txBody>
          <a:bodyPr wrap="square" rtlCol="0">
            <a:spAutoFit/>
          </a:bodyPr>
          <a:lstStyle/>
          <a:p>
            <a:pPr algn="ctr"/>
            <a:r>
              <a:rPr lang="zh-CN" altLang="en-US" sz="6000" b="1" dirty="0">
                <a:latin typeface="文悦古典明朝体 (非商业使用) W5" pitchFamily="50" charset="-122"/>
                <a:ea typeface="文悦古典明朝体 (非商业使用) W5" pitchFamily="50" charset="-122"/>
              </a:rPr>
              <a:t>Thanks for watching</a:t>
            </a:r>
          </a:p>
        </p:txBody>
      </p:sp>
      <p:sp>
        <p:nvSpPr>
          <p:cNvPr id="8" name="文本框 7"/>
          <p:cNvSpPr txBox="1"/>
          <p:nvPr/>
        </p:nvSpPr>
        <p:spPr>
          <a:xfrm>
            <a:off x="6756464" y="2591652"/>
            <a:ext cx="2492990" cy="2388311"/>
          </a:xfrm>
          <a:prstGeom prst="rect">
            <a:avLst/>
          </a:prstGeom>
          <a:noFill/>
        </p:spPr>
        <p:txBody>
          <a:bodyPr vert="eaVert" wrap="square" rtlCol="0">
            <a:spAutoFit/>
          </a:bodyPr>
          <a:lstStyle/>
          <a:p>
            <a:pPr>
              <a:lnSpc>
                <a:spcPct val="250000"/>
              </a:lnSpc>
            </a:pPr>
            <a:r>
              <a:rPr lang="zh-CN" altLang="en-US" sz="1200" kern="0" dirty="0">
                <a:solidFill>
                  <a:srgbClr val="000000">
                    <a:lumMod val="65000"/>
                    <a:lumOff val="35000"/>
                  </a:srgbClr>
                </a:solidFill>
                <a:latin typeface="汉仪良品线简" panose="00020600040101010101" pitchFamily="18" charset="-122"/>
                <a:ea typeface="汉仪良品线简" panose="00020600040101010101" pitchFamily="18" charset="-122"/>
              </a:rPr>
              <a:t>Click to enter the specific text in this column, concise description of the content, this is a concept diagram, please modify according to your specific content. Click to enter the specific text in this column, concise description of the content of the section</a:t>
            </a:r>
            <a:endParaRPr lang="zh-CN" altLang="en-US" sz="1200" dirty="0"/>
          </a:p>
        </p:txBody>
      </p:sp>
      <p:sp>
        <p:nvSpPr>
          <p:cNvPr id="9" name="文本框 8">
            <a:extLst>
              <a:ext uri="{FF2B5EF4-FFF2-40B4-BE49-F238E27FC236}">
                <a16:creationId xmlns:a16="http://schemas.microsoft.com/office/drawing/2014/main" id="{FB448EB8-3FF2-4652-8378-E24F92D56544}"/>
              </a:ext>
            </a:extLst>
          </p:cNvPr>
          <p:cNvSpPr txBox="1"/>
          <p:nvPr/>
        </p:nvSpPr>
        <p:spPr>
          <a:xfrm>
            <a:off x="7793503" y="5519188"/>
            <a:ext cx="4107766" cy="369332"/>
          </a:xfrm>
          <a:prstGeom prst="rect">
            <a:avLst/>
          </a:prstGeom>
          <a:noFill/>
        </p:spPr>
        <p:txBody>
          <a:bodyPr wrap="square" rtlCol="0">
            <a:spAutoFit/>
          </a:bodyPr>
          <a:lstStyle/>
          <a:p>
            <a:r>
              <a:rPr lang="en-US" altLang="zh-CN" dirty="0">
                <a:solidFill>
                  <a:schemeClr val="bg1">
                    <a:lumMod val="50000"/>
                  </a:schemeClr>
                </a:solidFill>
                <a:hlinkClick r:id="rId3">
                  <a:extLst>
                    <a:ext uri="{A12FA001-AC4F-418D-AE19-62706E023703}">
                      <ahyp:hlinkClr xmlns:ahyp="http://schemas.microsoft.com/office/drawing/2018/hyperlinkcolor" val="tx"/>
                    </a:ext>
                  </a:extLst>
                </a:hlinkClick>
              </a:rPr>
              <a:t>https://www.freeppt7.com</a:t>
            </a:r>
            <a:endParaRPr lang="zh-CN" altLang="en-US" dirty="0">
              <a:solidFill>
                <a:schemeClr val="bg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1551" y="3807884"/>
            <a:ext cx="596900" cy="6561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832100" y="3810000"/>
            <a:ext cx="9359900" cy="65828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base">
              <a:defRPr/>
            </a:pPr>
            <a:r>
              <a:rPr lang="en-US" altLang="zh-CN" sz="2800" strike="noStrike"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p>
        </p:txBody>
      </p:sp>
      <p:sp>
        <p:nvSpPr>
          <p:cNvPr id="7" name="矩形 6"/>
          <p:cNvSpPr/>
          <p:nvPr/>
        </p:nvSpPr>
        <p:spPr>
          <a:xfrm>
            <a:off x="0" y="3043767"/>
            <a:ext cx="9313333" cy="7747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0" strike="noStrike" spc="20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400" strike="noStrike" spc="20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9311217" y="3039533"/>
            <a:ext cx="855133" cy="778933"/>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643717" y="3920067"/>
            <a:ext cx="6904567" cy="1693333"/>
          </a:xfrm>
          <a:prstGeom prst="rect">
            <a:avLst/>
          </a:prstGeom>
          <a:noFill/>
          <a:ln w="25400">
            <a:noFill/>
          </a:ln>
        </p:spPr>
        <p:txBody>
          <a:bodyPr anchor="ctr"/>
          <a:lstStyle/>
          <a:p>
            <a:pPr>
              <a:lnSpc>
                <a:spcPts val="2400"/>
              </a:lnSpc>
            </a:pPr>
            <a:r>
              <a:rPr lang="en-US" altLang="zh-CN" sz="12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3321051" y="844551"/>
            <a:ext cx="5549900" cy="1280583"/>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16907" y="2829204"/>
            <a:ext cx="3153900" cy="940937"/>
          </a:xfrm>
          <a:prstGeom prst="rect">
            <a:avLst/>
          </a:prstGeom>
          <a:solidFill>
            <a:srgbClr val="E8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73339" t="3077" r="3140" b="55897"/>
          <a:stretch>
            <a:fillRect/>
          </a:stretch>
        </p:blipFill>
        <p:spPr>
          <a:xfrm>
            <a:off x="1024205" y="0"/>
            <a:ext cx="3419180" cy="3975791"/>
          </a:xfrm>
          <a:prstGeom prst="rect">
            <a:avLst/>
          </a:prstGeom>
        </p:spPr>
      </p:pic>
      <p:sp>
        <p:nvSpPr>
          <p:cNvPr id="6" name="文本框 5"/>
          <p:cNvSpPr txBox="1"/>
          <p:nvPr/>
        </p:nvSpPr>
        <p:spPr>
          <a:xfrm>
            <a:off x="7043081" y="1534579"/>
            <a:ext cx="1015663" cy="4190385"/>
          </a:xfrm>
          <a:prstGeom prst="rect">
            <a:avLst/>
          </a:prstGeom>
          <a:noFill/>
        </p:spPr>
        <p:txBody>
          <a:bodyPr vert="eaVert" wrap="square" rtlCol="0">
            <a:spAutoFit/>
          </a:bodyPr>
          <a:lstStyle/>
          <a:p>
            <a:r>
              <a:rPr lang="en-US" altLang="zh-CN" sz="5400" dirty="0">
                <a:latin typeface="文悦古典明朝体 (非商业使用) W5" pitchFamily="50" charset="-122"/>
                <a:ea typeface="文悦古典明朝体 (非商业使用) W5" pitchFamily="50" charset="-122"/>
              </a:rPr>
              <a:t>【</a:t>
            </a:r>
            <a:r>
              <a:rPr lang="zh-CN" altLang="en-US" sz="5400" dirty="0">
                <a:latin typeface="文悦古典明朝体 (非商业使用) W5" pitchFamily="50" charset="-122"/>
                <a:ea typeface="文悦古典明朝体 (非商业使用) W5" pitchFamily="50" charset="-122"/>
              </a:rPr>
              <a:t>Chapter One</a:t>
            </a:r>
            <a:r>
              <a:rPr lang="en-US" altLang="zh-CN" sz="5400" dirty="0">
                <a:latin typeface="文悦古典明朝体 (非商业使用) W5" pitchFamily="50" charset="-122"/>
                <a:ea typeface="文悦古典明朝体 (非商业使用) W5" pitchFamily="50" charset="-122"/>
              </a:rPr>
              <a:t>】</a:t>
            </a:r>
            <a:endParaRPr lang="zh-CN" altLang="en-US" sz="5400" dirty="0">
              <a:latin typeface="文悦古典明朝体 (非商业使用) W5" pitchFamily="50" charset="-122"/>
              <a:ea typeface="文悦古典明朝体 (非商业使用) W5" pitchFamily="50" charset="-122"/>
            </a:endParaRPr>
          </a:p>
        </p:txBody>
      </p:sp>
      <p:sp>
        <p:nvSpPr>
          <p:cNvPr id="7" name="文本框 6"/>
          <p:cNvSpPr txBox="1"/>
          <p:nvPr/>
        </p:nvSpPr>
        <p:spPr>
          <a:xfrm>
            <a:off x="4879451" y="3225722"/>
            <a:ext cx="1908215" cy="2035595"/>
          </a:xfrm>
          <a:prstGeom prst="rect">
            <a:avLst/>
          </a:prstGeom>
          <a:noFill/>
        </p:spPr>
        <p:txBody>
          <a:bodyPr vert="eaVert" wrap="square" rtlCol="0">
            <a:spAutoFit/>
          </a:bodyPr>
          <a:lstStyle/>
          <a:p>
            <a:pPr>
              <a:lnSpc>
                <a:spcPct val="200000"/>
              </a:lnSpc>
            </a:pPr>
            <a:r>
              <a:rPr lang="zh-CN" altLang="en-US" sz="1400" kern="0" dirty="0">
                <a:solidFill>
                  <a:srgbClr val="000000">
                    <a:lumMod val="65000"/>
                    <a:lumOff val="35000"/>
                  </a:srgbClr>
                </a:solidFill>
                <a:latin typeface="汉仪良品线简" panose="00020600040101010101" pitchFamily="18" charset="-122"/>
                <a:ea typeface="汉仪良品线简" panose="00020600040101010101" pitchFamily="18" charset="-122"/>
              </a:rPr>
              <a:t>Click to enter the specific text in this column, concise description of the content, this is a concept diagram, please modify according to your specific content. Click to enter the specific text in this column, concise description of the content of the section</a:t>
            </a:r>
            <a:endParaRPr lang="zh-CN"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6"/>
          <p:cNvSpPr txBox="1">
            <a:spLocks noChangeArrowheads="1"/>
          </p:cNvSpPr>
          <p:nvPr/>
        </p:nvSpPr>
        <p:spPr bwMode="auto">
          <a:xfrm>
            <a:off x="4930558" y="3550691"/>
            <a:ext cx="5845293"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1400" kern="0" dirty="0">
                <a:solidFill>
                  <a:srgbClr val="000000">
                    <a:lumMod val="65000"/>
                    <a:lumOff val="35000"/>
                  </a:srgbClr>
                </a:solidFill>
                <a:latin typeface="汉仪良品线简" panose="00020600040101010101" pitchFamily="18" charset="-122"/>
                <a:ea typeface="汉仪良品线简" panose="00020600040101010101" pitchFamily="18" charset="-122"/>
              </a:rPr>
              <a:t>Click to enter the specific text in this column, concise description of the content, this is a concept diagram, please modify according to your specific content. Click to enter the specific text in this column, concise description of the content, this is a concept diagram, please modify according to your specific content.</a:t>
            </a:r>
            <a:endParaRPr lang="en-US" altLang="zh-CN" sz="1400" kern="0" dirty="0">
              <a:solidFill>
                <a:srgbClr val="000000">
                  <a:lumMod val="65000"/>
                  <a:lumOff val="35000"/>
                </a:srgbClr>
              </a:solidFill>
              <a:latin typeface="汉仪良品线简" panose="00020600040101010101" pitchFamily="18" charset="-122"/>
              <a:ea typeface="汉仪良品线简" panose="00020600040101010101" pitchFamily="18" charset="-122"/>
            </a:endParaRPr>
          </a:p>
          <a:p>
            <a:pPr eaLnBrk="1" hangingPunct="1"/>
            <a:endParaRPr lang="zh-CN" altLang="en-US" sz="1100" dirty="0">
              <a:latin typeface="汉仪良品线简" panose="00020600040101010101" pitchFamily="18" charset="-122"/>
              <a:ea typeface="汉仪良品线简" panose="00020600040101010101" pitchFamily="18" charset="-122"/>
            </a:endParaRPr>
          </a:p>
        </p:txBody>
      </p:sp>
      <p:sp>
        <p:nvSpPr>
          <p:cNvPr id="5" name="文本框 26"/>
          <p:cNvSpPr txBox="1">
            <a:spLocks noChangeArrowheads="1"/>
          </p:cNvSpPr>
          <p:nvPr/>
        </p:nvSpPr>
        <p:spPr bwMode="auto">
          <a:xfrm>
            <a:off x="4930557" y="5187427"/>
            <a:ext cx="584529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1400" kern="0" dirty="0">
                <a:solidFill>
                  <a:srgbClr val="000000">
                    <a:lumMod val="65000"/>
                    <a:lumOff val="35000"/>
                  </a:srgbClr>
                </a:solidFill>
                <a:latin typeface="汉仪良品线简" panose="00020600040101010101" pitchFamily="18" charset="-122"/>
                <a:ea typeface="汉仪良品线简" panose="00020600040101010101" pitchFamily="18" charset="-122"/>
              </a:rPr>
              <a:t>Click to enter the specific text in this column, concise description of the content, this is a concept diagram, please modify according to your specific content.</a:t>
            </a:r>
            <a:endParaRPr lang="zh-CN" altLang="en-US" sz="1100" dirty="0">
              <a:latin typeface="汉仪良品线简" panose="00020600040101010101" pitchFamily="18" charset="-122"/>
              <a:ea typeface="汉仪良品线简" panose="00020600040101010101" pitchFamily="18" charset="-122"/>
            </a:endParaRPr>
          </a:p>
        </p:txBody>
      </p:sp>
      <p:sp>
        <p:nvSpPr>
          <p:cNvPr id="6" name="矩形 5"/>
          <p:cNvSpPr/>
          <p:nvPr/>
        </p:nvSpPr>
        <p:spPr bwMode="auto">
          <a:xfrm>
            <a:off x="3243069" y="2330589"/>
            <a:ext cx="3664511" cy="549605"/>
          </a:xfrm>
          <a:prstGeom prst="rect">
            <a:avLst/>
          </a:prstGeom>
          <a:solidFill>
            <a:schemeClr val="bg1"/>
          </a:solidFill>
          <a:ln>
            <a:solidFill>
              <a:schemeClr val="bg1"/>
            </a:solidFill>
          </a:ln>
          <a:effectLst>
            <a:outerShdw blurRad="50800" dist="127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pPr>
            <a:r>
              <a:rPr lang="zh-CN" altLang="en-US" sz="3200" dirty="0">
                <a:solidFill>
                  <a:schemeClr val="tx1"/>
                </a:solidFill>
                <a:latin typeface="汉仪良品线简" panose="00020600040101010101" pitchFamily="18" charset="-122"/>
                <a:ea typeface="汉仪良品线简" panose="00020600040101010101" pitchFamily="18" charset="-122"/>
              </a:rPr>
              <a:t>Chapter Overview </a:t>
            </a:r>
          </a:p>
        </p:txBody>
      </p:sp>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73339" t="49560" r="3140" b="11421"/>
          <a:stretch>
            <a:fillRect/>
          </a:stretch>
        </p:blipFill>
        <p:spPr>
          <a:xfrm rot="5400000">
            <a:off x="260075" y="374608"/>
            <a:ext cx="4909976" cy="54301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750"/>
                                        <p:tgtEl>
                                          <p:spTgt spid="4"/>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750"/>
                                        <p:tgtEl>
                                          <p:spTgt spid="5"/>
                                        </p:tgtEl>
                                      </p:cBhvr>
                                    </p:animEffect>
                                  </p:childTnLst>
                                </p:cTn>
                              </p:par>
                            </p:childTnLst>
                          </p:cTn>
                        </p:par>
                        <p:par>
                          <p:cTn id="12" fill="hold">
                            <p:stCondLst>
                              <p:cond delay="2000"/>
                            </p:stCondLst>
                            <p:childTnLst>
                              <p:par>
                                <p:cTn id="13" presetID="16" presetClass="entr" presetSubtype="21" fill="hold" grpId="0" nodeType="afterEffect">
                                  <p:stCondLst>
                                    <p:cond delay="0"/>
                                  </p:stCondLst>
                                  <p:iterate type="wd">
                                    <p:tmPct val="10000"/>
                                  </p:iterate>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1000"/>
                                        <p:tgtEl>
                                          <p:spTgt spid="6"/>
                                        </p:tgtEl>
                                      </p:cBhvr>
                                    </p:animEffect>
                                  </p:childTnLst>
                                </p:cTn>
                              </p:par>
                            </p:childTnLst>
                          </p:cTn>
                        </p:par>
                        <p:par>
                          <p:cTn id="16" fill="hold">
                            <p:stCondLst>
                              <p:cond delay="3799"/>
                            </p:stCondLst>
                            <p:childTnLst>
                              <p:par>
                                <p:cTn id="17" presetID="47"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9"/>
          <p:cNvPicPr>
            <a:picLocks noChangeAspect="1"/>
          </p:cNvPicPr>
          <p:nvPr/>
        </p:nvPicPr>
        <p:blipFill>
          <a:blip r:embed="rId2">
            <a:clrChange>
              <a:clrFrom>
                <a:srgbClr val="F4F0ED"/>
              </a:clrFrom>
              <a:clrTo>
                <a:srgbClr val="F4F0ED">
                  <a:alpha val="0"/>
                </a:srgbClr>
              </a:clrTo>
            </a:clrChange>
            <a:extLst>
              <a:ext uri="{28A0092B-C50C-407E-A947-70E740481C1C}">
                <a14:useLocalDpi xmlns:a14="http://schemas.microsoft.com/office/drawing/2010/main" val="0"/>
              </a:ext>
            </a:extLst>
          </a:blip>
          <a:srcRect/>
          <a:stretch>
            <a:fillRect/>
          </a:stretch>
        </p:blipFill>
        <p:spPr bwMode="auto">
          <a:xfrm>
            <a:off x="4833937" y="1655763"/>
            <a:ext cx="7358063" cy="520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p:nvPr/>
        </p:nvGrpSpPr>
        <p:grpSpPr>
          <a:xfrm>
            <a:off x="884634" y="2138536"/>
            <a:ext cx="6121076" cy="694811"/>
            <a:chOff x="1306663" y="1607693"/>
            <a:chExt cx="6121076" cy="694811"/>
          </a:xfrm>
        </p:grpSpPr>
        <p:sp>
          <p:nvSpPr>
            <p:cNvPr id="4" name="文本框 23"/>
            <p:cNvSpPr txBox="1">
              <a:spLocks noChangeArrowheads="1"/>
            </p:cNvSpPr>
            <p:nvPr/>
          </p:nvSpPr>
          <p:spPr bwMode="auto">
            <a:xfrm>
              <a:off x="1306663" y="1607693"/>
              <a:ext cx="6337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latin typeface="汉仪良品线简" panose="00020600040101010101" pitchFamily="18" charset="-122"/>
                  <a:ea typeface="汉仪良品线简" panose="00020600040101010101" pitchFamily="18" charset="-122"/>
                </a:rPr>
                <a:t>1</a:t>
              </a:r>
              <a:endParaRPr lang="zh-CN" altLang="zh-CN" sz="3200" dirty="0">
                <a:latin typeface="汉仪良品线简" panose="00020600040101010101" pitchFamily="18" charset="-122"/>
                <a:ea typeface="汉仪良品线简" panose="00020600040101010101" pitchFamily="18" charset="-122"/>
              </a:endParaRPr>
            </a:p>
          </p:txBody>
        </p:sp>
        <p:sp>
          <p:nvSpPr>
            <p:cNvPr id="5" name="矩形 4"/>
            <p:cNvSpPr/>
            <p:nvPr/>
          </p:nvSpPr>
          <p:spPr>
            <a:xfrm>
              <a:off x="1999143" y="1656173"/>
              <a:ext cx="5428596" cy="646331"/>
            </a:xfrm>
            <a:prstGeom prst="rect">
              <a:avLst/>
            </a:prstGeom>
          </p:spPr>
          <p:txBody>
            <a:bodyPr wrap="square">
              <a:spAutoFit/>
            </a:bodyPr>
            <a:lstStyle/>
            <a:p>
              <a:r>
                <a:rPr lang="zh-CN" altLang="en-US" kern="0" dirty="0">
                  <a:latin typeface="汉仪良品线简" panose="00020600040101010101" pitchFamily="18" charset="-122"/>
                  <a:ea typeface="汉仪良品线简" panose="00020600040101010101" pitchFamily="18" charset="-122"/>
                </a:rPr>
                <a:t>Click to enter the specific text in this column, concise description of the content, this is a concept diagram, please modify according to your specific content.</a:t>
              </a:r>
              <a:endParaRPr lang="zh-CN" altLang="en-US" dirty="0">
                <a:latin typeface="汉仪良品线简" panose="00020600040101010101" pitchFamily="18" charset="-122"/>
                <a:ea typeface="汉仪良品线简" panose="00020600040101010101" pitchFamily="18" charset="-122"/>
              </a:endParaRPr>
            </a:p>
          </p:txBody>
        </p:sp>
      </p:grpSp>
      <p:grpSp>
        <p:nvGrpSpPr>
          <p:cNvPr id="6" name="组合 5"/>
          <p:cNvGrpSpPr/>
          <p:nvPr/>
        </p:nvGrpSpPr>
        <p:grpSpPr>
          <a:xfrm>
            <a:off x="826733" y="3423154"/>
            <a:ext cx="6517532" cy="646331"/>
            <a:chOff x="1237346" y="2892311"/>
            <a:chExt cx="8692006" cy="646331"/>
          </a:xfrm>
        </p:grpSpPr>
        <p:sp>
          <p:nvSpPr>
            <p:cNvPr id="7" name="文本框 24"/>
            <p:cNvSpPr txBox="1">
              <a:spLocks noChangeArrowheads="1"/>
            </p:cNvSpPr>
            <p:nvPr/>
          </p:nvSpPr>
          <p:spPr bwMode="auto">
            <a:xfrm>
              <a:off x="1237346" y="2892311"/>
              <a:ext cx="6354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latin typeface="汉仪良品线简" panose="00020600040101010101" pitchFamily="18" charset="-122"/>
                  <a:ea typeface="汉仪良品线简" panose="00020600040101010101" pitchFamily="18" charset="-122"/>
                </a:rPr>
                <a:t>2</a:t>
              </a:r>
              <a:endParaRPr lang="zh-CN" altLang="zh-CN" sz="3200" dirty="0">
                <a:latin typeface="汉仪良品线简" panose="00020600040101010101" pitchFamily="18" charset="-122"/>
                <a:ea typeface="汉仪良品线简" panose="00020600040101010101" pitchFamily="18" charset="-122"/>
              </a:endParaRPr>
            </a:p>
          </p:txBody>
        </p:sp>
        <p:sp>
          <p:nvSpPr>
            <p:cNvPr id="8" name="矩形 7"/>
            <p:cNvSpPr/>
            <p:nvPr/>
          </p:nvSpPr>
          <p:spPr>
            <a:xfrm>
              <a:off x="2159808" y="2892311"/>
              <a:ext cx="7769544" cy="646331"/>
            </a:xfrm>
            <a:prstGeom prst="rect">
              <a:avLst/>
            </a:prstGeom>
          </p:spPr>
          <p:txBody>
            <a:bodyPr wrap="square">
              <a:spAutoFit/>
            </a:bodyPr>
            <a:lstStyle/>
            <a:p>
              <a:r>
                <a:rPr lang="zh-CN" altLang="en-US" kern="0" dirty="0">
                  <a:latin typeface="汉仪良品线简" panose="00020600040101010101" pitchFamily="18" charset="-122"/>
                  <a:ea typeface="汉仪良品线简" panose="00020600040101010101" pitchFamily="18" charset="-122"/>
                </a:rPr>
                <a:t>Click to enter the specific text in this column, concise description of the content, this is a concept diagram, please modify according to your specific content.</a:t>
              </a:r>
              <a:endParaRPr lang="zh-CN" altLang="en-US" dirty="0">
                <a:latin typeface="汉仪良品线简" panose="00020600040101010101" pitchFamily="18" charset="-122"/>
                <a:ea typeface="汉仪良品线简" panose="00020600040101010101" pitchFamily="18"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05536" y="1789137"/>
            <a:ext cx="2025174" cy="1918027"/>
            <a:chOff x="1269157" y="1347614"/>
            <a:chExt cx="2383532" cy="2257425"/>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1347614"/>
              <a:ext cx="2105025" cy="2257425"/>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9157" y="1561605"/>
              <a:ext cx="1057275" cy="1028700"/>
            </a:xfrm>
            <a:prstGeom prst="rect">
              <a:avLst/>
            </a:prstGeom>
          </p:spPr>
        </p:pic>
        <p:sp>
          <p:nvSpPr>
            <p:cNvPr id="5" name="TextBox 27"/>
            <p:cNvSpPr txBox="1"/>
            <p:nvPr/>
          </p:nvSpPr>
          <p:spPr>
            <a:xfrm>
              <a:off x="1509762" y="1814345"/>
              <a:ext cx="576064" cy="543357"/>
            </a:xfrm>
            <a:prstGeom prst="rect">
              <a:avLst/>
            </a:prstGeom>
            <a:noFill/>
          </p:spPr>
          <p:txBody>
            <a:bodyPr wrap="square" rtlCol="0">
              <a:spAutoFit/>
            </a:bodyPr>
            <a:lstStyle/>
            <a:p>
              <a:pPr algn="ctr"/>
              <a:r>
                <a:rPr lang="en-US" altLang="zh-CN" sz="2400" dirty="0">
                  <a:solidFill>
                    <a:schemeClr val="bg1"/>
                  </a:solidFill>
                  <a:latin typeface="汉仪良品线简" panose="00020600040101010101" pitchFamily="18" charset="-122"/>
                  <a:ea typeface="汉仪良品线简" panose="00020600040101010101" pitchFamily="18" charset="-122"/>
                </a:rPr>
                <a:t>1</a:t>
              </a:r>
              <a:endParaRPr lang="zh-CN" altLang="en-US" sz="2400" dirty="0">
                <a:solidFill>
                  <a:schemeClr val="bg1"/>
                </a:solidFill>
                <a:latin typeface="汉仪良品线简" panose="00020600040101010101" pitchFamily="18" charset="-122"/>
                <a:ea typeface="汉仪良品线简" panose="00020600040101010101" pitchFamily="18" charset="-122"/>
              </a:endParaRPr>
            </a:p>
          </p:txBody>
        </p:sp>
      </p:grpSp>
      <p:grpSp>
        <p:nvGrpSpPr>
          <p:cNvPr id="6" name="组合 5"/>
          <p:cNvGrpSpPr/>
          <p:nvPr/>
        </p:nvGrpSpPr>
        <p:grpSpPr>
          <a:xfrm>
            <a:off x="3648507" y="1782211"/>
            <a:ext cx="2025174" cy="1918027"/>
            <a:chOff x="3779523" y="1339462"/>
            <a:chExt cx="2383532" cy="2257425"/>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8030" y="1339462"/>
              <a:ext cx="2105025" cy="2257425"/>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523" y="1553453"/>
              <a:ext cx="1057275" cy="1028700"/>
            </a:xfrm>
            <a:prstGeom prst="rect">
              <a:avLst/>
            </a:prstGeom>
          </p:spPr>
        </p:pic>
        <p:sp>
          <p:nvSpPr>
            <p:cNvPr id="9" name="TextBox 31"/>
            <p:cNvSpPr txBox="1"/>
            <p:nvPr/>
          </p:nvSpPr>
          <p:spPr>
            <a:xfrm>
              <a:off x="4020128" y="1806193"/>
              <a:ext cx="576064" cy="543357"/>
            </a:xfrm>
            <a:prstGeom prst="rect">
              <a:avLst/>
            </a:prstGeom>
            <a:noFill/>
          </p:spPr>
          <p:txBody>
            <a:bodyPr wrap="square" rtlCol="0">
              <a:spAutoFit/>
            </a:bodyPr>
            <a:lstStyle/>
            <a:p>
              <a:pPr algn="ctr"/>
              <a:r>
                <a:rPr lang="en-US" altLang="zh-CN" sz="2400" dirty="0">
                  <a:solidFill>
                    <a:schemeClr val="bg1"/>
                  </a:solidFill>
                  <a:latin typeface="汉仪良品线简" panose="00020600040101010101" pitchFamily="18" charset="-122"/>
                  <a:ea typeface="汉仪良品线简" panose="00020600040101010101" pitchFamily="18" charset="-122"/>
                </a:rPr>
                <a:t>2</a:t>
              </a:r>
              <a:endParaRPr lang="zh-CN" altLang="en-US" sz="2400" dirty="0">
                <a:solidFill>
                  <a:schemeClr val="bg1"/>
                </a:solidFill>
                <a:latin typeface="汉仪良品线简" panose="00020600040101010101" pitchFamily="18" charset="-122"/>
                <a:ea typeface="汉仪良品线简" panose="00020600040101010101" pitchFamily="18" charset="-122"/>
              </a:endParaRPr>
            </a:p>
          </p:txBody>
        </p:sp>
      </p:grpSp>
      <p:grpSp>
        <p:nvGrpSpPr>
          <p:cNvPr id="10" name="组合 9"/>
          <p:cNvGrpSpPr/>
          <p:nvPr/>
        </p:nvGrpSpPr>
        <p:grpSpPr>
          <a:xfrm>
            <a:off x="6241245" y="1782210"/>
            <a:ext cx="2025174" cy="1918027"/>
            <a:chOff x="6184234" y="1339461"/>
            <a:chExt cx="2383532" cy="2257425"/>
          </a:xfrm>
        </p:grpSpPr>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2741" y="1339461"/>
              <a:ext cx="2105025" cy="2257425"/>
            </a:xfrm>
            <a:prstGeom prst="rect">
              <a:avLst/>
            </a:prstGeom>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4234" y="1553452"/>
              <a:ext cx="1057275" cy="1028700"/>
            </a:xfrm>
            <a:prstGeom prst="rect">
              <a:avLst/>
            </a:prstGeom>
          </p:spPr>
        </p:pic>
        <p:sp>
          <p:nvSpPr>
            <p:cNvPr id="13" name="TextBox 35"/>
            <p:cNvSpPr txBox="1"/>
            <p:nvPr/>
          </p:nvSpPr>
          <p:spPr>
            <a:xfrm>
              <a:off x="6424839" y="1806192"/>
              <a:ext cx="576064" cy="543357"/>
            </a:xfrm>
            <a:prstGeom prst="rect">
              <a:avLst/>
            </a:prstGeom>
            <a:noFill/>
          </p:spPr>
          <p:txBody>
            <a:bodyPr wrap="square" rtlCol="0">
              <a:spAutoFit/>
            </a:bodyPr>
            <a:lstStyle/>
            <a:p>
              <a:pPr algn="ctr"/>
              <a:r>
                <a:rPr lang="en-US" altLang="zh-CN" sz="2400" dirty="0">
                  <a:solidFill>
                    <a:schemeClr val="bg1"/>
                  </a:solidFill>
                  <a:latin typeface="汉仪良品线简" panose="00020600040101010101" pitchFamily="18" charset="-122"/>
                  <a:ea typeface="汉仪良品线简" panose="00020600040101010101" pitchFamily="18" charset="-122"/>
                </a:rPr>
                <a:t>3</a:t>
              </a:r>
              <a:endParaRPr lang="zh-CN" altLang="en-US" sz="2400" dirty="0">
                <a:solidFill>
                  <a:schemeClr val="bg1"/>
                </a:solidFill>
                <a:latin typeface="汉仪良品线简" panose="00020600040101010101" pitchFamily="18" charset="-122"/>
                <a:ea typeface="汉仪良品线简" panose="00020600040101010101" pitchFamily="18" charset="-122"/>
              </a:endParaRPr>
            </a:p>
          </p:txBody>
        </p:sp>
      </p:grpSp>
      <p:sp>
        <p:nvSpPr>
          <p:cNvPr id="14" name="TextBox 36"/>
          <p:cNvSpPr txBox="1"/>
          <p:nvPr/>
        </p:nvSpPr>
        <p:spPr>
          <a:xfrm>
            <a:off x="1787468" y="2330139"/>
            <a:ext cx="958023" cy="830997"/>
          </a:xfrm>
          <a:prstGeom prst="rect">
            <a:avLst/>
          </a:prstGeom>
          <a:noFill/>
        </p:spPr>
        <p:txBody>
          <a:bodyPr wrap="square" rtlCol="0">
            <a:spAutoFit/>
          </a:bodyPr>
          <a:lstStyle/>
          <a:p>
            <a:pPr algn="ctr"/>
            <a:r>
              <a:rPr lang="zh-CN" altLang="en-US" sz="2400" b="1" dirty="0">
                <a:latin typeface="汉仪良品线简" panose="00020600040101010101" pitchFamily="18" charset="-122"/>
                <a:ea typeface="汉仪良品线简" panose="00020600040101010101" pitchFamily="18" charset="-122"/>
              </a:rPr>
              <a:t>Add a title</a:t>
            </a:r>
          </a:p>
        </p:txBody>
      </p:sp>
      <p:sp>
        <p:nvSpPr>
          <p:cNvPr id="15" name="TextBox 37"/>
          <p:cNvSpPr txBox="1"/>
          <p:nvPr/>
        </p:nvSpPr>
        <p:spPr>
          <a:xfrm>
            <a:off x="4330439" y="2330139"/>
            <a:ext cx="958023" cy="830997"/>
          </a:xfrm>
          <a:prstGeom prst="rect">
            <a:avLst/>
          </a:prstGeom>
          <a:noFill/>
        </p:spPr>
        <p:txBody>
          <a:bodyPr wrap="square" rtlCol="0">
            <a:spAutoFit/>
          </a:bodyPr>
          <a:lstStyle/>
          <a:p>
            <a:pPr algn="ctr"/>
            <a:r>
              <a:rPr lang="zh-CN" altLang="en-US" sz="2400" b="1" dirty="0">
                <a:latin typeface="汉仪良品线简" panose="00020600040101010101" pitchFamily="18" charset="-122"/>
                <a:ea typeface="汉仪良品线简" panose="00020600040101010101" pitchFamily="18" charset="-122"/>
              </a:rPr>
              <a:t>Add a title</a:t>
            </a:r>
          </a:p>
        </p:txBody>
      </p:sp>
      <p:sp>
        <p:nvSpPr>
          <p:cNvPr id="16" name="TextBox 38"/>
          <p:cNvSpPr txBox="1"/>
          <p:nvPr/>
        </p:nvSpPr>
        <p:spPr>
          <a:xfrm>
            <a:off x="6946834" y="2330138"/>
            <a:ext cx="958023" cy="830997"/>
          </a:xfrm>
          <a:prstGeom prst="rect">
            <a:avLst/>
          </a:prstGeom>
          <a:noFill/>
        </p:spPr>
        <p:txBody>
          <a:bodyPr wrap="square" rtlCol="0">
            <a:spAutoFit/>
          </a:bodyPr>
          <a:lstStyle/>
          <a:p>
            <a:pPr algn="ctr"/>
            <a:r>
              <a:rPr lang="zh-CN" altLang="en-US" sz="2400" b="1" dirty="0">
                <a:latin typeface="汉仪良品线简" panose="00020600040101010101" pitchFamily="18" charset="-122"/>
                <a:ea typeface="汉仪良品线简" panose="00020600040101010101" pitchFamily="18" charset="-122"/>
              </a:rPr>
              <a:t>Add a title</a:t>
            </a:r>
          </a:p>
        </p:txBody>
      </p:sp>
      <p:sp>
        <p:nvSpPr>
          <p:cNvPr id="17" name="TextBox 39"/>
          <p:cNvSpPr txBox="1"/>
          <p:nvPr/>
        </p:nvSpPr>
        <p:spPr>
          <a:xfrm>
            <a:off x="914294" y="3989432"/>
            <a:ext cx="2504417" cy="1200329"/>
          </a:xfrm>
          <a:prstGeom prst="rect">
            <a:avLst/>
          </a:prstGeom>
          <a:noFill/>
        </p:spPr>
        <p:txBody>
          <a:bodyPr wrap="square" rtlCol="0">
            <a:spAutoFit/>
          </a:bodyPr>
          <a:lstStyle/>
          <a:p>
            <a:pPr algn="ctr">
              <a:lnSpc>
                <a:spcPct val="200000"/>
              </a:lnSpc>
            </a:pPr>
            <a:r>
              <a:rPr lang="zh-CN" altLang="en-US" sz="1200" kern="0" dirty="0">
                <a:latin typeface="汉仪良品线简" panose="00020600040101010101" pitchFamily="18" charset="-122"/>
                <a:ea typeface="汉仪良品线简" panose="00020600040101010101" pitchFamily="18" charset="-122"/>
              </a:rPr>
              <a:t>Click to enter the specific text in this column, concise description of the content, this is a concept diagram, please modify according to your specific content.</a:t>
            </a:r>
            <a:endParaRPr lang="zh-CN" altLang="en-US" sz="1200" dirty="0">
              <a:latin typeface="汉仪良品线简" panose="00020600040101010101" pitchFamily="18" charset="-122"/>
              <a:ea typeface="汉仪良品线简" panose="00020600040101010101" pitchFamily="18" charset="-122"/>
            </a:endParaRPr>
          </a:p>
        </p:txBody>
      </p:sp>
      <p:sp>
        <p:nvSpPr>
          <p:cNvPr id="18" name="TextBox 40"/>
          <p:cNvSpPr txBox="1"/>
          <p:nvPr/>
        </p:nvSpPr>
        <p:spPr>
          <a:xfrm>
            <a:off x="3621322" y="3989432"/>
            <a:ext cx="2504417" cy="1200329"/>
          </a:xfrm>
          <a:prstGeom prst="rect">
            <a:avLst/>
          </a:prstGeom>
          <a:noFill/>
        </p:spPr>
        <p:txBody>
          <a:bodyPr wrap="square" rtlCol="0">
            <a:spAutoFit/>
          </a:bodyPr>
          <a:lstStyle/>
          <a:p>
            <a:pPr algn="ctr">
              <a:lnSpc>
                <a:spcPct val="200000"/>
              </a:lnSpc>
            </a:pPr>
            <a:r>
              <a:rPr lang="zh-CN" altLang="en-US" sz="1200" kern="0" dirty="0">
                <a:latin typeface="汉仪良品线简" panose="00020600040101010101" pitchFamily="18" charset="-122"/>
                <a:ea typeface="汉仪良品线简" panose="00020600040101010101" pitchFamily="18" charset="-122"/>
              </a:rPr>
              <a:t>Click to enter the specific text in this column, concise description of the content, this is a concept diagram, please modify according to your specific content.</a:t>
            </a:r>
            <a:endParaRPr lang="zh-CN" altLang="en-US" sz="1200" dirty="0">
              <a:latin typeface="汉仪良品线简" panose="00020600040101010101" pitchFamily="18" charset="-122"/>
              <a:ea typeface="汉仪良品线简" panose="00020600040101010101" pitchFamily="18" charset="-122"/>
            </a:endParaRPr>
          </a:p>
        </p:txBody>
      </p:sp>
      <p:sp>
        <p:nvSpPr>
          <p:cNvPr id="19" name="TextBox 41"/>
          <p:cNvSpPr txBox="1"/>
          <p:nvPr/>
        </p:nvSpPr>
        <p:spPr>
          <a:xfrm>
            <a:off x="6273825" y="3987323"/>
            <a:ext cx="2504417" cy="1200329"/>
          </a:xfrm>
          <a:prstGeom prst="rect">
            <a:avLst/>
          </a:prstGeom>
          <a:noFill/>
        </p:spPr>
        <p:txBody>
          <a:bodyPr wrap="square" rtlCol="0">
            <a:spAutoFit/>
          </a:bodyPr>
          <a:lstStyle/>
          <a:p>
            <a:pPr algn="ctr">
              <a:lnSpc>
                <a:spcPct val="200000"/>
              </a:lnSpc>
            </a:pPr>
            <a:r>
              <a:rPr lang="zh-CN" altLang="en-US" sz="1200" kern="0" dirty="0">
                <a:latin typeface="汉仪良品线简" panose="00020600040101010101" pitchFamily="18" charset="-122"/>
                <a:ea typeface="汉仪良品线简" panose="00020600040101010101" pitchFamily="18" charset="-122"/>
              </a:rPr>
              <a:t>Click to enter the specific text in this column, concise description of the content, this is a concept diagram, please modify according to your specific content.</a:t>
            </a:r>
            <a:endParaRPr lang="zh-CN" altLang="en-US" sz="1200" dirty="0">
              <a:latin typeface="汉仪良品线简" panose="00020600040101010101" pitchFamily="18" charset="-122"/>
              <a:ea typeface="汉仪良品线简" panose="00020600040101010101" pitchFamily="18" charset="-122"/>
            </a:endParaRPr>
          </a:p>
        </p:txBody>
      </p:sp>
      <p:grpSp>
        <p:nvGrpSpPr>
          <p:cNvPr id="20" name="组合 19"/>
          <p:cNvGrpSpPr/>
          <p:nvPr/>
        </p:nvGrpSpPr>
        <p:grpSpPr>
          <a:xfrm>
            <a:off x="8868065" y="1789137"/>
            <a:ext cx="2025174" cy="1918027"/>
            <a:chOff x="6184234" y="1339461"/>
            <a:chExt cx="2383532" cy="2257425"/>
          </a:xfrm>
        </p:grpSpPr>
        <p:pic>
          <p:nvPicPr>
            <p:cNvPr id="21" name="图片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2741" y="1339461"/>
              <a:ext cx="2105025" cy="2257425"/>
            </a:xfrm>
            <a:prstGeom prst="rect">
              <a:avLst/>
            </a:prstGeom>
          </p:spPr>
        </p:pic>
        <p:pic>
          <p:nvPicPr>
            <p:cNvPr id="22" name="图片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4234" y="1553452"/>
              <a:ext cx="1057275" cy="1028700"/>
            </a:xfrm>
            <a:prstGeom prst="rect">
              <a:avLst/>
            </a:prstGeom>
          </p:spPr>
        </p:pic>
        <p:sp>
          <p:nvSpPr>
            <p:cNvPr id="23" name="TextBox 35"/>
            <p:cNvSpPr txBox="1"/>
            <p:nvPr/>
          </p:nvSpPr>
          <p:spPr>
            <a:xfrm>
              <a:off x="6424839" y="1806192"/>
              <a:ext cx="576064" cy="543357"/>
            </a:xfrm>
            <a:prstGeom prst="rect">
              <a:avLst/>
            </a:prstGeom>
            <a:noFill/>
          </p:spPr>
          <p:txBody>
            <a:bodyPr wrap="square" rtlCol="0">
              <a:spAutoFit/>
            </a:bodyPr>
            <a:lstStyle/>
            <a:p>
              <a:pPr algn="ctr"/>
              <a:r>
                <a:rPr lang="en-US" altLang="zh-CN" sz="2400" dirty="0">
                  <a:solidFill>
                    <a:schemeClr val="bg1"/>
                  </a:solidFill>
                  <a:latin typeface="汉仪良品线简" panose="00020600040101010101" pitchFamily="18" charset="-122"/>
                  <a:ea typeface="汉仪良品线简" panose="00020600040101010101" pitchFamily="18" charset="-122"/>
                </a:rPr>
                <a:t>4</a:t>
              </a:r>
              <a:endParaRPr lang="zh-CN" altLang="en-US" sz="2400" dirty="0">
                <a:solidFill>
                  <a:schemeClr val="bg1"/>
                </a:solidFill>
                <a:latin typeface="汉仪良品线简" panose="00020600040101010101" pitchFamily="18" charset="-122"/>
                <a:ea typeface="汉仪良品线简" panose="00020600040101010101" pitchFamily="18" charset="-122"/>
              </a:endParaRPr>
            </a:p>
          </p:txBody>
        </p:sp>
      </p:grpSp>
      <p:sp>
        <p:nvSpPr>
          <p:cNvPr id="24" name="TextBox 38"/>
          <p:cNvSpPr txBox="1"/>
          <p:nvPr/>
        </p:nvSpPr>
        <p:spPr>
          <a:xfrm>
            <a:off x="9573654" y="2337065"/>
            <a:ext cx="958023" cy="830997"/>
          </a:xfrm>
          <a:prstGeom prst="rect">
            <a:avLst/>
          </a:prstGeom>
          <a:noFill/>
        </p:spPr>
        <p:txBody>
          <a:bodyPr wrap="square" rtlCol="0">
            <a:spAutoFit/>
          </a:bodyPr>
          <a:lstStyle/>
          <a:p>
            <a:pPr algn="ctr"/>
            <a:r>
              <a:rPr lang="zh-CN" altLang="en-US" sz="2400" b="1" dirty="0">
                <a:latin typeface="汉仪良品线简" panose="00020600040101010101" pitchFamily="18" charset="-122"/>
                <a:ea typeface="汉仪良品线简" panose="00020600040101010101" pitchFamily="18" charset="-122"/>
              </a:rPr>
              <a:t>Add a title</a:t>
            </a:r>
          </a:p>
        </p:txBody>
      </p:sp>
      <p:sp>
        <p:nvSpPr>
          <p:cNvPr id="25" name="TextBox 41"/>
          <p:cNvSpPr txBox="1"/>
          <p:nvPr/>
        </p:nvSpPr>
        <p:spPr>
          <a:xfrm>
            <a:off x="8900645" y="3994250"/>
            <a:ext cx="2504417" cy="1200329"/>
          </a:xfrm>
          <a:prstGeom prst="rect">
            <a:avLst/>
          </a:prstGeom>
          <a:noFill/>
        </p:spPr>
        <p:txBody>
          <a:bodyPr wrap="square" rtlCol="0">
            <a:spAutoFit/>
          </a:bodyPr>
          <a:lstStyle/>
          <a:p>
            <a:pPr algn="ctr">
              <a:lnSpc>
                <a:spcPct val="200000"/>
              </a:lnSpc>
            </a:pPr>
            <a:r>
              <a:rPr lang="zh-CN" altLang="en-US" sz="1200" kern="0" dirty="0">
                <a:latin typeface="汉仪良品线简" panose="00020600040101010101" pitchFamily="18" charset="-122"/>
                <a:ea typeface="汉仪良品线简" panose="00020600040101010101" pitchFamily="18" charset="-122"/>
              </a:rPr>
              <a:t>Click to enter the specific text in this column, concise description of the content, this is a concept diagram, please modify according to your specific content.</a:t>
            </a:r>
            <a:endParaRPr lang="zh-CN" altLang="en-US" sz="1200" dirty="0">
              <a:latin typeface="汉仪良品线简" panose="00020600040101010101" pitchFamily="18" charset="-122"/>
              <a:ea typeface="汉仪良品线简" panose="00020600040101010101" pitchFamily="18"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1214" b="24139"/>
          <a:stretch>
            <a:fillRect/>
          </a:stretch>
        </p:blipFill>
        <p:spPr bwMode="auto">
          <a:xfrm>
            <a:off x="478301" y="1676767"/>
            <a:ext cx="6381750" cy="367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6"/>
          <p:cNvSpPr txBox="1">
            <a:spLocks noChangeArrowheads="1"/>
          </p:cNvSpPr>
          <p:nvPr/>
        </p:nvSpPr>
        <p:spPr bwMode="auto">
          <a:xfrm>
            <a:off x="7254583" y="3515885"/>
            <a:ext cx="3872961"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1400" kern="0" dirty="0">
                <a:solidFill>
                  <a:srgbClr val="000000">
                    <a:lumMod val="65000"/>
                    <a:lumOff val="35000"/>
                  </a:srgbClr>
                </a:solidFill>
                <a:latin typeface="汉仪良品线简" panose="00020600040101010101" pitchFamily="18" charset="-122"/>
                <a:ea typeface="汉仪良品线简" panose="00020600040101010101" pitchFamily="18" charset="-122"/>
              </a:rPr>
              <a:t>Click to enter the specific text in this column, concise description of the content, this is a concept diagram, please modify according to your specific content. Click to enter the specific text in this column, concise description of the content, this is a concept diagram, please modify according to your specific content.</a:t>
            </a:r>
            <a:endParaRPr lang="en-US" altLang="zh-CN" sz="1400" kern="0" dirty="0">
              <a:solidFill>
                <a:srgbClr val="000000">
                  <a:lumMod val="65000"/>
                  <a:lumOff val="35000"/>
                </a:srgbClr>
              </a:solidFill>
              <a:latin typeface="汉仪良品线简" panose="00020600040101010101" pitchFamily="18" charset="-122"/>
              <a:ea typeface="汉仪良品线简" panose="00020600040101010101" pitchFamily="18" charset="-122"/>
            </a:endParaRPr>
          </a:p>
          <a:p>
            <a:pPr eaLnBrk="1" hangingPunct="1"/>
            <a:endParaRPr lang="zh-CN" altLang="en-US" sz="1100" dirty="0">
              <a:latin typeface="汉仪良品线简" panose="00020600040101010101" pitchFamily="18" charset="-122"/>
              <a:ea typeface="汉仪良品线简" panose="00020600040101010101" pitchFamily="18" charset="-122"/>
            </a:endParaRPr>
          </a:p>
        </p:txBody>
      </p:sp>
      <p:sp>
        <p:nvSpPr>
          <p:cNvPr id="4" name="矩形 3"/>
          <p:cNvSpPr/>
          <p:nvPr/>
        </p:nvSpPr>
        <p:spPr bwMode="auto">
          <a:xfrm>
            <a:off x="6509628" y="2235330"/>
            <a:ext cx="2909755" cy="549605"/>
          </a:xfrm>
          <a:prstGeom prst="rect">
            <a:avLst/>
          </a:prstGeom>
          <a:solidFill>
            <a:schemeClr val="bg1"/>
          </a:solidFill>
          <a:ln>
            <a:solidFill>
              <a:schemeClr val="bg1"/>
            </a:solidFill>
          </a:ln>
          <a:effectLst>
            <a:outerShdw blurRad="50800" dist="127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pPr>
            <a:r>
              <a:rPr lang="zh-CN" altLang="en-US" sz="2000" dirty="0">
                <a:solidFill>
                  <a:schemeClr val="tx1"/>
                </a:solidFill>
                <a:latin typeface="汉仪良品线简" panose="00020600040101010101" pitchFamily="18" charset="-122"/>
                <a:ea typeface="汉仪良品线简" panose="00020600040101010101" pitchFamily="18" charset="-122"/>
              </a:rPr>
              <a:t>Add to the question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750"/>
                                        <p:tgtEl>
                                          <p:spTgt spid="3"/>
                                        </p:tgtEl>
                                      </p:cBhvr>
                                    </p:animEffect>
                                  </p:childTnLst>
                                </p:cTn>
                              </p:par>
                            </p:childTnLst>
                          </p:cTn>
                        </p:par>
                        <p:par>
                          <p:cTn id="12" fill="hold">
                            <p:stCondLst>
                              <p:cond delay="1500"/>
                            </p:stCondLst>
                            <p:childTnLst>
                              <p:par>
                                <p:cTn id="13" presetID="16" presetClass="entr" presetSubtype="21" fill="hold" grpId="0" nodeType="afterEffect">
                                  <p:stCondLst>
                                    <p:cond delay="0"/>
                                  </p:stCondLst>
                                  <p:iterate type="wd">
                                    <p:tmPct val="10000"/>
                                  </p:iterate>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59191" y="1800367"/>
            <a:ext cx="9540513" cy="2028265"/>
            <a:chOff x="577605" y="1214438"/>
            <a:chExt cx="8617213" cy="1831975"/>
          </a:xfrm>
        </p:grpSpPr>
        <p:pic>
          <p:nvPicPr>
            <p:cNvPr id="3" name="Picture 4"/>
            <p:cNvPicPr>
              <a:picLocks noChangeAspect="1" noChangeArrowheads="1"/>
            </p:cNvPicPr>
            <p:nvPr/>
          </p:nvPicPr>
          <p:blipFill>
            <a:blip r:embed="rId2"/>
            <a:srcRect/>
            <a:stretch>
              <a:fillRect/>
            </a:stretch>
          </p:blipFill>
          <p:spPr bwMode="auto">
            <a:xfrm>
              <a:off x="577605" y="1214438"/>
              <a:ext cx="1941513"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8"/>
            <p:cNvSpPr txBox="1">
              <a:spLocks noChangeArrowheads="1"/>
            </p:cNvSpPr>
            <p:nvPr/>
          </p:nvSpPr>
          <p:spPr bwMode="auto">
            <a:xfrm>
              <a:off x="968238" y="1792288"/>
              <a:ext cx="1143000" cy="69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400" b="1" dirty="0">
                  <a:solidFill>
                    <a:schemeClr val="bg1"/>
                  </a:solidFill>
                  <a:latin typeface="汉仪良品线简" panose="00020600040101010101" pitchFamily="18" charset="-122"/>
                  <a:ea typeface="汉仪良品线简" panose="00020600040101010101" pitchFamily="18" charset="-122"/>
                  <a:cs typeface="DFPGuYinMedium-B5"/>
                </a:rPr>
                <a:t>77</a:t>
              </a:r>
              <a:r>
                <a:rPr lang="en-US" altLang="zh-CN" sz="2400" b="1" dirty="0">
                  <a:solidFill>
                    <a:schemeClr val="bg1"/>
                  </a:solidFill>
                  <a:latin typeface="汉仪良品线简" panose="00020600040101010101" pitchFamily="18" charset="-122"/>
                  <a:ea typeface="汉仪良品线简" panose="00020600040101010101" pitchFamily="18" charset="-122"/>
                  <a:cs typeface="DFPGuYinMedium-B5"/>
                </a:rPr>
                <a:t>%</a:t>
              </a:r>
              <a:endParaRPr lang="zh-CN" altLang="en-US" sz="4400" b="1" dirty="0">
                <a:solidFill>
                  <a:schemeClr val="bg1"/>
                </a:solidFill>
                <a:latin typeface="汉仪良品线简" panose="00020600040101010101" pitchFamily="18" charset="-122"/>
                <a:ea typeface="汉仪良品线简" panose="00020600040101010101" pitchFamily="18" charset="-122"/>
                <a:cs typeface="DFPGuYinMedium-B5"/>
              </a:endParaRPr>
            </a:p>
          </p:txBody>
        </p:sp>
        <p:pic>
          <p:nvPicPr>
            <p:cNvPr id="5" name="Picture 4"/>
            <p:cNvPicPr>
              <a:picLocks noChangeAspect="1" noChangeArrowheads="1"/>
            </p:cNvPicPr>
            <p:nvPr/>
          </p:nvPicPr>
          <p:blipFill>
            <a:blip r:embed="rId2"/>
            <a:srcRect/>
            <a:stretch>
              <a:fillRect/>
            </a:stretch>
          </p:blipFill>
          <p:spPr bwMode="auto">
            <a:xfrm>
              <a:off x="3965206" y="1214438"/>
              <a:ext cx="1941513"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2"/>
            <p:cNvSpPr txBox="1">
              <a:spLocks noChangeArrowheads="1"/>
            </p:cNvSpPr>
            <p:nvPr/>
          </p:nvSpPr>
          <p:spPr bwMode="auto">
            <a:xfrm>
              <a:off x="4368754" y="1792288"/>
              <a:ext cx="1143000" cy="69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400" b="1" dirty="0">
                  <a:solidFill>
                    <a:schemeClr val="bg1"/>
                  </a:solidFill>
                  <a:latin typeface="汉仪良品线简" panose="00020600040101010101" pitchFamily="18" charset="-122"/>
                  <a:ea typeface="汉仪良品线简" panose="00020600040101010101" pitchFamily="18" charset="-122"/>
                  <a:cs typeface="DFPGuYinMedium-B5"/>
                </a:rPr>
                <a:t>20</a:t>
              </a:r>
              <a:r>
                <a:rPr lang="en-US" altLang="zh-CN" sz="2400" b="1" dirty="0">
                  <a:solidFill>
                    <a:schemeClr val="bg1"/>
                  </a:solidFill>
                  <a:latin typeface="汉仪良品线简" panose="00020600040101010101" pitchFamily="18" charset="-122"/>
                  <a:ea typeface="汉仪良品线简" panose="00020600040101010101" pitchFamily="18" charset="-122"/>
                  <a:cs typeface="DFPGuYinMedium-B5"/>
                </a:rPr>
                <a:t>%</a:t>
              </a:r>
              <a:endParaRPr lang="zh-CN" altLang="en-US" sz="4400" b="1" dirty="0">
                <a:solidFill>
                  <a:schemeClr val="bg1"/>
                </a:solidFill>
                <a:latin typeface="汉仪良品线简" panose="00020600040101010101" pitchFamily="18" charset="-122"/>
                <a:ea typeface="汉仪良品线简" panose="00020600040101010101" pitchFamily="18" charset="-122"/>
                <a:cs typeface="DFPGuYinMedium-B5"/>
              </a:endParaRPr>
            </a:p>
          </p:txBody>
        </p:sp>
        <p:pic>
          <p:nvPicPr>
            <p:cNvPr id="7" name="Picture 4"/>
            <p:cNvPicPr>
              <a:picLocks noChangeAspect="1" noChangeArrowheads="1"/>
            </p:cNvPicPr>
            <p:nvPr/>
          </p:nvPicPr>
          <p:blipFill>
            <a:blip r:embed="rId2"/>
            <a:srcRect/>
            <a:stretch>
              <a:fillRect/>
            </a:stretch>
          </p:blipFill>
          <p:spPr bwMode="auto">
            <a:xfrm>
              <a:off x="7253305" y="1214438"/>
              <a:ext cx="1941513"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6"/>
            <p:cNvSpPr txBox="1">
              <a:spLocks noChangeArrowheads="1"/>
            </p:cNvSpPr>
            <p:nvPr/>
          </p:nvSpPr>
          <p:spPr bwMode="auto">
            <a:xfrm>
              <a:off x="7568756" y="1792288"/>
              <a:ext cx="1143000" cy="69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400" b="1" dirty="0">
                  <a:solidFill>
                    <a:schemeClr val="bg1"/>
                  </a:solidFill>
                  <a:latin typeface="汉仪良品线简" panose="00020600040101010101" pitchFamily="18" charset="-122"/>
                  <a:ea typeface="汉仪良品线简" panose="00020600040101010101" pitchFamily="18" charset="-122"/>
                  <a:cs typeface="DFPGuYinMedium-B5"/>
                </a:rPr>
                <a:t>29</a:t>
              </a:r>
              <a:r>
                <a:rPr lang="en-US" altLang="zh-CN" sz="2400" b="1" dirty="0">
                  <a:solidFill>
                    <a:schemeClr val="bg1"/>
                  </a:solidFill>
                  <a:latin typeface="汉仪良品线简" panose="00020600040101010101" pitchFamily="18" charset="-122"/>
                  <a:ea typeface="汉仪良品线简" panose="00020600040101010101" pitchFamily="18" charset="-122"/>
                  <a:cs typeface="DFPGuYinMedium-B5"/>
                </a:rPr>
                <a:t>%</a:t>
              </a:r>
              <a:endParaRPr lang="zh-CN" altLang="en-US" sz="4400" b="1" dirty="0">
                <a:solidFill>
                  <a:schemeClr val="bg1"/>
                </a:solidFill>
                <a:latin typeface="汉仪良品线简" panose="00020600040101010101" pitchFamily="18" charset="-122"/>
                <a:ea typeface="汉仪良品线简" panose="00020600040101010101" pitchFamily="18" charset="-122"/>
                <a:cs typeface="DFPGuYinMedium-B5"/>
              </a:endParaRPr>
            </a:p>
          </p:txBody>
        </p:sp>
      </p:grpSp>
      <p:sp>
        <p:nvSpPr>
          <p:cNvPr id="9" name="文本框 45"/>
          <p:cNvSpPr txBox="1">
            <a:spLocks noChangeArrowheads="1"/>
          </p:cNvSpPr>
          <p:nvPr/>
        </p:nvSpPr>
        <p:spPr bwMode="auto">
          <a:xfrm>
            <a:off x="1496163" y="4345105"/>
            <a:ext cx="18210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zh-CN" sz="2400" b="1" dirty="0">
                <a:latin typeface="汉仪良品线简" panose="00020600040101010101" pitchFamily="18" charset="-122"/>
                <a:ea typeface="汉仪良品线简" panose="00020600040101010101" pitchFamily="18" charset="-122"/>
              </a:rPr>
              <a:t>Add a title</a:t>
            </a:r>
          </a:p>
        </p:txBody>
      </p:sp>
      <p:sp>
        <p:nvSpPr>
          <p:cNvPr id="10" name="文本框 49"/>
          <p:cNvSpPr txBox="1">
            <a:spLocks noChangeArrowheads="1"/>
          </p:cNvSpPr>
          <p:nvPr/>
        </p:nvSpPr>
        <p:spPr bwMode="auto">
          <a:xfrm>
            <a:off x="958877" y="4786452"/>
            <a:ext cx="2895595"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lnSpc>
                <a:spcPct val="150000"/>
              </a:lnSpc>
              <a:defRPr/>
            </a:pPr>
            <a:r>
              <a:rPr lang="zh-CN" altLang="en-US" sz="1400" kern="0" dirty="0">
                <a:solidFill>
                  <a:srgbClr val="000000">
                    <a:lumMod val="65000"/>
                    <a:lumOff val="35000"/>
                  </a:srgbClr>
                </a:solidFill>
                <a:latin typeface="汉仪良品线简" panose="00020600040101010101" pitchFamily="18" charset="-122"/>
                <a:ea typeface="汉仪良品线简" panose="00020600040101010101" pitchFamily="18" charset="-122"/>
              </a:rPr>
              <a:t>Click to enter the specific text of this column, concise description of the content, this is a concept illustration, please modify according to your specific content as appropriate</a:t>
            </a:r>
            <a:endParaRPr lang="en-US" altLang="zh-CN" sz="1400" kern="0" dirty="0">
              <a:solidFill>
                <a:srgbClr val="000000">
                  <a:lumMod val="65000"/>
                  <a:lumOff val="35000"/>
                </a:srgbClr>
              </a:solidFill>
              <a:latin typeface="汉仪良品线简" panose="00020600040101010101" pitchFamily="18" charset="-122"/>
              <a:ea typeface="汉仪良品线简" panose="00020600040101010101" pitchFamily="18" charset="-122"/>
            </a:endParaRPr>
          </a:p>
          <a:p>
            <a:pPr algn="ctr" eaLnBrk="1" hangingPunct="1"/>
            <a:endParaRPr lang="zh-CN" altLang="en-US" sz="1400" dirty="0">
              <a:latin typeface="汉仪良品线简" panose="00020600040101010101" pitchFamily="18" charset="-122"/>
              <a:ea typeface="汉仪良品线简" panose="00020600040101010101" pitchFamily="18" charset="-122"/>
            </a:endParaRPr>
          </a:p>
        </p:txBody>
      </p:sp>
      <p:sp>
        <p:nvSpPr>
          <p:cNvPr id="11" name="文本框 45"/>
          <p:cNvSpPr txBox="1">
            <a:spLocks noChangeArrowheads="1"/>
          </p:cNvSpPr>
          <p:nvPr/>
        </p:nvSpPr>
        <p:spPr bwMode="auto">
          <a:xfrm>
            <a:off x="5229511" y="4362126"/>
            <a:ext cx="18210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zh-CN" sz="2400" b="1" dirty="0">
                <a:latin typeface="汉仪良品线简" panose="00020600040101010101" pitchFamily="18" charset="-122"/>
                <a:ea typeface="汉仪良品线简" panose="00020600040101010101" pitchFamily="18" charset="-122"/>
              </a:rPr>
              <a:t>Add a title</a:t>
            </a:r>
          </a:p>
        </p:txBody>
      </p:sp>
      <p:sp>
        <p:nvSpPr>
          <p:cNvPr id="12" name="文本框 49"/>
          <p:cNvSpPr txBox="1">
            <a:spLocks noChangeArrowheads="1"/>
          </p:cNvSpPr>
          <p:nvPr/>
        </p:nvSpPr>
        <p:spPr bwMode="auto">
          <a:xfrm>
            <a:off x="4692225" y="4803473"/>
            <a:ext cx="2895595"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lnSpc>
                <a:spcPct val="150000"/>
              </a:lnSpc>
              <a:defRPr/>
            </a:pPr>
            <a:r>
              <a:rPr lang="zh-CN" altLang="en-US" sz="1400" kern="0" dirty="0">
                <a:solidFill>
                  <a:srgbClr val="000000">
                    <a:lumMod val="65000"/>
                    <a:lumOff val="35000"/>
                  </a:srgbClr>
                </a:solidFill>
                <a:latin typeface="汉仪良品线简" panose="00020600040101010101" pitchFamily="18" charset="-122"/>
                <a:ea typeface="汉仪良品线简" panose="00020600040101010101" pitchFamily="18" charset="-122"/>
              </a:rPr>
              <a:t>Click to enter the specific text of this column, concise description of the content, this is a concept illustration, please modify according to your specific content as appropriate</a:t>
            </a:r>
            <a:endParaRPr lang="en-US" altLang="zh-CN" sz="1400" kern="0" dirty="0">
              <a:solidFill>
                <a:srgbClr val="000000">
                  <a:lumMod val="65000"/>
                  <a:lumOff val="35000"/>
                </a:srgbClr>
              </a:solidFill>
              <a:latin typeface="汉仪良品线简" panose="00020600040101010101" pitchFamily="18" charset="-122"/>
              <a:ea typeface="汉仪良品线简" panose="00020600040101010101" pitchFamily="18" charset="-122"/>
            </a:endParaRPr>
          </a:p>
          <a:p>
            <a:pPr algn="ctr" eaLnBrk="1" hangingPunct="1"/>
            <a:endParaRPr lang="zh-CN" altLang="en-US" sz="1400" dirty="0">
              <a:latin typeface="汉仪良品线简" panose="00020600040101010101" pitchFamily="18" charset="-122"/>
              <a:ea typeface="汉仪良品线简" panose="00020600040101010101" pitchFamily="18" charset="-122"/>
            </a:endParaRPr>
          </a:p>
        </p:txBody>
      </p:sp>
      <p:sp>
        <p:nvSpPr>
          <p:cNvPr id="13" name="文本框 45"/>
          <p:cNvSpPr txBox="1">
            <a:spLocks noChangeArrowheads="1"/>
          </p:cNvSpPr>
          <p:nvPr/>
        </p:nvSpPr>
        <p:spPr bwMode="auto">
          <a:xfrm>
            <a:off x="8857635" y="4382444"/>
            <a:ext cx="18210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zh-CN" sz="2400" b="1" dirty="0">
                <a:latin typeface="汉仪良品线简" panose="00020600040101010101" pitchFamily="18" charset="-122"/>
                <a:ea typeface="汉仪良品线简" panose="00020600040101010101" pitchFamily="18" charset="-122"/>
              </a:rPr>
              <a:t>Add a title</a:t>
            </a:r>
          </a:p>
        </p:txBody>
      </p:sp>
      <p:sp>
        <p:nvSpPr>
          <p:cNvPr id="14" name="文本框 49"/>
          <p:cNvSpPr txBox="1">
            <a:spLocks noChangeArrowheads="1"/>
          </p:cNvSpPr>
          <p:nvPr/>
        </p:nvSpPr>
        <p:spPr bwMode="auto">
          <a:xfrm>
            <a:off x="8320349" y="4823791"/>
            <a:ext cx="2895595"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lnSpc>
                <a:spcPct val="150000"/>
              </a:lnSpc>
              <a:defRPr/>
            </a:pPr>
            <a:r>
              <a:rPr lang="zh-CN" altLang="en-US" sz="1400" kern="0" dirty="0">
                <a:solidFill>
                  <a:srgbClr val="000000">
                    <a:lumMod val="65000"/>
                    <a:lumOff val="35000"/>
                  </a:srgbClr>
                </a:solidFill>
                <a:latin typeface="汉仪良品线简" panose="00020600040101010101" pitchFamily="18" charset="-122"/>
                <a:ea typeface="汉仪良品线简" panose="00020600040101010101" pitchFamily="18" charset="-122"/>
              </a:rPr>
              <a:t>Click to enter the specific text of this column, concise description of the content, this is a concept illustration, please modify according to your specific content as appropriate</a:t>
            </a:r>
            <a:endParaRPr lang="en-US" altLang="zh-CN" sz="1400" kern="0" dirty="0">
              <a:solidFill>
                <a:srgbClr val="000000">
                  <a:lumMod val="65000"/>
                  <a:lumOff val="35000"/>
                </a:srgbClr>
              </a:solidFill>
              <a:latin typeface="汉仪良品线简" panose="00020600040101010101" pitchFamily="18" charset="-122"/>
              <a:ea typeface="汉仪良品线简" panose="00020600040101010101" pitchFamily="18" charset="-122"/>
            </a:endParaRPr>
          </a:p>
          <a:p>
            <a:pPr algn="ctr" eaLnBrk="1" hangingPunct="1"/>
            <a:endParaRPr lang="zh-CN" altLang="en-US" sz="1400" dirty="0">
              <a:latin typeface="汉仪良品线简" panose="00020600040101010101" pitchFamily="18" charset="-122"/>
              <a:ea typeface="汉仪良品线简" panose="00020600040101010101"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250"/>
                                        <p:tgtEl>
                                          <p:spTgt spid="2"/>
                                        </p:tgtEl>
                                      </p:cBhvr>
                                    </p:animEffect>
                                  </p:childTnLst>
                                </p:cTn>
                              </p:par>
                            </p:childTnLst>
                          </p:cTn>
                        </p:par>
                        <p:par>
                          <p:cTn id="8" fill="hold">
                            <p:stCondLst>
                              <p:cond delay="1500"/>
                            </p:stCondLst>
                            <p:childTnLst>
                              <p:par>
                                <p:cTn id="9" presetID="3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 calcmode="lin" valueType="num">
                                      <p:cBhvr>
                                        <p:cTn id="13" dur="1000" fill="hold"/>
                                        <p:tgtEl>
                                          <p:spTgt spid="9"/>
                                        </p:tgtEl>
                                        <p:attrNameLst>
                                          <p:attrName>style.rotation</p:attrName>
                                        </p:attrNameLst>
                                      </p:cBhvr>
                                      <p:tavLst>
                                        <p:tav tm="0">
                                          <p:val>
                                            <p:fltVal val="90"/>
                                          </p:val>
                                        </p:tav>
                                        <p:tav tm="100000">
                                          <p:val>
                                            <p:fltVal val="0"/>
                                          </p:val>
                                        </p:tav>
                                      </p:tavLst>
                                    </p:anim>
                                    <p:animEffect transition="in" filter="fade">
                                      <p:cBhvr>
                                        <p:cTn id="14" dur="1000"/>
                                        <p:tgtEl>
                                          <p:spTgt spid="9"/>
                                        </p:tgtEl>
                                      </p:cBhvr>
                                    </p:animEffect>
                                  </p:childTnLst>
                                </p:cTn>
                              </p:par>
                            </p:childTnLst>
                          </p:cTn>
                        </p:par>
                        <p:par>
                          <p:cTn id="15" fill="hold">
                            <p:stCondLst>
                              <p:cond delay="2500"/>
                            </p:stCondLst>
                            <p:childTnLst>
                              <p:par>
                                <p:cTn id="16" presetID="31"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fltVal val="0"/>
                                          </p:val>
                                        </p:tav>
                                        <p:tav tm="100000">
                                          <p:val>
                                            <p:strVal val="#ppt_w"/>
                                          </p:val>
                                        </p:tav>
                                      </p:tavLst>
                                    </p:anim>
                                    <p:anim calcmode="lin" valueType="num">
                                      <p:cBhvr>
                                        <p:cTn id="19" dur="1000" fill="hold"/>
                                        <p:tgtEl>
                                          <p:spTgt spid="10"/>
                                        </p:tgtEl>
                                        <p:attrNameLst>
                                          <p:attrName>ppt_h</p:attrName>
                                        </p:attrNameLst>
                                      </p:cBhvr>
                                      <p:tavLst>
                                        <p:tav tm="0">
                                          <p:val>
                                            <p:fltVal val="0"/>
                                          </p:val>
                                        </p:tav>
                                        <p:tav tm="100000">
                                          <p:val>
                                            <p:strVal val="#ppt_h"/>
                                          </p:val>
                                        </p:tav>
                                      </p:tavLst>
                                    </p:anim>
                                    <p:anim calcmode="lin" valueType="num">
                                      <p:cBhvr>
                                        <p:cTn id="20" dur="1000" fill="hold"/>
                                        <p:tgtEl>
                                          <p:spTgt spid="10"/>
                                        </p:tgtEl>
                                        <p:attrNameLst>
                                          <p:attrName>style.rotation</p:attrName>
                                        </p:attrNameLst>
                                      </p:cBhvr>
                                      <p:tavLst>
                                        <p:tav tm="0">
                                          <p:val>
                                            <p:fltVal val="90"/>
                                          </p:val>
                                        </p:tav>
                                        <p:tav tm="100000">
                                          <p:val>
                                            <p:fltVal val="0"/>
                                          </p:val>
                                        </p:tav>
                                      </p:tavLst>
                                    </p:anim>
                                    <p:animEffect transition="in" filter="fade">
                                      <p:cBhvr>
                                        <p:cTn id="21" dur="1000"/>
                                        <p:tgtEl>
                                          <p:spTgt spid="10"/>
                                        </p:tgtEl>
                                      </p:cBhvr>
                                    </p:animEffect>
                                  </p:childTnLst>
                                </p:cTn>
                              </p:par>
                            </p:childTnLst>
                          </p:cTn>
                        </p:par>
                        <p:par>
                          <p:cTn id="22" fill="hold">
                            <p:stCondLst>
                              <p:cond delay="3500"/>
                            </p:stCondLst>
                            <p:childTnLst>
                              <p:par>
                                <p:cTn id="23" presetID="31"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childTnLst>
                          </p:cTn>
                        </p:par>
                        <p:par>
                          <p:cTn id="29" fill="hold">
                            <p:stCondLst>
                              <p:cond delay="4500"/>
                            </p:stCondLst>
                            <p:childTnLst>
                              <p:par>
                                <p:cTn id="30" presetID="31"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childTnLst>
                          </p:cTn>
                        </p:par>
                        <p:par>
                          <p:cTn id="36" fill="hold">
                            <p:stCondLst>
                              <p:cond delay="5500"/>
                            </p:stCondLst>
                            <p:childTnLst>
                              <p:par>
                                <p:cTn id="37" presetID="31"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style.rotation</p:attrName>
                                        </p:attrNameLst>
                                      </p:cBhvr>
                                      <p:tavLst>
                                        <p:tav tm="0">
                                          <p:val>
                                            <p:fltVal val="90"/>
                                          </p:val>
                                        </p:tav>
                                        <p:tav tm="100000">
                                          <p:val>
                                            <p:fltVal val="0"/>
                                          </p:val>
                                        </p:tav>
                                      </p:tavLst>
                                    </p:anim>
                                    <p:animEffect transition="in" filter="fade">
                                      <p:cBhvr>
                                        <p:cTn id="42" dur="1000"/>
                                        <p:tgtEl>
                                          <p:spTgt spid="13"/>
                                        </p:tgtEl>
                                      </p:cBhvr>
                                    </p:animEffect>
                                  </p:childTnLst>
                                </p:cTn>
                              </p:par>
                            </p:childTnLst>
                          </p:cTn>
                        </p:par>
                        <p:par>
                          <p:cTn id="43" fill="hold">
                            <p:stCondLst>
                              <p:cond delay="6500"/>
                            </p:stCondLst>
                            <p:childTnLst>
                              <p:par>
                                <p:cTn id="44" presetID="31" presetClass="entr" presetSubtype="0"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1000" fill="hold"/>
                                        <p:tgtEl>
                                          <p:spTgt spid="14"/>
                                        </p:tgtEl>
                                        <p:attrNameLst>
                                          <p:attrName>ppt_w</p:attrName>
                                        </p:attrNameLst>
                                      </p:cBhvr>
                                      <p:tavLst>
                                        <p:tav tm="0">
                                          <p:val>
                                            <p:fltVal val="0"/>
                                          </p:val>
                                        </p:tav>
                                        <p:tav tm="100000">
                                          <p:val>
                                            <p:strVal val="#ppt_w"/>
                                          </p:val>
                                        </p:tav>
                                      </p:tavLst>
                                    </p:anim>
                                    <p:anim calcmode="lin" valueType="num">
                                      <p:cBhvr>
                                        <p:cTn id="47" dur="1000" fill="hold"/>
                                        <p:tgtEl>
                                          <p:spTgt spid="14"/>
                                        </p:tgtEl>
                                        <p:attrNameLst>
                                          <p:attrName>ppt_h</p:attrName>
                                        </p:attrNameLst>
                                      </p:cBhvr>
                                      <p:tavLst>
                                        <p:tav tm="0">
                                          <p:val>
                                            <p:fltVal val="0"/>
                                          </p:val>
                                        </p:tav>
                                        <p:tav tm="100000">
                                          <p:val>
                                            <p:strVal val="#ppt_h"/>
                                          </p:val>
                                        </p:tav>
                                      </p:tavLst>
                                    </p:anim>
                                    <p:anim calcmode="lin" valueType="num">
                                      <p:cBhvr>
                                        <p:cTn id="48" dur="1000" fill="hold"/>
                                        <p:tgtEl>
                                          <p:spTgt spid="14"/>
                                        </p:tgtEl>
                                        <p:attrNameLst>
                                          <p:attrName>style.rotation</p:attrName>
                                        </p:attrNameLst>
                                      </p:cBhvr>
                                      <p:tavLst>
                                        <p:tav tm="0">
                                          <p:val>
                                            <p:fltVal val="90"/>
                                          </p:val>
                                        </p:tav>
                                        <p:tav tm="100000">
                                          <p:val>
                                            <p:fltVal val="0"/>
                                          </p:val>
                                        </p:tav>
                                      </p:tavLst>
                                    </p:anim>
                                    <p:animEffect transition="in" filter="fade">
                                      <p:cBhvr>
                                        <p:cTn id="4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16907" y="2829204"/>
            <a:ext cx="3153900" cy="940937"/>
          </a:xfrm>
          <a:prstGeom prst="rect">
            <a:avLst/>
          </a:prstGeom>
          <a:solidFill>
            <a:srgbClr val="E8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73339" t="3077" r="3140" b="55897"/>
          <a:stretch>
            <a:fillRect/>
          </a:stretch>
        </p:blipFill>
        <p:spPr>
          <a:xfrm>
            <a:off x="1024205" y="0"/>
            <a:ext cx="3419180" cy="3975791"/>
          </a:xfrm>
          <a:prstGeom prst="rect">
            <a:avLst/>
          </a:prstGeom>
        </p:spPr>
      </p:pic>
      <p:sp>
        <p:nvSpPr>
          <p:cNvPr id="6" name="文本框 5"/>
          <p:cNvSpPr txBox="1"/>
          <p:nvPr/>
        </p:nvSpPr>
        <p:spPr>
          <a:xfrm>
            <a:off x="7043081" y="1534579"/>
            <a:ext cx="1015663" cy="4190385"/>
          </a:xfrm>
          <a:prstGeom prst="rect">
            <a:avLst/>
          </a:prstGeom>
          <a:noFill/>
        </p:spPr>
        <p:txBody>
          <a:bodyPr vert="eaVert" wrap="square" rtlCol="0">
            <a:spAutoFit/>
          </a:bodyPr>
          <a:lstStyle/>
          <a:p>
            <a:r>
              <a:rPr lang="en-US" altLang="zh-CN" sz="5400" dirty="0">
                <a:latin typeface="文悦古典明朝体 (非商业使用) W5" pitchFamily="50" charset="-122"/>
                <a:ea typeface="文悦古典明朝体 (非商业使用) W5" pitchFamily="50" charset="-122"/>
              </a:rPr>
              <a:t>【</a:t>
            </a:r>
            <a:r>
              <a:rPr lang="zh-CN" altLang="en-US" sz="5400" dirty="0">
                <a:latin typeface="文悦古典明朝体 (非商业使用) W5" pitchFamily="50" charset="-122"/>
                <a:ea typeface="文悦古典明朝体 (非商业使用) W5" pitchFamily="50" charset="-122"/>
              </a:rPr>
              <a:t>Chapter 2</a:t>
            </a:r>
            <a:r>
              <a:rPr lang="en-US" altLang="zh-CN" sz="5400" dirty="0">
                <a:latin typeface="文悦古典明朝体 (非商业使用) W5" pitchFamily="50" charset="-122"/>
                <a:ea typeface="文悦古典明朝体 (非商业使用) W5" pitchFamily="50" charset="-122"/>
              </a:rPr>
              <a:t>】</a:t>
            </a:r>
            <a:endParaRPr lang="zh-CN" altLang="en-US" sz="5400" dirty="0">
              <a:latin typeface="文悦古典明朝体 (非商业使用) W5" pitchFamily="50" charset="-122"/>
              <a:ea typeface="文悦古典明朝体 (非商业使用) W5" pitchFamily="50" charset="-122"/>
            </a:endParaRPr>
          </a:p>
        </p:txBody>
      </p:sp>
      <p:sp>
        <p:nvSpPr>
          <p:cNvPr id="7" name="文本框 6"/>
          <p:cNvSpPr txBox="1"/>
          <p:nvPr/>
        </p:nvSpPr>
        <p:spPr>
          <a:xfrm>
            <a:off x="4879451" y="3225722"/>
            <a:ext cx="1908215" cy="2035595"/>
          </a:xfrm>
          <a:prstGeom prst="rect">
            <a:avLst/>
          </a:prstGeom>
          <a:noFill/>
        </p:spPr>
        <p:txBody>
          <a:bodyPr vert="eaVert" wrap="square" rtlCol="0">
            <a:spAutoFit/>
          </a:bodyPr>
          <a:lstStyle/>
          <a:p>
            <a:pPr>
              <a:lnSpc>
                <a:spcPct val="200000"/>
              </a:lnSpc>
            </a:pPr>
            <a:r>
              <a:rPr lang="zh-CN" altLang="en-US" sz="1400" kern="0" dirty="0">
                <a:solidFill>
                  <a:srgbClr val="000000">
                    <a:lumMod val="65000"/>
                    <a:lumOff val="35000"/>
                  </a:srgbClr>
                </a:solidFill>
                <a:latin typeface="汉仪良品线简" panose="00020600040101010101" pitchFamily="18" charset="-122"/>
                <a:ea typeface="汉仪良品线简" panose="00020600040101010101" pitchFamily="18" charset="-122"/>
              </a:rPr>
              <a:t>Click to enter the specific text in this column, concise description of the content, this is a concept diagram, please modify according to your specific content. Click to enter the specific text in this column, concise description of the content of the section</a:t>
            </a:r>
            <a:endParaRPr lang="zh-CN"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2450</Words>
  <Application>Microsoft Office PowerPoint</Application>
  <PresentationFormat>宽屏</PresentationFormat>
  <Paragraphs>149</Paragraphs>
  <Slides>28</Slides>
  <Notes>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28</vt:i4>
      </vt:variant>
    </vt:vector>
  </HeadingPairs>
  <TitlesOfParts>
    <vt:vector size="37" baseType="lpstr">
      <vt:lpstr>等线</vt:lpstr>
      <vt:lpstr>等线 Light</vt:lpstr>
      <vt:lpstr>汉仪良品线简</vt:lpstr>
      <vt:lpstr>楷体</vt:lpstr>
      <vt:lpstr>微软雅黑</vt:lpstr>
      <vt:lpstr>文悦古典明朝体 (非商业使用) W5</vt:lpstr>
      <vt:lpstr>Arial</vt:lpstr>
      <vt:lpstr>Calibri</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https://www.freeppt7.com</dc:creator>
  <cp:keywords>https:/www.freeppt7.com</cp:keywords>
  <cp:lastModifiedBy>宇 之灵</cp:lastModifiedBy>
  <cp:revision>8</cp:revision>
  <dcterms:created xsi:type="dcterms:W3CDTF">2018-05-12T14:46:54Z</dcterms:created>
  <dcterms:modified xsi:type="dcterms:W3CDTF">2019-11-09T01:53:15Z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2052-10.1.0.6929</vt:lpwstr>
  </property>
</Properties>
</file>