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58" r:id="rId4"/>
    <p:sldId id="267" r:id="rId5"/>
    <p:sldId id="268" r:id="rId6"/>
    <p:sldId id="269" r:id="rId7"/>
    <p:sldId id="270" r:id="rId8"/>
    <p:sldId id="276" r:id="rId9"/>
    <p:sldId id="264" r:id="rId10"/>
    <p:sldId id="277" r:id="rId11"/>
    <p:sldId id="278" r:id="rId12"/>
    <p:sldId id="279" r:id="rId13"/>
    <p:sldId id="271" r:id="rId14"/>
    <p:sldId id="265" r:id="rId15"/>
    <p:sldId id="272" r:id="rId16"/>
    <p:sldId id="273" r:id="rId17"/>
    <p:sldId id="280" r:id="rId18"/>
    <p:sldId id="281" r:id="rId19"/>
    <p:sldId id="266" r:id="rId20"/>
    <p:sldId id="282" r:id="rId21"/>
    <p:sldId id="283" r:id="rId22"/>
    <p:sldId id="274" r:id="rId23"/>
    <p:sldId id="275" r:id="rId24"/>
    <p:sldId id="284" r:id="rId25"/>
    <p:sldId id="296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">
          <p15:clr>
            <a:srgbClr val="A4A3A4"/>
          </p15:clr>
        </p15:guide>
        <p15:guide id="2" orient="horz" pos="4150">
          <p15:clr>
            <a:srgbClr val="A4A3A4"/>
          </p15:clr>
        </p15:guide>
        <p15:guide id="3" pos="230">
          <p15:clr>
            <a:srgbClr val="A4A3A4"/>
          </p15:clr>
        </p15:guide>
        <p15:guide id="4" pos="7449">
          <p15:clr>
            <a:srgbClr val="A4A3A4"/>
          </p15:clr>
        </p15:guide>
        <p15:guide id="5" orient="horz" pos="561">
          <p15:clr>
            <a:srgbClr val="A4A3A4"/>
          </p15:clr>
        </p15:guide>
        <p15:guide id="6" orient="horz" pos="691">
          <p15:clr>
            <a:srgbClr val="A4A3A4"/>
          </p15:clr>
        </p15:guide>
        <p15:guide id="7" orient="horz" pos="4017">
          <p15:clr>
            <a:srgbClr val="A4A3A4"/>
          </p15:clr>
        </p15:guide>
        <p15:guide id="8" orient="horz" pos="38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7D64"/>
    <a:srgbClr val="F3F3F3"/>
    <a:srgbClr val="F7FCFE"/>
    <a:srgbClr val="FFFFFC"/>
    <a:srgbClr val="FFFFFF"/>
    <a:srgbClr val="E6E6E6"/>
    <a:srgbClr val="44BE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8" autoAdjust="0"/>
  </p:normalViewPr>
  <p:slideViewPr>
    <p:cSldViewPr snapToGrid="0" showGuides="1">
      <p:cViewPr varScale="1">
        <p:scale>
          <a:sx n="72" d="100"/>
          <a:sy n="72" d="100"/>
        </p:scale>
        <p:origin x="660" y="84"/>
      </p:cViewPr>
      <p:guideLst>
        <p:guide orient="horz" pos="129"/>
        <p:guide orient="horz" pos="4150"/>
        <p:guide pos="230"/>
        <p:guide pos="7449"/>
        <p:guide orient="horz" pos="561"/>
        <p:guide orient="horz" pos="691"/>
        <p:guide orient="horz" pos="4017"/>
        <p:guide orient="horz" pos="38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2019/11/10 Sunday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  <a:t>2019/11/10 Sunday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elements of the template are made using a slide master. If you need to modify it, click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View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Master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Modify;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elements of the template are made using a slide master. If you need to modify it, click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View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Master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Modify;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/>
          </a:ln>
        </p:spPr>
      </p:sp>
      <p:sp>
        <p:nvSpPr>
          <p:cNvPr id="1638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638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/>
            <a:fld id="{9A0DB2DC-4C9A-4742-B13C-FB6460FD3503}" type="slidenum">
              <a:rPr lang="zh-CN" altLang="en-US" sz="1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  <a:t>25</a:t>
            </a:fld>
            <a:endParaRPr lang="zh-CN" altLang="en-US" sz="18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r="33427"/>
          <a:stretch>
            <a:fillRect/>
          </a:stretch>
        </p:blipFill>
        <p:spPr>
          <a:xfrm>
            <a:off x="-285" y="-12490"/>
            <a:ext cx="12192285" cy="688298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0798"/>
            <a:ext cx="3326894" cy="47072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056" y="-238578"/>
            <a:ext cx="5021943" cy="68119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r="33427"/>
          <a:stretch>
            <a:fillRect/>
          </a:stretch>
        </p:blipFill>
        <p:spPr>
          <a:xfrm>
            <a:off x="-285" y="-12490"/>
            <a:ext cx="12192285" cy="688298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576" y="780443"/>
            <a:ext cx="3745424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7" t="22321" r="66917" b="48106"/>
          <a:stretch>
            <a:fillRect/>
          </a:stretch>
        </p:blipFill>
        <p:spPr>
          <a:xfrm>
            <a:off x="566056" y="780442"/>
            <a:ext cx="2191657" cy="18031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1" t="42694" b="24455"/>
          <a:stretch>
            <a:fillRect/>
          </a:stretch>
        </p:blipFill>
        <p:spPr>
          <a:xfrm>
            <a:off x="566056" y="2427514"/>
            <a:ext cx="3279491" cy="20029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r="33427"/>
          <a:stretch>
            <a:fillRect/>
          </a:stretch>
        </p:blipFill>
        <p:spPr>
          <a:xfrm>
            <a:off x="-285" y="-12490"/>
            <a:ext cx="12192285" cy="688298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752555"/>
            <a:ext cx="5581653" cy="558165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7" t="22321" r="66917" b="48106"/>
          <a:stretch>
            <a:fillRect/>
          </a:stretch>
        </p:blipFill>
        <p:spPr>
          <a:xfrm>
            <a:off x="6054726" y="1136720"/>
            <a:ext cx="2191657" cy="18031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1" t="42694" b="24455"/>
          <a:stretch>
            <a:fillRect/>
          </a:stretch>
        </p:blipFill>
        <p:spPr>
          <a:xfrm>
            <a:off x="8719456" y="4371222"/>
            <a:ext cx="3279491" cy="20029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r="33427"/>
          <a:stretch>
            <a:fillRect/>
          </a:stretch>
        </p:blipFill>
        <p:spPr>
          <a:xfrm>
            <a:off x="0" y="0"/>
            <a:ext cx="12192000" cy="68828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319314"/>
            <a:ext cx="12192000" cy="62701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r="33427"/>
          <a:stretch>
            <a:fillRect/>
          </a:stretch>
        </p:blipFill>
        <p:spPr>
          <a:xfrm>
            <a:off x="0" y="0"/>
            <a:ext cx="12192000" cy="68828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319314"/>
            <a:ext cx="12192000" cy="62701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r="33427"/>
          <a:stretch>
            <a:fillRect/>
          </a:stretch>
        </p:blipFill>
        <p:spPr>
          <a:xfrm>
            <a:off x="0" y="0"/>
            <a:ext cx="12192000" cy="68828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306614"/>
            <a:ext cx="12192000" cy="62701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r="33427"/>
          <a:stretch>
            <a:fillRect/>
          </a:stretch>
        </p:blipFill>
        <p:spPr>
          <a:xfrm>
            <a:off x="0" y="0"/>
            <a:ext cx="12192000" cy="68828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319314"/>
            <a:ext cx="12192000" cy="62701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r="33427"/>
          <a:stretch>
            <a:fillRect/>
          </a:stretch>
        </p:blipFill>
        <p:spPr>
          <a:xfrm>
            <a:off x="-285" y="-12490"/>
            <a:ext cx="12192285" cy="68829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67.xml"/><Relationship Id="rId4" Type="http://schemas.openxmlformats.org/officeDocument/2006/relationships/tags" Target="../tags/tag6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72.xml"/><Relationship Id="rId4" Type="http://schemas.openxmlformats.org/officeDocument/2006/relationships/tags" Target="../tags/tag7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pt7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9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552" y="1346310"/>
            <a:ext cx="2013137" cy="3429000"/>
          </a:xfrm>
          <a:prstGeom prst="rect">
            <a:avLst/>
          </a:prstGeom>
        </p:spPr>
      </p:pic>
      <p:sp>
        <p:nvSpPr>
          <p:cNvPr id="42" name="文本框 41"/>
          <p:cNvSpPr txBox="1"/>
          <p:nvPr/>
        </p:nvSpPr>
        <p:spPr>
          <a:xfrm>
            <a:off x="4342689" y="2217653"/>
            <a:ext cx="5454122" cy="5656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rgbClr val="212227"/>
                </a:solidFill>
                <a:latin typeface="汉仪南宫体简" panose="02010600000101010101" pitchFamily="2" charset="-122"/>
                <a:ea typeface="汉仪南宫体简" panose="02010600000101010101" pitchFamily="2" charset="-122"/>
              </a:rPr>
              <a:t>Business General</a:t>
            </a:r>
            <a:r>
              <a:rPr lang="en-US" altLang="zh-CN" sz="2800" dirty="0">
                <a:solidFill>
                  <a:srgbClr val="212227"/>
                </a:solidFill>
                <a:latin typeface="汉仪南宫体简" panose="02010600000101010101" pitchFamily="2" charset="-122"/>
                <a:ea typeface="汉仪南宫体简" panose="02010600000101010101" pitchFamily="2" charset="-122"/>
              </a:rPr>
              <a:t> ppt </a:t>
            </a:r>
            <a:r>
              <a:rPr lang="zh-CN" altLang="en-US" sz="2800" dirty="0">
                <a:solidFill>
                  <a:srgbClr val="212227"/>
                </a:solidFill>
                <a:latin typeface="汉仪南宫体简" panose="02010600000101010101" pitchFamily="2" charset="-122"/>
                <a:ea typeface="汉仪南宫体简" panose="02010600000101010101" pitchFamily="2" charset="-122"/>
              </a:rPr>
              <a:t>Template</a:t>
            </a:r>
          </a:p>
        </p:txBody>
      </p:sp>
      <p:sp>
        <p:nvSpPr>
          <p:cNvPr id="43" name="矩形 42"/>
          <p:cNvSpPr/>
          <p:nvPr/>
        </p:nvSpPr>
        <p:spPr>
          <a:xfrm>
            <a:off x="4342689" y="3011465"/>
            <a:ext cx="58968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rgbClr val="212227"/>
                </a:solidFill>
                <a:latin typeface="汉仪南宫体简" panose="02010600000101010101" pitchFamily="2" charset="-122"/>
                <a:ea typeface="汉仪南宫体简" panose="02010600000101010101" pitchFamily="2" charset="-122"/>
              </a:rPr>
              <a:t>Lorem ipsum dol or sit amet, consectetuer adipiscing elit.</a:t>
            </a:r>
          </a:p>
          <a:p>
            <a:r>
              <a:rPr lang="zh-CN" altLang="en-US" sz="1400" dirty="0">
                <a:solidFill>
                  <a:srgbClr val="212227"/>
                </a:solidFill>
                <a:latin typeface="汉仪南宫体简" panose="02010600000101010101" pitchFamily="2" charset="-122"/>
                <a:ea typeface="汉仪南宫体简" panose="02010600000101010101" pitchFamily="2" charset="-122"/>
              </a:rPr>
              <a:t>Aenean commodo ligula eget dol. Aenean massa. 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4431589" y="3762893"/>
            <a:ext cx="1632178" cy="32893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rgbClr val="212227"/>
                </a:solidFill>
                <a:latin typeface="汉仪南宫体简" panose="02010600000101010101" pitchFamily="2" charset="-122"/>
                <a:ea typeface="汉仪南宫体简" panose="02010600000101010101" pitchFamily="2" charset="-122"/>
              </a:rPr>
              <a:t>Department: Date:</a:t>
            </a:r>
            <a:r>
              <a:rPr lang="en-US" altLang="zh-CN" sz="1400" dirty="0">
                <a:solidFill>
                  <a:srgbClr val="212227"/>
                </a:solidFill>
                <a:latin typeface="汉仪南宫体简" panose="02010600000101010101" pitchFamily="2" charset="-122"/>
                <a:ea typeface="汉仪南宫体简" panose="02010600000101010101" pitchFamily="2" charset="-122"/>
              </a:rPr>
              <a:t> </a:t>
            </a:r>
            <a:endParaRPr lang="zh-CN" altLang="en-US" sz="1400" dirty="0">
              <a:solidFill>
                <a:srgbClr val="212227"/>
              </a:solidFill>
              <a:latin typeface="汉仪南宫体简" panose="02010600000101010101" pitchFamily="2" charset="-122"/>
              <a:ea typeface="汉仪南宫体简" panose="02010600000101010101" pitchFamily="2" charset="-122"/>
            </a:endParaRPr>
          </a:p>
        </p:txBody>
      </p:sp>
      <p:pic>
        <p:nvPicPr>
          <p:cNvPr id="45" name="古韵悠悠 婉转悠扬 天命风流「女翻」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2813" y="-12001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:a14="http://schemas.microsoft.com/office/drawing/2010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2" grpId="0"/>
      <p:bldP spid="43" grpId="0"/>
      <p:bldP spid="4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千图PPT彼岸天：ID 8661124库_组合 38"/>
          <p:cNvGrpSpPr/>
          <p:nvPr>
            <p:custDataLst>
              <p:tags r:id="rId1"/>
            </p:custDataLst>
          </p:nvPr>
        </p:nvGrpSpPr>
        <p:grpSpPr>
          <a:xfrm>
            <a:off x="4398726" y="1316245"/>
            <a:ext cx="3393511" cy="770279"/>
            <a:chOff x="4398726" y="1316245"/>
            <a:chExt cx="3393511" cy="770279"/>
          </a:xfrm>
        </p:grpSpPr>
        <p:grpSp>
          <p:nvGrpSpPr>
            <p:cNvPr id="18" name="Group 38"/>
            <p:cNvGrpSpPr/>
            <p:nvPr/>
          </p:nvGrpSpPr>
          <p:grpSpPr>
            <a:xfrm>
              <a:off x="4443287" y="1316245"/>
              <a:ext cx="3304387" cy="421158"/>
              <a:chOff x="2943846" y="3589710"/>
              <a:chExt cx="1731446" cy="421158"/>
            </a:xfrm>
          </p:grpSpPr>
          <p:cxnSp>
            <p:nvCxnSpPr>
              <p:cNvPr id="31" name="Straight Connector 39"/>
              <p:cNvCxnSpPr/>
              <p:nvPr/>
            </p:nvCxnSpPr>
            <p:spPr>
              <a:xfrm>
                <a:off x="2943846" y="3589710"/>
                <a:ext cx="1731446" cy="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40"/>
              <p:cNvCxnSpPr/>
              <p:nvPr/>
            </p:nvCxnSpPr>
            <p:spPr>
              <a:xfrm>
                <a:off x="2943846" y="4010868"/>
                <a:ext cx="1731446" cy="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Rectangle 41"/>
            <p:cNvSpPr/>
            <p:nvPr/>
          </p:nvSpPr>
          <p:spPr>
            <a:xfrm>
              <a:off x="4398726" y="1763359"/>
              <a:ext cx="3393511" cy="323165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000" dirty="0">
                  <a:solidFill>
                    <a:schemeClr val="dk1">
                      <a:lumMod val="100000"/>
                    </a:schemeClr>
                  </a:solidFill>
                </a:rPr>
                <a:t>Please replace the text content copy your content to this</a:t>
              </a:r>
            </a:p>
          </p:txBody>
        </p:sp>
        <p:sp>
          <p:nvSpPr>
            <p:cNvPr id="20" name="TextBox 42"/>
            <p:cNvSpPr txBox="1"/>
            <p:nvPr/>
          </p:nvSpPr>
          <p:spPr bwMode="auto">
            <a:xfrm>
              <a:off x="5456684" y="1406943"/>
              <a:ext cx="1277594" cy="246221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none" lIns="0" tIns="0" rIns="0" bIns="0" anchor="ctr" anchorCtr="0">
              <a:normAutofit/>
            </a:bodyPr>
            <a:lstStyle/>
            <a:p>
              <a:pPr algn="ctr" latinLnBrk="0">
                <a:buClr>
                  <a:prstClr val="white"/>
                </a:buClr>
                <a:defRPr/>
              </a:pPr>
              <a:r>
                <a:rPr lang="zh-CN" altLang="en-US" sz="1600" b="1" dirty="0"/>
                <a:t>Enter the title text </a:t>
              </a:r>
            </a:p>
          </p:txBody>
        </p:sp>
      </p:grpSp>
      <p:grpSp>
        <p:nvGrpSpPr>
          <p:cNvPr id="2" name="千图PPT彼岸天：ID 8661124库_组合 1"/>
          <p:cNvGrpSpPr/>
          <p:nvPr>
            <p:custDataLst>
              <p:tags r:id="rId2"/>
            </p:custDataLst>
          </p:nvPr>
        </p:nvGrpSpPr>
        <p:grpSpPr>
          <a:xfrm>
            <a:off x="2278632" y="2523666"/>
            <a:ext cx="7580785" cy="3460463"/>
            <a:chOff x="2278632" y="2523666"/>
            <a:chExt cx="7580785" cy="3460463"/>
          </a:xfrm>
        </p:grpSpPr>
        <p:sp>
          <p:nvSpPr>
            <p:cNvPr id="4" name="Oval 1"/>
            <p:cNvSpPr/>
            <p:nvPr/>
          </p:nvSpPr>
          <p:spPr>
            <a:xfrm>
              <a:off x="6240016" y="2670446"/>
              <a:ext cx="1696520" cy="1696519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Oval 2"/>
            <p:cNvSpPr/>
            <p:nvPr/>
          </p:nvSpPr>
          <p:spPr>
            <a:xfrm>
              <a:off x="4329962" y="3681032"/>
              <a:ext cx="1426797" cy="142679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Oval 4"/>
            <p:cNvSpPr/>
            <p:nvPr/>
          </p:nvSpPr>
          <p:spPr>
            <a:xfrm>
              <a:off x="2278632" y="3681032"/>
              <a:ext cx="1426797" cy="14267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Oval 6"/>
            <p:cNvSpPr/>
            <p:nvPr/>
          </p:nvSpPr>
          <p:spPr>
            <a:xfrm>
              <a:off x="8432619" y="3681032"/>
              <a:ext cx="1426797" cy="142679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cxnSp>
          <p:nvCxnSpPr>
            <p:cNvPr id="8" name="Straight Arrow Connector 8"/>
            <p:cNvCxnSpPr>
              <a:stCxn id="6" idx="6"/>
            </p:cNvCxnSpPr>
            <p:nvPr/>
          </p:nvCxnSpPr>
          <p:spPr>
            <a:xfrm flipV="1">
              <a:off x="3705429" y="4394432"/>
              <a:ext cx="564915" cy="1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9"/>
            <p:cNvGrpSpPr/>
            <p:nvPr/>
          </p:nvGrpSpPr>
          <p:grpSpPr>
            <a:xfrm>
              <a:off x="2959650" y="2523666"/>
              <a:ext cx="4013200" cy="1073831"/>
              <a:chOff x="1452530" y="2251239"/>
              <a:chExt cx="4013200" cy="1318462"/>
            </a:xfrm>
            <a:effectLst/>
          </p:grpSpPr>
          <p:cxnSp>
            <p:nvCxnSpPr>
              <p:cNvPr id="36" name="Straight Arrow Connector 10"/>
              <p:cNvCxnSpPr/>
              <p:nvPr/>
            </p:nvCxnSpPr>
            <p:spPr>
              <a:xfrm>
                <a:off x="1452530" y="2251239"/>
                <a:ext cx="0" cy="1318462"/>
              </a:xfrm>
              <a:prstGeom prst="straightConnector1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11"/>
              <p:cNvCxnSpPr/>
              <p:nvPr/>
            </p:nvCxnSpPr>
            <p:spPr>
              <a:xfrm>
                <a:off x="5465730" y="2251239"/>
                <a:ext cx="0" cy="333196"/>
              </a:xfrm>
              <a:prstGeom prst="straightConnector1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12"/>
              <p:cNvCxnSpPr/>
              <p:nvPr/>
            </p:nvCxnSpPr>
            <p:spPr>
              <a:xfrm>
                <a:off x="1452530" y="2251239"/>
                <a:ext cx="4013200" cy="0"/>
              </a:xfrm>
              <a:prstGeom prst="straightConnector1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13"/>
            <p:cNvSpPr/>
            <p:nvPr/>
          </p:nvSpPr>
          <p:spPr>
            <a:xfrm>
              <a:off x="6381291" y="2804732"/>
              <a:ext cx="1426797" cy="14267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Oval 15"/>
            <p:cNvSpPr/>
            <p:nvPr/>
          </p:nvSpPr>
          <p:spPr>
            <a:xfrm>
              <a:off x="6381291" y="4557332"/>
              <a:ext cx="1426797" cy="14267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cxnSp>
          <p:nvCxnSpPr>
            <p:cNvPr id="12" name="Straight Arrow Connector 17"/>
            <p:cNvCxnSpPr>
              <a:endCxn id="4" idx="2"/>
            </p:cNvCxnSpPr>
            <p:nvPr/>
          </p:nvCxnSpPr>
          <p:spPr>
            <a:xfrm>
              <a:off x="5980161" y="3518131"/>
              <a:ext cx="259857" cy="575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8"/>
            <p:cNvCxnSpPr/>
            <p:nvPr/>
          </p:nvCxnSpPr>
          <p:spPr>
            <a:xfrm>
              <a:off x="5980159" y="5270731"/>
              <a:ext cx="363531" cy="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9"/>
            <p:cNvCxnSpPr/>
            <p:nvPr/>
          </p:nvCxnSpPr>
          <p:spPr>
            <a:xfrm>
              <a:off x="5980159" y="3518131"/>
              <a:ext cx="0" cy="175260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20"/>
            <p:cNvCxnSpPr/>
            <p:nvPr/>
          </p:nvCxnSpPr>
          <p:spPr>
            <a:xfrm>
              <a:off x="5710435" y="4394431"/>
              <a:ext cx="269724" cy="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21"/>
            <p:cNvGrpSpPr/>
            <p:nvPr/>
          </p:nvGrpSpPr>
          <p:grpSpPr>
            <a:xfrm flipH="1">
              <a:off x="7843382" y="4394431"/>
              <a:ext cx="543631" cy="876300"/>
              <a:chOff x="4276876" y="4219739"/>
              <a:chExt cx="494434" cy="876300"/>
            </a:xfrm>
            <a:effectLst/>
          </p:grpSpPr>
          <p:cxnSp>
            <p:nvCxnSpPr>
              <p:cNvPr id="33" name="Straight Arrow Connector 22"/>
              <p:cNvCxnSpPr/>
              <p:nvPr/>
            </p:nvCxnSpPr>
            <p:spPr>
              <a:xfrm>
                <a:off x="4546600" y="5096039"/>
                <a:ext cx="224710" cy="0"/>
              </a:xfrm>
              <a:prstGeom prst="straightConnector1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23"/>
              <p:cNvCxnSpPr/>
              <p:nvPr/>
            </p:nvCxnSpPr>
            <p:spPr>
              <a:xfrm flipH="1">
                <a:off x="4546600" y="4219739"/>
                <a:ext cx="0" cy="876300"/>
              </a:xfrm>
              <a:prstGeom prst="straightConnector1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24"/>
              <p:cNvCxnSpPr/>
              <p:nvPr/>
            </p:nvCxnSpPr>
            <p:spPr>
              <a:xfrm>
                <a:off x="4276876" y="4219739"/>
                <a:ext cx="269724" cy="0"/>
              </a:xfrm>
              <a:prstGeom prst="straightConnector1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25"/>
            <p:cNvSpPr txBox="1"/>
            <p:nvPr/>
          </p:nvSpPr>
          <p:spPr bwMode="auto">
            <a:xfrm>
              <a:off x="4496701" y="2829703"/>
              <a:ext cx="1093319" cy="21544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ctr" eaLnBrk="1" hangingPunct="1">
                <a:defRPr/>
              </a:pPr>
              <a:r>
                <a:rPr lang="zh-CN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Enter the title text</a:t>
              </a:r>
            </a:p>
          </p:txBody>
        </p:sp>
        <p:sp>
          <p:nvSpPr>
            <p:cNvPr id="21" name="TextBox 43"/>
            <p:cNvSpPr txBox="1"/>
            <p:nvPr/>
          </p:nvSpPr>
          <p:spPr>
            <a:xfrm>
              <a:off x="6381290" y="5388641"/>
              <a:ext cx="1395095" cy="276999"/>
            </a:xfrm>
            <a:prstGeom prst="rect">
              <a:avLst/>
            </a:prstGeom>
          </p:spPr>
          <p:txBody>
            <a:bodyPr wrap="none" lIns="0" tIns="0" rIns="0" bIns="0" anchor="ctr" anchorCtr="1">
              <a:normAutofit/>
            </a:bodyPr>
            <a:lstStyle/>
            <a:p>
              <a:pPr algn="ctr">
                <a:buClr>
                  <a:schemeClr val="tx1">
                    <a:lumMod val="85000"/>
                    <a:lumOff val="15000"/>
                  </a:schemeClr>
                </a:buClr>
                <a:buSzPct val="105000"/>
              </a:pPr>
              <a:r>
                <a:rPr lang="zh-CN" altLang="en-US" sz="1200" b="1" dirty="0">
                  <a:solidFill>
                    <a:schemeClr val="bg1"/>
                  </a:solidFill>
                </a:rPr>
                <a:t>Enter the title text</a:t>
              </a:r>
            </a:p>
          </p:txBody>
        </p:sp>
        <p:sp>
          <p:nvSpPr>
            <p:cNvPr id="22" name="TextBox 45"/>
            <p:cNvSpPr txBox="1"/>
            <p:nvPr/>
          </p:nvSpPr>
          <p:spPr>
            <a:xfrm>
              <a:off x="8464322" y="4543334"/>
              <a:ext cx="1395095" cy="276999"/>
            </a:xfrm>
            <a:prstGeom prst="rect">
              <a:avLst/>
            </a:prstGeom>
          </p:spPr>
          <p:txBody>
            <a:bodyPr wrap="none" lIns="0" tIns="0" rIns="0" bIns="0" anchor="ctr" anchorCtr="1">
              <a:normAutofit/>
            </a:bodyPr>
            <a:lstStyle/>
            <a:p>
              <a:pPr algn="ctr">
                <a:buClr>
                  <a:schemeClr val="tx1">
                    <a:lumMod val="85000"/>
                    <a:lumOff val="15000"/>
                  </a:schemeClr>
                </a:buClr>
                <a:buSzPct val="105000"/>
              </a:pPr>
              <a:r>
                <a:rPr lang="zh-CN" altLang="en-US" sz="1200" b="1" dirty="0">
                  <a:solidFill>
                    <a:schemeClr val="bg1"/>
                  </a:solidFill>
                </a:rPr>
                <a:t>Enter the title text</a:t>
              </a:r>
            </a:p>
          </p:txBody>
        </p:sp>
        <p:sp>
          <p:nvSpPr>
            <p:cNvPr id="23" name="TextBox 46"/>
            <p:cNvSpPr txBox="1"/>
            <p:nvPr/>
          </p:nvSpPr>
          <p:spPr>
            <a:xfrm>
              <a:off x="4366429" y="4543334"/>
              <a:ext cx="1395095" cy="276999"/>
            </a:xfrm>
            <a:prstGeom prst="rect">
              <a:avLst/>
            </a:prstGeom>
          </p:spPr>
          <p:txBody>
            <a:bodyPr wrap="none" lIns="0" tIns="0" rIns="0" bIns="0" anchor="ctr" anchorCtr="1">
              <a:normAutofit/>
            </a:bodyPr>
            <a:lstStyle/>
            <a:p>
              <a:pPr algn="ctr">
                <a:buClr>
                  <a:schemeClr val="tx1">
                    <a:lumMod val="85000"/>
                    <a:lumOff val="15000"/>
                  </a:schemeClr>
                </a:buClr>
                <a:buSzPct val="105000"/>
              </a:pPr>
              <a:r>
                <a:rPr lang="zh-CN" altLang="en-US" sz="1200" b="1" dirty="0">
                  <a:solidFill>
                    <a:schemeClr val="bg1"/>
                  </a:solidFill>
                </a:rPr>
                <a:t>Enter the title text</a:t>
              </a:r>
            </a:p>
          </p:txBody>
        </p:sp>
        <p:sp>
          <p:nvSpPr>
            <p:cNvPr id="24" name="TextBox 47"/>
            <p:cNvSpPr txBox="1"/>
            <p:nvPr/>
          </p:nvSpPr>
          <p:spPr>
            <a:xfrm>
              <a:off x="2342038" y="4543334"/>
              <a:ext cx="1395095" cy="276999"/>
            </a:xfrm>
            <a:prstGeom prst="rect">
              <a:avLst/>
            </a:prstGeom>
          </p:spPr>
          <p:txBody>
            <a:bodyPr wrap="none" lIns="0" tIns="0" rIns="0" bIns="0" anchor="ctr" anchorCtr="1">
              <a:normAutofit/>
            </a:bodyPr>
            <a:lstStyle/>
            <a:p>
              <a:pPr algn="ctr">
                <a:buClr>
                  <a:schemeClr val="tx1">
                    <a:lumMod val="85000"/>
                    <a:lumOff val="15000"/>
                  </a:schemeClr>
                </a:buClr>
                <a:buSzPct val="105000"/>
              </a:pPr>
              <a:r>
                <a:rPr lang="zh-CN" altLang="en-US" sz="1200" b="1" dirty="0">
                  <a:solidFill>
                    <a:schemeClr val="bg1"/>
                  </a:solidFill>
                </a:rPr>
                <a:t>Enter the title text</a:t>
              </a:r>
            </a:p>
          </p:txBody>
        </p:sp>
        <p:sp>
          <p:nvSpPr>
            <p:cNvPr id="25" name="Freeform: Shape 48"/>
            <p:cNvSpPr/>
            <p:nvPr/>
          </p:nvSpPr>
          <p:spPr bwMode="auto">
            <a:xfrm>
              <a:off x="6846642" y="4749318"/>
              <a:ext cx="568775" cy="568775"/>
            </a:xfrm>
            <a:custGeom>
              <a:avLst/>
              <a:gdLst>
                <a:gd name="T0" fmla="*/ 184 w 260"/>
                <a:gd name="T1" fmla="*/ 106 h 260"/>
                <a:gd name="T2" fmla="*/ 193 w 260"/>
                <a:gd name="T3" fmla="*/ 143 h 260"/>
                <a:gd name="T4" fmla="*/ 117 w 260"/>
                <a:gd name="T5" fmla="*/ 219 h 260"/>
                <a:gd name="T6" fmla="*/ 42 w 260"/>
                <a:gd name="T7" fmla="*/ 143 h 260"/>
                <a:gd name="T8" fmla="*/ 117 w 260"/>
                <a:gd name="T9" fmla="*/ 66 h 260"/>
                <a:gd name="T10" fmla="*/ 154 w 260"/>
                <a:gd name="T11" fmla="*/ 76 h 260"/>
                <a:gd name="T12" fmla="*/ 183 w 260"/>
                <a:gd name="T13" fmla="*/ 46 h 260"/>
                <a:gd name="T14" fmla="*/ 117 w 260"/>
                <a:gd name="T15" fmla="*/ 25 h 260"/>
                <a:gd name="T16" fmla="*/ 0 w 260"/>
                <a:gd name="T17" fmla="*/ 143 h 260"/>
                <a:gd name="T18" fmla="*/ 117 w 260"/>
                <a:gd name="T19" fmla="*/ 260 h 260"/>
                <a:gd name="T20" fmla="*/ 233 w 260"/>
                <a:gd name="T21" fmla="*/ 143 h 260"/>
                <a:gd name="T22" fmla="*/ 213 w 260"/>
                <a:gd name="T23" fmla="*/ 77 h 260"/>
                <a:gd name="T24" fmla="*/ 184 w 260"/>
                <a:gd name="T25" fmla="*/ 106 h 260"/>
                <a:gd name="T26" fmla="*/ 225 w 260"/>
                <a:gd name="T27" fmla="*/ 35 h 260"/>
                <a:gd name="T28" fmla="*/ 225 w 260"/>
                <a:gd name="T29" fmla="*/ 35 h 260"/>
                <a:gd name="T30" fmla="*/ 225 w 260"/>
                <a:gd name="T31" fmla="*/ 0 h 260"/>
                <a:gd name="T32" fmla="*/ 203 w 260"/>
                <a:gd name="T33" fmla="*/ 23 h 260"/>
                <a:gd name="T34" fmla="*/ 203 w 260"/>
                <a:gd name="T35" fmla="*/ 46 h 260"/>
                <a:gd name="T36" fmla="*/ 139 w 260"/>
                <a:gd name="T37" fmla="*/ 111 h 260"/>
                <a:gd name="T38" fmla="*/ 117 w 260"/>
                <a:gd name="T39" fmla="*/ 104 h 260"/>
                <a:gd name="T40" fmla="*/ 79 w 260"/>
                <a:gd name="T41" fmla="*/ 143 h 260"/>
                <a:gd name="T42" fmla="*/ 117 w 260"/>
                <a:gd name="T43" fmla="*/ 181 h 260"/>
                <a:gd name="T44" fmla="*/ 155 w 260"/>
                <a:gd name="T45" fmla="*/ 143 h 260"/>
                <a:gd name="T46" fmla="*/ 150 w 260"/>
                <a:gd name="T47" fmla="*/ 123 h 260"/>
                <a:gd name="T48" fmla="*/ 215 w 260"/>
                <a:gd name="T49" fmla="*/ 58 h 260"/>
                <a:gd name="T50" fmla="*/ 237 w 260"/>
                <a:gd name="T51" fmla="*/ 58 h 260"/>
                <a:gd name="T52" fmla="*/ 260 w 260"/>
                <a:gd name="T53" fmla="*/ 35 h 260"/>
                <a:gd name="T54" fmla="*/ 225 w 260"/>
                <a:gd name="T55" fmla="*/ 3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0" h="260">
                  <a:moveTo>
                    <a:pt x="184" y="106"/>
                  </a:moveTo>
                  <a:cubicBezTo>
                    <a:pt x="190" y="117"/>
                    <a:pt x="193" y="129"/>
                    <a:pt x="193" y="143"/>
                  </a:cubicBezTo>
                  <a:cubicBezTo>
                    <a:pt x="193" y="185"/>
                    <a:pt x="159" y="219"/>
                    <a:pt x="117" y="219"/>
                  </a:cubicBezTo>
                  <a:cubicBezTo>
                    <a:pt x="76" y="219"/>
                    <a:pt x="42" y="185"/>
                    <a:pt x="42" y="143"/>
                  </a:cubicBezTo>
                  <a:cubicBezTo>
                    <a:pt x="42" y="100"/>
                    <a:pt x="76" y="66"/>
                    <a:pt x="117" y="66"/>
                  </a:cubicBezTo>
                  <a:cubicBezTo>
                    <a:pt x="131" y="66"/>
                    <a:pt x="143" y="70"/>
                    <a:pt x="154" y="76"/>
                  </a:cubicBezTo>
                  <a:cubicBezTo>
                    <a:pt x="183" y="46"/>
                    <a:pt x="183" y="46"/>
                    <a:pt x="183" y="46"/>
                  </a:cubicBezTo>
                  <a:cubicBezTo>
                    <a:pt x="165" y="33"/>
                    <a:pt x="141" y="25"/>
                    <a:pt x="117" y="25"/>
                  </a:cubicBezTo>
                  <a:cubicBezTo>
                    <a:pt x="52" y="25"/>
                    <a:pt x="0" y="78"/>
                    <a:pt x="0" y="143"/>
                  </a:cubicBezTo>
                  <a:cubicBezTo>
                    <a:pt x="0" y="207"/>
                    <a:pt x="52" y="260"/>
                    <a:pt x="117" y="260"/>
                  </a:cubicBezTo>
                  <a:cubicBezTo>
                    <a:pt x="181" y="260"/>
                    <a:pt x="233" y="207"/>
                    <a:pt x="233" y="143"/>
                  </a:cubicBezTo>
                  <a:cubicBezTo>
                    <a:pt x="233" y="118"/>
                    <a:pt x="226" y="96"/>
                    <a:pt x="213" y="77"/>
                  </a:cubicBezTo>
                  <a:cubicBezTo>
                    <a:pt x="184" y="106"/>
                    <a:pt x="184" y="106"/>
                    <a:pt x="184" y="106"/>
                  </a:cubicBezTo>
                  <a:close/>
                  <a:moveTo>
                    <a:pt x="225" y="35"/>
                  </a:moveTo>
                  <a:cubicBezTo>
                    <a:pt x="225" y="35"/>
                    <a:pt x="225" y="35"/>
                    <a:pt x="225" y="35"/>
                  </a:cubicBezTo>
                  <a:cubicBezTo>
                    <a:pt x="225" y="0"/>
                    <a:pt x="225" y="0"/>
                    <a:pt x="225" y="0"/>
                  </a:cubicBezTo>
                  <a:cubicBezTo>
                    <a:pt x="203" y="23"/>
                    <a:pt x="203" y="23"/>
                    <a:pt x="203" y="23"/>
                  </a:cubicBezTo>
                  <a:cubicBezTo>
                    <a:pt x="203" y="46"/>
                    <a:pt x="203" y="46"/>
                    <a:pt x="203" y="46"/>
                  </a:cubicBezTo>
                  <a:cubicBezTo>
                    <a:pt x="139" y="111"/>
                    <a:pt x="139" y="111"/>
                    <a:pt x="139" y="111"/>
                  </a:cubicBezTo>
                  <a:cubicBezTo>
                    <a:pt x="133" y="106"/>
                    <a:pt x="125" y="104"/>
                    <a:pt x="117" y="104"/>
                  </a:cubicBezTo>
                  <a:cubicBezTo>
                    <a:pt x="96" y="104"/>
                    <a:pt x="79" y="121"/>
                    <a:pt x="79" y="143"/>
                  </a:cubicBezTo>
                  <a:cubicBezTo>
                    <a:pt x="79" y="164"/>
                    <a:pt x="96" y="181"/>
                    <a:pt x="117" y="181"/>
                  </a:cubicBezTo>
                  <a:cubicBezTo>
                    <a:pt x="138" y="181"/>
                    <a:pt x="155" y="164"/>
                    <a:pt x="155" y="143"/>
                  </a:cubicBezTo>
                  <a:cubicBezTo>
                    <a:pt x="155" y="136"/>
                    <a:pt x="154" y="129"/>
                    <a:pt x="150" y="123"/>
                  </a:cubicBezTo>
                  <a:cubicBezTo>
                    <a:pt x="215" y="58"/>
                    <a:pt x="215" y="58"/>
                    <a:pt x="215" y="58"/>
                  </a:cubicBezTo>
                  <a:cubicBezTo>
                    <a:pt x="237" y="58"/>
                    <a:pt x="237" y="58"/>
                    <a:pt x="237" y="58"/>
                  </a:cubicBezTo>
                  <a:cubicBezTo>
                    <a:pt x="260" y="35"/>
                    <a:pt x="260" y="35"/>
                    <a:pt x="260" y="35"/>
                  </a:cubicBezTo>
                  <a:cubicBezTo>
                    <a:pt x="225" y="35"/>
                    <a:pt x="225" y="35"/>
                    <a:pt x="2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Freeform: Shape 49"/>
            <p:cNvSpPr/>
            <p:nvPr/>
          </p:nvSpPr>
          <p:spPr bwMode="auto">
            <a:xfrm>
              <a:off x="2698374" y="3907353"/>
              <a:ext cx="568775" cy="568775"/>
            </a:xfrm>
            <a:custGeom>
              <a:avLst/>
              <a:gdLst>
                <a:gd name="T0" fmla="*/ 74 w 236"/>
                <a:gd name="T1" fmla="*/ 160 h 236"/>
                <a:gd name="T2" fmla="*/ 93 w 236"/>
                <a:gd name="T3" fmla="*/ 160 h 236"/>
                <a:gd name="T4" fmla="*/ 93 w 236"/>
                <a:gd name="T5" fmla="*/ 103 h 236"/>
                <a:gd name="T6" fmla="*/ 74 w 236"/>
                <a:gd name="T7" fmla="*/ 103 h 236"/>
                <a:gd name="T8" fmla="*/ 74 w 236"/>
                <a:gd name="T9" fmla="*/ 160 h 236"/>
                <a:gd name="T10" fmla="*/ 140 w 236"/>
                <a:gd name="T11" fmla="*/ 102 h 236"/>
                <a:gd name="T12" fmla="*/ 122 w 236"/>
                <a:gd name="T13" fmla="*/ 111 h 236"/>
                <a:gd name="T14" fmla="*/ 122 w 236"/>
                <a:gd name="T15" fmla="*/ 103 h 236"/>
                <a:gd name="T16" fmla="*/ 103 w 236"/>
                <a:gd name="T17" fmla="*/ 103 h 236"/>
                <a:gd name="T18" fmla="*/ 103 w 236"/>
                <a:gd name="T19" fmla="*/ 160 h 236"/>
                <a:gd name="T20" fmla="*/ 122 w 236"/>
                <a:gd name="T21" fmla="*/ 160 h 236"/>
                <a:gd name="T22" fmla="*/ 122 w 236"/>
                <a:gd name="T23" fmla="*/ 128 h 236"/>
                <a:gd name="T24" fmla="*/ 123 w 236"/>
                <a:gd name="T25" fmla="*/ 124 h 236"/>
                <a:gd name="T26" fmla="*/ 133 w 236"/>
                <a:gd name="T27" fmla="*/ 117 h 236"/>
                <a:gd name="T28" fmla="*/ 142 w 236"/>
                <a:gd name="T29" fmla="*/ 130 h 236"/>
                <a:gd name="T30" fmla="*/ 142 w 236"/>
                <a:gd name="T31" fmla="*/ 160 h 236"/>
                <a:gd name="T32" fmla="*/ 161 w 236"/>
                <a:gd name="T33" fmla="*/ 160 h 236"/>
                <a:gd name="T34" fmla="*/ 161 w 236"/>
                <a:gd name="T35" fmla="*/ 160 h 236"/>
                <a:gd name="T36" fmla="*/ 161 w 236"/>
                <a:gd name="T37" fmla="*/ 127 h 236"/>
                <a:gd name="T38" fmla="*/ 140 w 236"/>
                <a:gd name="T39" fmla="*/ 102 h 236"/>
                <a:gd name="T40" fmla="*/ 122 w 236"/>
                <a:gd name="T41" fmla="*/ 111 h 236"/>
                <a:gd name="T42" fmla="*/ 122 w 236"/>
                <a:gd name="T43" fmla="*/ 111 h 236"/>
                <a:gd name="T44" fmla="*/ 122 w 236"/>
                <a:gd name="T45" fmla="*/ 111 h 236"/>
                <a:gd name="T46" fmla="*/ 83 w 236"/>
                <a:gd name="T47" fmla="*/ 75 h 236"/>
                <a:gd name="T48" fmla="*/ 73 w 236"/>
                <a:gd name="T49" fmla="*/ 85 h 236"/>
                <a:gd name="T50" fmla="*/ 83 w 236"/>
                <a:gd name="T51" fmla="*/ 95 h 236"/>
                <a:gd name="T52" fmla="*/ 83 w 236"/>
                <a:gd name="T53" fmla="*/ 95 h 236"/>
                <a:gd name="T54" fmla="*/ 94 w 236"/>
                <a:gd name="T55" fmla="*/ 85 h 236"/>
                <a:gd name="T56" fmla="*/ 83 w 236"/>
                <a:gd name="T57" fmla="*/ 75 h 236"/>
                <a:gd name="T58" fmla="*/ 118 w 236"/>
                <a:gd name="T59" fmla="*/ 0 h 236"/>
                <a:gd name="T60" fmla="*/ 0 w 236"/>
                <a:gd name="T61" fmla="*/ 118 h 236"/>
                <a:gd name="T62" fmla="*/ 118 w 236"/>
                <a:gd name="T63" fmla="*/ 236 h 236"/>
                <a:gd name="T64" fmla="*/ 236 w 236"/>
                <a:gd name="T65" fmla="*/ 118 h 236"/>
                <a:gd name="T66" fmla="*/ 118 w 236"/>
                <a:gd name="T67" fmla="*/ 0 h 236"/>
                <a:gd name="T68" fmla="*/ 181 w 236"/>
                <a:gd name="T69" fmla="*/ 172 h 236"/>
                <a:gd name="T70" fmla="*/ 171 w 236"/>
                <a:gd name="T71" fmla="*/ 181 h 236"/>
                <a:gd name="T72" fmla="*/ 64 w 236"/>
                <a:gd name="T73" fmla="*/ 181 h 236"/>
                <a:gd name="T74" fmla="*/ 55 w 236"/>
                <a:gd name="T75" fmla="*/ 172 h 236"/>
                <a:gd name="T76" fmla="*/ 55 w 236"/>
                <a:gd name="T77" fmla="*/ 63 h 236"/>
                <a:gd name="T78" fmla="*/ 64 w 236"/>
                <a:gd name="T79" fmla="*/ 54 h 236"/>
                <a:gd name="T80" fmla="*/ 171 w 236"/>
                <a:gd name="T81" fmla="*/ 54 h 236"/>
                <a:gd name="T82" fmla="*/ 181 w 236"/>
                <a:gd name="T83" fmla="*/ 63 h 236"/>
                <a:gd name="T84" fmla="*/ 181 w 236"/>
                <a:gd name="T85" fmla="*/ 17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6" h="236">
                  <a:moveTo>
                    <a:pt x="74" y="160"/>
                  </a:moveTo>
                  <a:cubicBezTo>
                    <a:pt x="93" y="160"/>
                    <a:pt x="93" y="160"/>
                    <a:pt x="93" y="160"/>
                  </a:cubicBezTo>
                  <a:cubicBezTo>
                    <a:pt x="93" y="103"/>
                    <a:pt x="93" y="103"/>
                    <a:pt x="93" y="103"/>
                  </a:cubicBezTo>
                  <a:cubicBezTo>
                    <a:pt x="74" y="103"/>
                    <a:pt x="74" y="103"/>
                    <a:pt x="74" y="103"/>
                  </a:cubicBezTo>
                  <a:lnTo>
                    <a:pt x="74" y="160"/>
                  </a:lnTo>
                  <a:close/>
                  <a:moveTo>
                    <a:pt x="140" y="102"/>
                  </a:moveTo>
                  <a:cubicBezTo>
                    <a:pt x="129" y="102"/>
                    <a:pt x="125" y="107"/>
                    <a:pt x="122" y="111"/>
                  </a:cubicBezTo>
                  <a:cubicBezTo>
                    <a:pt x="122" y="103"/>
                    <a:pt x="122" y="103"/>
                    <a:pt x="122" y="103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104" y="108"/>
                    <a:pt x="103" y="160"/>
                    <a:pt x="103" y="160"/>
                  </a:cubicBezTo>
                  <a:cubicBezTo>
                    <a:pt x="122" y="160"/>
                    <a:pt x="122" y="160"/>
                    <a:pt x="122" y="160"/>
                  </a:cubicBezTo>
                  <a:cubicBezTo>
                    <a:pt x="122" y="128"/>
                    <a:pt x="122" y="128"/>
                    <a:pt x="122" y="128"/>
                  </a:cubicBezTo>
                  <a:cubicBezTo>
                    <a:pt x="122" y="127"/>
                    <a:pt x="123" y="125"/>
                    <a:pt x="123" y="124"/>
                  </a:cubicBezTo>
                  <a:cubicBezTo>
                    <a:pt x="124" y="120"/>
                    <a:pt x="128" y="117"/>
                    <a:pt x="133" y="117"/>
                  </a:cubicBezTo>
                  <a:cubicBezTo>
                    <a:pt x="140" y="117"/>
                    <a:pt x="142" y="122"/>
                    <a:pt x="142" y="130"/>
                  </a:cubicBezTo>
                  <a:cubicBezTo>
                    <a:pt x="142" y="160"/>
                    <a:pt x="142" y="160"/>
                    <a:pt x="142" y="160"/>
                  </a:cubicBezTo>
                  <a:cubicBezTo>
                    <a:pt x="161" y="160"/>
                    <a:pt x="161" y="160"/>
                    <a:pt x="161" y="160"/>
                  </a:cubicBezTo>
                  <a:cubicBezTo>
                    <a:pt x="161" y="160"/>
                    <a:pt x="161" y="160"/>
                    <a:pt x="161" y="160"/>
                  </a:cubicBezTo>
                  <a:cubicBezTo>
                    <a:pt x="161" y="127"/>
                    <a:pt x="161" y="127"/>
                    <a:pt x="161" y="127"/>
                  </a:cubicBezTo>
                  <a:cubicBezTo>
                    <a:pt x="161" y="110"/>
                    <a:pt x="152" y="102"/>
                    <a:pt x="140" y="102"/>
                  </a:cubicBezTo>
                  <a:close/>
                  <a:moveTo>
                    <a:pt x="122" y="111"/>
                  </a:moveTo>
                  <a:cubicBezTo>
                    <a:pt x="122" y="111"/>
                    <a:pt x="122" y="111"/>
                    <a:pt x="122" y="111"/>
                  </a:cubicBezTo>
                  <a:cubicBezTo>
                    <a:pt x="122" y="111"/>
                    <a:pt x="122" y="111"/>
                    <a:pt x="122" y="111"/>
                  </a:cubicBezTo>
                  <a:close/>
                  <a:moveTo>
                    <a:pt x="83" y="75"/>
                  </a:moveTo>
                  <a:cubicBezTo>
                    <a:pt x="77" y="75"/>
                    <a:pt x="73" y="80"/>
                    <a:pt x="73" y="85"/>
                  </a:cubicBezTo>
                  <a:cubicBezTo>
                    <a:pt x="73" y="91"/>
                    <a:pt x="77" y="95"/>
                    <a:pt x="83" y="95"/>
                  </a:cubicBezTo>
                  <a:cubicBezTo>
                    <a:pt x="83" y="95"/>
                    <a:pt x="83" y="95"/>
                    <a:pt x="83" y="95"/>
                  </a:cubicBezTo>
                  <a:cubicBezTo>
                    <a:pt x="90" y="95"/>
                    <a:pt x="94" y="91"/>
                    <a:pt x="94" y="85"/>
                  </a:cubicBezTo>
                  <a:cubicBezTo>
                    <a:pt x="94" y="80"/>
                    <a:pt x="90" y="75"/>
                    <a:pt x="83" y="75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81" y="172"/>
                  </a:moveTo>
                  <a:cubicBezTo>
                    <a:pt x="181" y="177"/>
                    <a:pt x="176" y="181"/>
                    <a:pt x="171" y="181"/>
                  </a:cubicBezTo>
                  <a:cubicBezTo>
                    <a:pt x="64" y="181"/>
                    <a:pt x="64" y="181"/>
                    <a:pt x="64" y="181"/>
                  </a:cubicBezTo>
                  <a:cubicBezTo>
                    <a:pt x="59" y="181"/>
                    <a:pt x="55" y="177"/>
                    <a:pt x="55" y="172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55" y="58"/>
                    <a:pt x="59" y="54"/>
                    <a:pt x="64" y="54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76" y="54"/>
                    <a:pt x="181" y="58"/>
                    <a:pt x="181" y="63"/>
                  </a:cubicBezTo>
                  <a:cubicBezTo>
                    <a:pt x="181" y="172"/>
                    <a:pt x="181" y="172"/>
                    <a:pt x="181" y="1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Freeform: Shape 50"/>
            <p:cNvSpPr/>
            <p:nvPr/>
          </p:nvSpPr>
          <p:spPr bwMode="auto">
            <a:xfrm>
              <a:off x="8883094" y="3849983"/>
              <a:ext cx="568775" cy="568775"/>
            </a:xfrm>
            <a:custGeom>
              <a:avLst/>
              <a:gdLst>
                <a:gd name="T0" fmla="*/ 116 w 232"/>
                <a:gd name="T1" fmla="*/ 0 h 232"/>
                <a:gd name="T2" fmla="*/ 0 w 232"/>
                <a:gd name="T3" fmla="*/ 116 h 232"/>
                <a:gd name="T4" fmla="*/ 116 w 232"/>
                <a:gd name="T5" fmla="*/ 232 h 232"/>
                <a:gd name="T6" fmla="*/ 232 w 232"/>
                <a:gd name="T7" fmla="*/ 116 h 232"/>
                <a:gd name="T8" fmla="*/ 116 w 232"/>
                <a:gd name="T9" fmla="*/ 0 h 232"/>
                <a:gd name="T10" fmla="*/ 129 w 232"/>
                <a:gd name="T11" fmla="*/ 208 h 232"/>
                <a:gd name="T12" fmla="*/ 129 w 232"/>
                <a:gd name="T13" fmla="*/ 190 h 232"/>
                <a:gd name="T14" fmla="*/ 117 w 232"/>
                <a:gd name="T15" fmla="*/ 178 h 232"/>
                <a:gd name="T16" fmla="*/ 105 w 232"/>
                <a:gd name="T17" fmla="*/ 190 h 232"/>
                <a:gd name="T18" fmla="*/ 105 w 232"/>
                <a:gd name="T19" fmla="*/ 208 h 232"/>
                <a:gd name="T20" fmla="*/ 25 w 232"/>
                <a:gd name="T21" fmla="*/ 129 h 232"/>
                <a:gd name="T22" fmla="*/ 42 w 232"/>
                <a:gd name="T23" fmla="*/ 129 h 232"/>
                <a:gd name="T24" fmla="*/ 53 w 232"/>
                <a:gd name="T25" fmla="*/ 117 h 232"/>
                <a:gd name="T26" fmla="*/ 42 w 232"/>
                <a:gd name="T27" fmla="*/ 105 h 232"/>
                <a:gd name="T28" fmla="*/ 24 w 232"/>
                <a:gd name="T29" fmla="*/ 105 h 232"/>
                <a:gd name="T30" fmla="*/ 104 w 232"/>
                <a:gd name="T31" fmla="*/ 25 h 232"/>
                <a:gd name="T32" fmla="*/ 104 w 232"/>
                <a:gd name="T33" fmla="*/ 41 h 232"/>
                <a:gd name="T34" fmla="*/ 116 w 232"/>
                <a:gd name="T35" fmla="*/ 53 h 232"/>
                <a:gd name="T36" fmla="*/ 128 w 232"/>
                <a:gd name="T37" fmla="*/ 41 h 232"/>
                <a:gd name="T38" fmla="*/ 128 w 232"/>
                <a:gd name="T39" fmla="*/ 25 h 232"/>
                <a:gd name="T40" fmla="*/ 208 w 232"/>
                <a:gd name="T41" fmla="*/ 104 h 232"/>
                <a:gd name="T42" fmla="*/ 190 w 232"/>
                <a:gd name="T43" fmla="*/ 104 h 232"/>
                <a:gd name="T44" fmla="*/ 179 w 232"/>
                <a:gd name="T45" fmla="*/ 116 h 232"/>
                <a:gd name="T46" fmla="*/ 190 w 232"/>
                <a:gd name="T47" fmla="*/ 128 h 232"/>
                <a:gd name="T48" fmla="*/ 208 w 232"/>
                <a:gd name="T49" fmla="*/ 128 h 232"/>
                <a:gd name="T50" fmla="*/ 129 w 232"/>
                <a:gd name="T51" fmla="*/ 208 h 232"/>
                <a:gd name="T52" fmla="*/ 124 w 232"/>
                <a:gd name="T53" fmla="*/ 94 h 232"/>
                <a:gd name="T54" fmla="*/ 70 w 232"/>
                <a:gd name="T55" fmla="*/ 69 h 232"/>
                <a:gd name="T56" fmla="*/ 94 w 232"/>
                <a:gd name="T57" fmla="*/ 124 h 232"/>
                <a:gd name="T58" fmla="*/ 109 w 232"/>
                <a:gd name="T59" fmla="*/ 138 h 232"/>
                <a:gd name="T60" fmla="*/ 163 w 232"/>
                <a:gd name="T61" fmla="*/ 163 h 232"/>
                <a:gd name="T62" fmla="*/ 138 w 232"/>
                <a:gd name="T63" fmla="*/ 108 h 232"/>
                <a:gd name="T64" fmla="*/ 124 w 232"/>
                <a:gd name="T65" fmla="*/ 94 h 232"/>
                <a:gd name="T66" fmla="*/ 123 w 232"/>
                <a:gd name="T67" fmla="*/ 123 h 232"/>
                <a:gd name="T68" fmla="*/ 110 w 232"/>
                <a:gd name="T69" fmla="*/ 123 h 232"/>
                <a:gd name="T70" fmla="*/ 110 w 232"/>
                <a:gd name="T71" fmla="*/ 109 h 232"/>
                <a:gd name="T72" fmla="*/ 123 w 232"/>
                <a:gd name="T73" fmla="*/ 109 h 232"/>
                <a:gd name="T74" fmla="*/ 123 w 232"/>
                <a:gd name="T75" fmla="*/ 12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2" h="232">
                  <a:moveTo>
                    <a:pt x="116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lose/>
                  <a:moveTo>
                    <a:pt x="129" y="208"/>
                  </a:moveTo>
                  <a:cubicBezTo>
                    <a:pt x="129" y="190"/>
                    <a:pt x="129" y="190"/>
                    <a:pt x="129" y="190"/>
                  </a:cubicBezTo>
                  <a:cubicBezTo>
                    <a:pt x="129" y="183"/>
                    <a:pt x="123" y="178"/>
                    <a:pt x="117" y="178"/>
                  </a:cubicBezTo>
                  <a:cubicBezTo>
                    <a:pt x="110" y="178"/>
                    <a:pt x="105" y="183"/>
                    <a:pt x="105" y="190"/>
                  </a:cubicBezTo>
                  <a:cubicBezTo>
                    <a:pt x="105" y="208"/>
                    <a:pt x="105" y="208"/>
                    <a:pt x="105" y="208"/>
                  </a:cubicBezTo>
                  <a:cubicBezTo>
                    <a:pt x="63" y="203"/>
                    <a:pt x="30" y="170"/>
                    <a:pt x="25" y="129"/>
                  </a:cubicBezTo>
                  <a:cubicBezTo>
                    <a:pt x="42" y="129"/>
                    <a:pt x="42" y="129"/>
                    <a:pt x="42" y="129"/>
                  </a:cubicBezTo>
                  <a:cubicBezTo>
                    <a:pt x="48" y="129"/>
                    <a:pt x="53" y="123"/>
                    <a:pt x="53" y="117"/>
                  </a:cubicBezTo>
                  <a:cubicBezTo>
                    <a:pt x="53" y="110"/>
                    <a:pt x="48" y="105"/>
                    <a:pt x="42" y="105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9" y="63"/>
                    <a:pt x="63" y="30"/>
                    <a:pt x="104" y="25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7"/>
                    <a:pt x="109" y="53"/>
                    <a:pt x="116" y="53"/>
                  </a:cubicBezTo>
                  <a:cubicBezTo>
                    <a:pt x="122" y="53"/>
                    <a:pt x="128" y="47"/>
                    <a:pt x="128" y="41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69" y="30"/>
                    <a:pt x="202" y="63"/>
                    <a:pt x="208" y="104"/>
                  </a:cubicBezTo>
                  <a:cubicBezTo>
                    <a:pt x="190" y="104"/>
                    <a:pt x="190" y="104"/>
                    <a:pt x="190" y="104"/>
                  </a:cubicBezTo>
                  <a:cubicBezTo>
                    <a:pt x="184" y="104"/>
                    <a:pt x="179" y="109"/>
                    <a:pt x="179" y="116"/>
                  </a:cubicBezTo>
                  <a:cubicBezTo>
                    <a:pt x="179" y="122"/>
                    <a:pt x="184" y="128"/>
                    <a:pt x="190" y="128"/>
                  </a:cubicBezTo>
                  <a:cubicBezTo>
                    <a:pt x="208" y="128"/>
                    <a:pt x="208" y="128"/>
                    <a:pt x="208" y="128"/>
                  </a:cubicBezTo>
                  <a:cubicBezTo>
                    <a:pt x="203" y="169"/>
                    <a:pt x="170" y="202"/>
                    <a:pt x="129" y="208"/>
                  </a:cubicBezTo>
                  <a:close/>
                  <a:moveTo>
                    <a:pt x="124" y="94"/>
                  </a:moveTo>
                  <a:cubicBezTo>
                    <a:pt x="70" y="69"/>
                    <a:pt x="70" y="69"/>
                    <a:pt x="70" y="69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97" y="129"/>
                    <a:pt x="103" y="136"/>
                    <a:pt x="109" y="138"/>
                  </a:cubicBezTo>
                  <a:cubicBezTo>
                    <a:pt x="163" y="163"/>
                    <a:pt x="163" y="163"/>
                    <a:pt x="163" y="163"/>
                  </a:cubicBezTo>
                  <a:cubicBezTo>
                    <a:pt x="138" y="108"/>
                    <a:pt x="138" y="108"/>
                    <a:pt x="138" y="108"/>
                  </a:cubicBezTo>
                  <a:cubicBezTo>
                    <a:pt x="136" y="103"/>
                    <a:pt x="130" y="96"/>
                    <a:pt x="124" y="94"/>
                  </a:cubicBezTo>
                  <a:close/>
                  <a:moveTo>
                    <a:pt x="123" y="123"/>
                  </a:moveTo>
                  <a:cubicBezTo>
                    <a:pt x="119" y="126"/>
                    <a:pt x="113" y="126"/>
                    <a:pt x="110" y="123"/>
                  </a:cubicBezTo>
                  <a:cubicBezTo>
                    <a:pt x="106" y="119"/>
                    <a:pt x="106" y="113"/>
                    <a:pt x="110" y="109"/>
                  </a:cubicBezTo>
                  <a:cubicBezTo>
                    <a:pt x="113" y="106"/>
                    <a:pt x="119" y="106"/>
                    <a:pt x="123" y="109"/>
                  </a:cubicBezTo>
                  <a:cubicBezTo>
                    <a:pt x="127" y="113"/>
                    <a:pt x="127" y="119"/>
                    <a:pt x="123" y="1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Freeform: Shape 51"/>
            <p:cNvSpPr/>
            <p:nvPr/>
          </p:nvSpPr>
          <p:spPr bwMode="auto">
            <a:xfrm>
              <a:off x="4735194" y="3904289"/>
              <a:ext cx="568775" cy="568775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Freeform: Shape 52"/>
            <p:cNvSpPr/>
            <p:nvPr/>
          </p:nvSpPr>
          <p:spPr bwMode="auto">
            <a:xfrm>
              <a:off x="6803890" y="3034374"/>
              <a:ext cx="568775" cy="568775"/>
            </a:xfrm>
            <a:custGeom>
              <a:avLst/>
              <a:gdLst>
                <a:gd name="T0" fmla="*/ 187 w 228"/>
                <a:gd name="T1" fmla="*/ 114 h 240"/>
                <a:gd name="T2" fmla="*/ 114 w 228"/>
                <a:gd name="T3" fmla="*/ 40 h 240"/>
                <a:gd name="T4" fmla="*/ 40 w 228"/>
                <a:gd name="T5" fmla="*/ 114 h 240"/>
                <a:gd name="T6" fmla="*/ 68 w 228"/>
                <a:gd name="T7" fmla="*/ 171 h 240"/>
                <a:gd name="T8" fmla="*/ 74 w 228"/>
                <a:gd name="T9" fmla="*/ 173 h 240"/>
                <a:gd name="T10" fmla="*/ 81 w 228"/>
                <a:gd name="T11" fmla="*/ 169 h 240"/>
                <a:gd name="T12" fmla="*/ 79 w 228"/>
                <a:gd name="T13" fmla="*/ 156 h 240"/>
                <a:gd name="T14" fmla="*/ 59 w 228"/>
                <a:gd name="T15" fmla="*/ 114 h 240"/>
                <a:gd name="T16" fmla="*/ 114 w 228"/>
                <a:gd name="T17" fmla="*/ 59 h 240"/>
                <a:gd name="T18" fmla="*/ 169 w 228"/>
                <a:gd name="T19" fmla="*/ 114 h 240"/>
                <a:gd name="T20" fmla="*/ 152 w 228"/>
                <a:gd name="T21" fmla="*/ 153 h 240"/>
                <a:gd name="T22" fmla="*/ 151 w 228"/>
                <a:gd name="T23" fmla="*/ 166 h 240"/>
                <a:gd name="T24" fmla="*/ 165 w 228"/>
                <a:gd name="T25" fmla="*/ 167 h 240"/>
                <a:gd name="T26" fmla="*/ 187 w 228"/>
                <a:gd name="T27" fmla="*/ 114 h 240"/>
                <a:gd name="T28" fmla="*/ 116 w 228"/>
                <a:gd name="T29" fmla="*/ 79 h 240"/>
                <a:gd name="T30" fmla="*/ 81 w 228"/>
                <a:gd name="T31" fmla="*/ 114 h 240"/>
                <a:gd name="T32" fmla="*/ 101 w 228"/>
                <a:gd name="T33" fmla="*/ 144 h 240"/>
                <a:gd name="T34" fmla="*/ 101 w 228"/>
                <a:gd name="T35" fmla="*/ 226 h 240"/>
                <a:gd name="T36" fmla="*/ 115 w 228"/>
                <a:gd name="T37" fmla="*/ 240 h 240"/>
                <a:gd name="T38" fmla="*/ 129 w 228"/>
                <a:gd name="T39" fmla="*/ 226 h 240"/>
                <a:gd name="T40" fmla="*/ 129 w 228"/>
                <a:gd name="T41" fmla="*/ 145 h 240"/>
                <a:gd name="T42" fmla="*/ 150 w 228"/>
                <a:gd name="T43" fmla="*/ 114 h 240"/>
                <a:gd name="T44" fmla="*/ 116 w 228"/>
                <a:gd name="T45" fmla="*/ 79 h 240"/>
                <a:gd name="T46" fmla="*/ 114 w 228"/>
                <a:gd name="T47" fmla="*/ 0 h 240"/>
                <a:gd name="T48" fmla="*/ 0 w 228"/>
                <a:gd name="T49" fmla="*/ 114 h 240"/>
                <a:gd name="T50" fmla="*/ 52 w 228"/>
                <a:gd name="T51" fmla="*/ 209 h 240"/>
                <a:gd name="T52" fmla="*/ 57 w 228"/>
                <a:gd name="T53" fmla="*/ 211 h 240"/>
                <a:gd name="T54" fmla="*/ 65 w 228"/>
                <a:gd name="T55" fmla="*/ 206 h 240"/>
                <a:gd name="T56" fmla="*/ 62 w 228"/>
                <a:gd name="T57" fmla="*/ 193 h 240"/>
                <a:gd name="T58" fmla="*/ 19 w 228"/>
                <a:gd name="T59" fmla="*/ 114 h 240"/>
                <a:gd name="T60" fmla="*/ 114 w 228"/>
                <a:gd name="T61" fmla="*/ 18 h 240"/>
                <a:gd name="T62" fmla="*/ 209 w 228"/>
                <a:gd name="T63" fmla="*/ 114 h 240"/>
                <a:gd name="T64" fmla="*/ 168 w 228"/>
                <a:gd name="T65" fmla="*/ 192 h 240"/>
                <a:gd name="T66" fmla="*/ 165 w 228"/>
                <a:gd name="T67" fmla="*/ 205 h 240"/>
                <a:gd name="T68" fmla="*/ 178 w 228"/>
                <a:gd name="T69" fmla="*/ 208 h 240"/>
                <a:gd name="T70" fmla="*/ 228 w 228"/>
                <a:gd name="T71" fmla="*/ 114 h 240"/>
                <a:gd name="T72" fmla="*/ 114 w 228"/>
                <a:gd name="T73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8" h="240">
                  <a:moveTo>
                    <a:pt x="187" y="114"/>
                  </a:moveTo>
                  <a:cubicBezTo>
                    <a:pt x="187" y="73"/>
                    <a:pt x="154" y="40"/>
                    <a:pt x="114" y="40"/>
                  </a:cubicBezTo>
                  <a:cubicBezTo>
                    <a:pt x="73" y="40"/>
                    <a:pt x="40" y="73"/>
                    <a:pt x="40" y="114"/>
                  </a:cubicBezTo>
                  <a:cubicBezTo>
                    <a:pt x="40" y="136"/>
                    <a:pt x="50" y="157"/>
                    <a:pt x="68" y="171"/>
                  </a:cubicBezTo>
                  <a:cubicBezTo>
                    <a:pt x="69" y="172"/>
                    <a:pt x="71" y="173"/>
                    <a:pt x="74" y="173"/>
                  </a:cubicBezTo>
                  <a:cubicBezTo>
                    <a:pt x="76" y="173"/>
                    <a:pt x="79" y="171"/>
                    <a:pt x="81" y="169"/>
                  </a:cubicBezTo>
                  <a:cubicBezTo>
                    <a:pt x="84" y="165"/>
                    <a:pt x="83" y="159"/>
                    <a:pt x="79" y="156"/>
                  </a:cubicBezTo>
                  <a:cubicBezTo>
                    <a:pt x="67" y="146"/>
                    <a:pt x="59" y="130"/>
                    <a:pt x="59" y="114"/>
                  </a:cubicBezTo>
                  <a:cubicBezTo>
                    <a:pt x="59" y="83"/>
                    <a:pt x="84" y="59"/>
                    <a:pt x="114" y="59"/>
                  </a:cubicBezTo>
                  <a:cubicBezTo>
                    <a:pt x="144" y="59"/>
                    <a:pt x="169" y="83"/>
                    <a:pt x="169" y="114"/>
                  </a:cubicBezTo>
                  <a:cubicBezTo>
                    <a:pt x="169" y="129"/>
                    <a:pt x="163" y="143"/>
                    <a:pt x="152" y="153"/>
                  </a:cubicBezTo>
                  <a:cubicBezTo>
                    <a:pt x="148" y="157"/>
                    <a:pt x="148" y="163"/>
                    <a:pt x="151" y="166"/>
                  </a:cubicBezTo>
                  <a:cubicBezTo>
                    <a:pt x="155" y="170"/>
                    <a:pt x="161" y="170"/>
                    <a:pt x="165" y="167"/>
                  </a:cubicBezTo>
                  <a:cubicBezTo>
                    <a:pt x="179" y="153"/>
                    <a:pt x="187" y="134"/>
                    <a:pt x="187" y="114"/>
                  </a:cubicBezTo>
                  <a:close/>
                  <a:moveTo>
                    <a:pt x="116" y="79"/>
                  </a:moveTo>
                  <a:cubicBezTo>
                    <a:pt x="97" y="79"/>
                    <a:pt x="81" y="95"/>
                    <a:pt x="81" y="114"/>
                  </a:cubicBezTo>
                  <a:cubicBezTo>
                    <a:pt x="81" y="127"/>
                    <a:pt x="89" y="139"/>
                    <a:pt x="101" y="144"/>
                  </a:cubicBezTo>
                  <a:cubicBezTo>
                    <a:pt x="101" y="226"/>
                    <a:pt x="101" y="226"/>
                    <a:pt x="101" y="226"/>
                  </a:cubicBezTo>
                  <a:cubicBezTo>
                    <a:pt x="101" y="233"/>
                    <a:pt x="107" y="240"/>
                    <a:pt x="115" y="240"/>
                  </a:cubicBezTo>
                  <a:cubicBezTo>
                    <a:pt x="123" y="240"/>
                    <a:pt x="129" y="233"/>
                    <a:pt x="129" y="226"/>
                  </a:cubicBezTo>
                  <a:cubicBezTo>
                    <a:pt x="129" y="145"/>
                    <a:pt x="129" y="145"/>
                    <a:pt x="129" y="145"/>
                  </a:cubicBezTo>
                  <a:cubicBezTo>
                    <a:pt x="141" y="140"/>
                    <a:pt x="150" y="128"/>
                    <a:pt x="150" y="114"/>
                  </a:cubicBezTo>
                  <a:cubicBezTo>
                    <a:pt x="150" y="95"/>
                    <a:pt x="134" y="79"/>
                    <a:pt x="116" y="79"/>
                  </a:cubicBezTo>
                  <a:close/>
                  <a:moveTo>
                    <a:pt x="114" y="0"/>
                  </a:moveTo>
                  <a:cubicBezTo>
                    <a:pt x="51" y="0"/>
                    <a:pt x="0" y="51"/>
                    <a:pt x="0" y="114"/>
                  </a:cubicBezTo>
                  <a:cubicBezTo>
                    <a:pt x="0" y="152"/>
                    <a:pt x="19" y="188"/>
                    <a:pt x="52" y="209"/>
                  </a:cubicBezTo>
                  <a:cubicBezTo>
                    <a:pt x="54" y="210"/>
                    <a:pt x="55" y="211"/>
                    <a:pt x="57" y="211"/>
                  </a:cubicBezTo>
                  <a:cubicBezTo>
                    <a:pt x="60" y="211"/>
                    <a:pt x="63" y="209"/>
                    <a:pt x="65" y="206"/>
                  </a:cubicBezTo>
                  <a:cubicBezTo>
                    <a:pt x="68" y="202"/>
                    <a:pt x="67" y="196"/>
                    <a:pt x="62" y="193"/>
                  </a:cubicBezTo>
                  <a:cubicBezTo>
                    <a:pt x="35" y="176"/>
                    <a:pt x="19" y="146"/>
                    <a:pt x="19" y="114"/>
                  </a:cubicBezTo>
                  <a:cubicBezTo>
                    <a:pt x="19" y="61"/>
                    <a:pt x="61" y="18"/>
                    <a:pt x="114" y="18"/>
                  </a:cubicBezTo>
                  <a:cubicBezTo>
                    <a:pt x="166" y="18"/>
                    <a:pt x="209" y="61"/>
                    <a:pt x="209" y="114"/>
                  </a:cubicBezTo>
                  <a:cubicBezTo>
                    <a:pt x="209" y="145"/>
                    <a:pt x="194" y="174"/>
                    <a:pt x="168" y="192"/>
                  </a:cubicBezTo>
                  <a:cubicBezTo>
                    <a:pt x="163" y="195"/>
                    <a:pt x="162" y="201"/>
                    <a:pt x="165" y="205"/>
                  </a:cubicBezTo>
                  <a:cubicBezTo>
                    <a:pt x="168" y="209"/>
                    <a:pt x="174" y="211"/>
                    <a:pt x="178" y="208"/>
                  </a:cubicBezTo>
                  <a:cubicBezTo>
                    <a:pt x="209" y="186"/>
                    <a:pt x="228" y="151"/>
                    <a:pt x="228" y="114"/>
                  </a:cubicBezTo>
                  <a:cubicBezTo>
                    <a:pt x="228" y="51"/>
                    <a:pt x="177" y="0"/>
                    <a:pt x="11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TextBox 53"/>
            <p:cNvSpPr txBox="1"/>
            <p:nvPr/>
          </p:nvSpPr>
          <p:spPr>
            <a:xfrm>
              <a:off x="6397142" y="3692066"/>
              <a:ext cx="1395095" cy="276999"/>
            </a:xfrm>
            <a:prstGeom prst="rect">
              <a:avLst/>
            </a:prstGeom>
          </p:spPr>
          <p:txBody>
            <a:bodyPr wrap="none" lIns="0" tIns="0" rIns="0" bIns="0" anchor="ctr" anchorCtr="1">
              <a:normAutofit/>
            </a:bodyPr>
            <a:lstStyle/>
            <a:p>
              <a:pPr algn="ctr">
                <a:buClr>
                  <a:schemeClr val="tx1">
                    <a:lumMod val="85000"/>
                    <a:lumOff val="15000"/>
                  </a:schemeClr>
                </a:buClr>
                <a:buSzPct val="105000"/>
              </a:pPr>
              <a:r>
                <a:rPr lang="zh-CN" altLang="en-US" sz="1200" b="1" dirty="0">
                  <a:solidFill>
                    <a:schemeClr val="bg1"/>
                  </a:solidFill>
                </a:rPr>
                <a:t>Enter the title text</a:t>
              </a:r>
            </a:p>
          </p:txBody>
        </p:sp>
      </p:grpSp>
      <p:sp>
        <p:nvSpPr>
          <p:cNvPr id="3" name="矩形 2"/>
          <p:cNvSpPr/>
          <p:nvPr userDrawn="1"/>
        </p:nvSpPr>
        <p:spPr>
          <a:xfrm>
            <a:off x="4605038" y="453522"/>
            <a:ext cx="2646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spc="300" dirty="0">
                <a:solidFill>
                  <a:schemeClr val="tx1"/>
                </a:solidFill>
                <a:latin typeface="造字工房俊雅（非商用）常规体" pitchFamily="50" charset="-122"/>
                <a:ea typeface="造字工房俊雅（非商用）常规体" pitchFamily="50" charset="-122"/>
              </a:rPr>
              <a:t>Please enter the title here</a:t>
            </a:r>
            <a:endParaRPr lang="en-US" altLang="zh-CN" sz="2800" spc="300" dirty="0">
              <a:solidFill>
                <a:schemeClr val="tx1"/>
              </a:solidFill>
              <a:latin typeface="造字工房俊雅（非商用）常规体" pitchFamily="50" charset="-122"/>
              <a:ea typeface="造字工房俊雅（非商用）常规体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:a14="http://schemas.microsoft.com/office/drawing/2010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千图PPT彼岸天：ID 8661124库_组合 68"/>
          <p:cNvGrpSpPr/>
          <p:nvPr>
            <p:custDataLst>
              <p:tags r:id="rId1"/>
            </p:custDataLst>
          </p:nvPr>
        </p:nvGrpSpPr>
        <p:grpSpPr>
          <a:xfrm>
            <a:off x="1750940" y="1822339"/>
            <a:ext cx="8995305" cy="3280666"/>
            <a:chOff x="1750940" y="1822339"/>
            <a:chExt cx="8995305" cy="3280666"/>
          </a:xfrm>
        </p:grpSpPr>
        <p:sp>
          <p:nvSpPr>
            <p:cNvPr id="4" name="Oval 13"/>
            <p:cNvSpPr/>
            <p:nvPr/>
          </p:nvSpPr>
          <p:spPr>
            <a:xfrm>
              <a:off x="2063621" y="2360812"/>
              <a:ext cx="1338458" cy="1338460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5" name="Group 14"/>
            <p:cNvGrpSpPr/>
            <p:nvPr/>
          </p:nvGrpSpPr>
          <p:grpSpPr>
            <a:xfrm>
              <a:off x="2247042" y="3016113"/>
              <a:ext cx="971615" cy="442509"/>
              <a:chOff x="1290570" y="3143837"/>
              <a:chExt cx="1090252" cy="496539"/>
            </a:xfrm>
          </p:grpSpPr>
          <p:sp>
            <p:nvSpPr>
              <p:cNvPr id="65" name="TextBox 15"/>
              <p:cNvSpPr txBox="1"/>
              <p:nvPr/>
            </p:nvSpPr>
            <p:spPr bwMode="auto">
              <a:xfrm>
                <a:off x="1290570" y="3143837"/>
                <a:ext cx="1090252" cy="216566"/>
              </a:xfrm>
              <a:prstGeom prst="rect">
                <a:avLst/>
              </a:prstGeom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6" name="TextBox 16"/>
              <p:cNvSpPr txBox="1"/>
              <p:nvPr/>
            </p:nvSpPr>
            <p:spPr bwMode="auto">
              <a:xfrm>
                <a:off x="1580278" y="3336465"/>
                <a:ext cx="510837" cy="303911"/>
              </a:xfrm>
              <a:prstGeom prst="rect">
                <a:avLst/>
              </a:prstGeom>
            </p:spPr>
            <p:txBody>
              <a:bodyPr wrap="none" lIns="0" tIns="0" rIns="0" bIns="0" anchor="ctr">
                <a:normAutofit/>
                <a:scene3d>
                  <a:camera prst="orthographicFront"/>
                  <a:lightRig rig="threePt" dir="t"/>
                </a:scene3d>
              </a:bodyPr>
              <a:lstStyle/>
              <a:p>
                <a:pPr marL="0" indent="0" algn="ctr">
                  <a:spcBef>
                    <a:spcPct val="0"/>
                  </a:spcBef>
                  <a:defRPr/>
                </a:pPr>
                <a:r>
                  <a:rPr kumimoji="1" lang="en-US" sz="1600" b="1">
                    <a:solidFill>
                      <a:schemeClr val="bg1"/>
                    </a:solidFill>
                  </a:rPr>
                  <a:t>2014</a:t>
                </a:r>
              </a:p>
            </p:txBody>
          </p:sp>
        </p:grpSp>
        <p:sp>
          <p:nvSpPr>
            <p:cNvPr id="6" name="Oval 18"/>
            <p:cNvSpPr/>
            <p:nvPr/>
          </p:nvSpPr>
          <p:spPr>
            <a:xfrm>
              <a:off x="3501863" y="2628607"/>
              <a:ext cx="1701592" cy="1701592"/>
            </a:xfrm>
            <a:prstGeom prst="ellipse">
              <a:avLst/>
            </a:prstGeom>
            <a:solidFill>
              <a:schemeClr val="accent2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7" name="Group 19"/>
            <p:cNvGrpSpPr/>
            <p:nvPr/>
          </p:nvGrpSpPr>
          <p:grpSpPr>
            <a:xfrm>
              <a:off x="3866852" y="3410500"/>
              <a:ext cx="971615" cy="512128"/>
              <a:chOff x="1290570" y="3125814"/>
              <a:chExt cx="1090252" cy="574659"/>
            </a:xfrm>
          </p:grpSpPr>
          <p:sp>
            <p:nvSpPr>
              <p:cNvPr id="63" name="TextBox 20"/>
              <p:cNvSpPr txBox="1"/>
              <p:nvPr/>
            </p:nvSpPr>
            <p:spPr bwMode="auto">
              <a:xfrm>
                <a:off x="1290570" y="3125814"/>
                <a:ext cx="1090252" cy="252612"/>
              </a:xfrm>
              <a:prstGeom prst="rect">
                <a:avLst/>
              </a:prstGeom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4" name="TextBox 21"/>
              <p:cNvSpPr txBox="1"/>
              <p:nvPr/>
            </p:nvSpPr>
            <p:spPr bwMode="auto">
              <a:xfrm>
                <a:off x="1547901" y="3358572"/>
                <a:ext cx="575590" cy="341901"/>
              </a:xfrm>
              <a:prstGeom prst="rect">
                <a:avLst/>
              </a:prstGeom>
            </p:spPr>
            <p:txBody>
              <a:bodyPr wrap="none" lIns="0" tIns="0" rIns="0" bIns="0" anchor="ctr">
                <a:normAutofit/>
                <a:scene3d>
                  <a:camera prst="orthographicFront"/>
                  <a:lightRig rig="threePt" dir="t"/>
                </a:scene3d>
              </a:bodyPr>
              <a:lstStyle/>
              <a:p>
                <a:pPr marL="0" indent="0" algn="ctr">
                  <a:spcBef>
                    <a:spcPct val="0"/>
                  </a:spcBef>
                  <a:defRPr/>
                </a:pPr>
                <a:r>
                  <a:rPr kumimoji="1" lang="en-US" sz="1800" b="1">
                    <a:solidFill>
                      <a:schemeClr val="bg1"/>
                    </a:solidFill>
                  </a:rPr>
                  <a:t>2015</a:t>
                </a:r>
              </a:p>
            </p:txBody>
          </p:sp>
        </p:grpSp>
        <p:sp>
          <p:nvSpPr>
            <p:cNvPr id="8" name="Oval 23"/>
            <p:cNvSpPr/>
            <p:nvPr/>
          </p:nvSpPr>
          <p:spPr>
            <a:xfrm>
              <a:off x="5303239" y="2324796"/>
              <a:ext cx="1410490" cy="1410488"/>
            </a:xfrm>
            <a:prstGeom prst="ellipse">
              <a:avLst/>
            </a:prstGeom>
            <a:solidFill>
              <a:schemeClr val="accent3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9" name="Group 24"/>
            <p:cNvGrpSpPr/>
            <p:nvPr/>
          </p:nvGrpSpPr>
          <p:grpSpPr>
            <a:xfrm>
              <a:off x="5522676" y="2995499"/>
              <a:ext cx="971615" cy="442512"/>
              <a:chOff x="1290570" y="3143836"/>
              <a:chExt cx="1090252" cy="496542"/>
            </a:xfrm>
          </p:grpSpPr>
          <p:sp>
            <p:nvSpPr>
              <p:cNvPr id="61" name="TextBox 25"/>
              <p:cNvSpPr txBox="1"/>
              <p:nvPr/>
            </p:nvSpPr>
            <p:spPr bwMode="auto">
              <a:xfrm>
                <a:off x="1290570" y="3143836"/>
                <a:ext cx="1090252" cy="216566"/>
              </a:xfrm>
              <a:prstGeom prst="rect">
                <a:avLst/>
              </a:prstGeom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2" name="TextBox 26"/>
              <p:cNvSpPr txBox="1"/>
              <p:nvPr/>
            </p:nvSpPr>
            <p:spPr bwMode="auto">
              <a:xfrm>
                <a:off x="1580278" y="3336467"/>
                <a:ext cx="510837" cy="303911"/>
              </a:xfrm>
              <a:prstGeom prst="rect">
                <a:avLst/>
              </a:prstGeom>
            </p:spPr>
            <p:txBody>
              <a:bodyPr wrap="none" lIns="0" tIns="0" rIns="0" bIns="0" anchor="ctr">
                <a:normAutofit/>
                <a:scene3d>
                  <a:camera prst="orthographicFront"/>
                  <a:lightRig rig="threePt" dir="t"/>
                </a:scene3d>
              </a:bodyPr>
              <a:lstStyle/>
              <a:p>
                <a:pPr marL="0" indent="0" algn="ctr">
                  <a:spcBef>
                    <a:spcPct val="0"/>
                  </a:spcBef>
                  <a:defRPr/>
                </a:pPr>
                <a:r>
                  <a:rPr kumimoji="1" lang="en-US" sz="1600" b="1">
                    <a:solidFill>
                      <a:schemeClr val="bg1"/>
                    </a:solidFill>
                  </a:rPr>
                  <a:t>2016</a:t>
                </a:r>
              </a:p>
            </p:txBody>
          </p:sp>
        </p:grpSp>
        <p:sp>
          <p:nvSpPr>
            <p:cNvPr id="10" name="Oval 28"/>
            <p:cNvSpPr/>
            <p:nvPr/>
          </p:nvSpPr>
          <p:spPr>
            <a:xfrm>
              <a:off x="6813513" y="2825639"/>
              <a:ext cx="1362469" cy="1362469"/>
            </a:xfrm>
            <a:prstGeom prst="ellipse">
              <a:avLst/>
            </a:prstGeom>
            <a:solidFill>
              <a:schemeClr val="accent4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1" name="Group 29"/>
            <p:cNvGrpSpPr/>
            <p:nvPr/>
          </p:nvGrpSpPr>
          <p:grpSpPr>
            <a:xfrm>
              <a:off x="7008939" y="3472332"/>
              <a:ext cx="971615" cy="442512"/>
              <a:chOff x="1290570" y="3143836"/>
              <a:chExt cx="1090252" cy="496542"/>
            </a:xfrm>
          </p:grpSpPr>
          <p:sp>
            <p:nvSpPr>
              <p:cNvPr id="59" name="TextBox 30"/>
              <p:cNvSpPr txBox="1"/>
              <p:nvPr/>
            </p:nvSpPr>
            <p:spPr bwMode="auto">
              <a:xfrm>
                <a:off x="1290570" y="3143836"/>
                <a:ext cx="1090252" cy="216566"/>
              </a:xfrm>
              <a:prstGeom prst="rect">
                <a:avLst/>
              </a:prstGeom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0" name="TextBox 31"/>
              <p:cNvSpPr txBox="1"/>
              <p:nvPr/>
            </p:nvSpPr>
            <p:spPr bwMode="auto">
              <a:xfrm>
                <a:off x="1580278" y="3336467"/>
                <a:ext cx="510837" cy="303911"/>
              </a:xfrm>
              <a:prstGeom prst="rect">
                <a:avLst/>
              </a:prstGeom>
            </p:spPr>
            <p:txBody>
              <a:bodyPr wrap="none" lIns="0" tIns="0" rIns="0" bIns="0" anchor="ctr">
                <a:normAutofit/>
                <a:scene3d>
                  <a:camera prst="orthographicFront"/>
                  <a:lightRig rig="threePt" dir="t"/>
                </a:scene3d>
              </a:bodyPr>
              <a:lstStyle/>
              <a:p>
                <a:pPr marL="0" indent="0" algn="ctr">
                  <a:spcBef>
                    <a:spcPct val="0"/>
                  </a:spcBef>
                  <a:defRPr/>
                </a:pPr>
                <a:r>
                  <a:rPr kumimoji="1" lang="en-US" sz="1600" b="1">
                    <a:solidFill>
                      <a:schemeClr val="bg1"/>
                    </a:solidFill>
                  </a:rPr>
                  <a:t>2017</a:t>
                </a:r>
              </a:p>
            </p:txBody>
          </p:sp>
        </p:grpSp>
        <p:sp>
          <p:nvSpPr>
            <p:cNvPr id="12" name="Oval 33"/>
            <p:cNvSpPr/>
            <p:nvPr/>
          </p:nvSpPr>
          <p:spPr>
            <a:xfrm>
              <a:off x="8275766" y="2187371"/>
              <a:ext cx="1544250" cy="1544250"/>
            </a:xfrm>
            <a:prstGeom prst="ellipse">
              <a:avLst/>
            </a:prstGeom>
            <a:solidFill>
              <a:schemeClr val="accent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3" name="Group 34"/>
            <p:cNvGrpSpPr/>
            <p:nvPr/>
          </p:nvGrpSpPr>
          <p:grpSpPr>
            <a:xfrm>
              <a:off x="8564231" y="2924955"/>
              <a:ext cx="971615" cy="442512"/>
              <a:chOff x="1290570" y="3143836"/>
              <a:chExt cx="1090252" cy="496542"/>
            </a:xfrm>
          </p:grpSpPr>
          <p:sp>
            <p:nvSpPr>
              <p:cNvPr id="57" name="TextBox 35"/>
              <p:cNvSpPr txBox="1"/>
              <p:nvPr/>
            </p:nvSpPr>
            <p:spPr bwMode="auto">
              <a:xfrm>
                <a:off x="1290570" y="3143836"/>
                <a:ext cx="1090252" cy="216566"/>
              </a:xfrm>
              <a:prstGeom prst="rect">
                <a:avLst/>
              </a:prstGeom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8" name="TextBox 36"/>
              <p:cNvSpPr txBox="1"/>
              <p:nvPr/>
            </p:nvSpPr>
            <p:spPr bwMode="auto">
              <a:xfrm>
                <a:off x="1580278" y="3336467"/>
                <a:ext cx="510837" cy="303911"/>
              </a:xfrm>
              <a:prstGeom prst="rect">
                <a:avLst/>
              </a:prstGeom>
            </p:spPr>
            <p:txBody>
              <a:bodyPr wrap="none" lIns="0" tIns="0" rIns="0" bIns="0" anchor="ctr">
                <a:normAutofit/>
                <a:scene3d>
                  <a:camera prst="orthographicFront"/>
                  <a:lightRig rig="threePt" dir="t"/>
                </a:scene3d>
              </a:bodyPr>
              <a:lstStyle/>
              <a:p>
                <a:pPr marL="0" indent="0" algn="ctr">
                  <a:spcBef>
                    <a:spcPct val="0"/>
                  </a:spcBef>
                  <a:defRPr/>
                </a:pPr>
                <a:r>
                  <a:rPr kumimoji="1" lang="en-US" sz="1600" b="1">
                    <a:solidFill>
                      <a:schemeClr val="bg1"/>
                    </a:solidFill>
                  </a:rPr>
                  <a:t>2018</a:t>
                </a:r>
              </a:p>
            </p:txBody>
          </p:sp>
        </p:grpSp>
        <p:cxnSp>
          <p:nvCxnSpPr>
            <p:cNvPr id="14" name="Straight Connector 3"/>
            <p:cNvCxnSpPr/>
            <p:nvPr/>
          </p:nvCxnSpPr>
          <p:spPr>
            <a:xfrm>
              <a:off x="2882674" y="4241124"/>
              <a:ext cx="1619809" cy="861881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"/>
            <p:cNvCxnSpPr/>
            <p:nvPr/>
          </p:nvCxnSpPr>
          <p:spPr>
            <a:xfrm flipV="1">
              <a:off x="4523883" y="4110752"/>
              <a:ext cx="1557152" cy="988192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5"/>
            <p:cNvCxnSpPr/>
            <p:nvPr/>
          </p:nvCxnSpPr>
          <p:spPr>
            <a:xfrm>
              <a:off x="6115912" y="4158565"/>
              <a:ext cx="1440671" cy="728311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6"/>
            <p:cNvCxnSpPr/>
            <p:nvPr/>
          </p:nvCxnSpPr>
          <p:spPr>
            <a:xfrm flipV="1">
              <a:off x="7588279" y="4231933"/>
              <a:ext cx="1480625" cy="639006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7"/>
            <p:cNvSpPr/>
            <p:nvPr/>
          </p:nvSpPr>
          <p:spPr>
            <a:xfrm>
              <a:off x="2765917" y="4105816"/>
              <a:ext cx="177424" cy="1774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Oval 9"/>
            <p:cNvSpPr/>
            <p:nvPr/>
          </p:nvSpPr>
          <p:spPr>
            <a:xfrm>
              <a:off x="5994060" y="4052232"/>
              <a:ext cx="177424" cy="17742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Oval 11"/>
            <p:cNvSpPr/>
            <p:nvPr/>
          </p:nvSpPr>
          <p:spPr>
            <a:xfrm>
              <a:off x="9000841" y="4117726"/>
              <a:ext cx="177424" cy="17742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28" name="Group 80"/>
            <p:cNvGrpSpPr/>
            <p:nvPr/>
          </p:nvGrpSpPr>
          <p:grpSpPr>
            <a:xfrm>
              <a:off x="9919799" y="1822339"/>
              <a:ext cx="826446" cy="682139"/>
              <a:chOff x="9919792" y="1342351"/>
              <a:chExt cx="826453" cy="682144"/>
            </a:xfrm>
          </p:grpSpPr>
          <p:sp>
            <p:nvSpPr>
              <p:cNvPr id="46" name="Freeform: Shape 66"/>
              <p:cNvSpPr/>
              <p:nvPr/>
            </p:nvSpPr>
            <p:spPr bwMode="auto">
              <a:xfrm rot="21388595" flipH="1">
                <a:off x="10337397" y="1343465"/>
                <a:ext cx="407145" cy="299194"/>
              </a:xfrm>
              <a:custGeom>
                <a:avLst/>
                <a:gdLst>
                  <a:gd name="T0" fmla="*/ 737 w 743"/>
                  <a:gd name="T1" fmla="*/ 364 h 546"/>
                  <a:gd name="T2" fmla="*/ 743 w 743"/>
                  <a:gd name="T3" fmla="*/ 546 h 546"/>
                  <a:gd name="T4" fmla="*/ 0 w 743"/>
                  <a:gd name="T5" fmla="*/ 0 h 546"/>
                  <a:gd name="T6" fmla="*/ 737 w 743"/>
                  <a:gd name="T7" fmla="*/ 364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43" h="546">
                    <a:moveTo>
                      <a:pt x="737" y="364"/>
                    </a:moveTo>
                    <a:lnTo>
                      <a:pt x="743" y="546"/>
                    </a:lnTo>
                    <a:lnTo>
                      <a:pt x="0" y="0"/>
                    </a:lnTo>
                    <a:lnTo>
                      <a:pt x="737" y="364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" name="Freeform: Shape 67"/>
              <p:cNvSpPr/>
              <p:nvPr/>
            </p:nvSpPr>
            <p:spPr bwMode="auto">
              <a:xfrm rot="21388595" flipH="1">
                <a:off x="10226484" y="1346877"/>
                <a:ext cx="515096" cy="199463"/>
              </a:xfrm>
              <a:custGeom>
                <a:avLst/>
                <a:gdLst>
                  <a:gd name="T0" fmla="*/ 940 w 940"/>
                  <a:gd name="T1" fmla="*/ 225 h 364"/>
                  <a:gd name="T2" fmla="*/ 737 w 940"/>
                  <a:gd name="T3" fmla="*/ 364 h 364"/>
                  <a:gd name="T4" fmla="*/ 0 w 940"/>
                  <a:gd name="T5" fmla="*/ 0 h 364"/>
                  <a:gd name="T6" fmla="*/ 940 w 940"/>
                  <a:gd name="T7" fmla="*/ 225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40" h="364">
                    <a:moveTo>
                      <a:pt x="940" y="225"/>
                    </a:moveTo>
                    <a:lnTo>
                      <a:pt x="737" y="364"/>
                    </a:lnTo>
                    <a:lnTo>
                      <a:pt x="0" y="0"/>
                    </a:lnTo>
                    <a:lnTo>
                      <a:pt x="940" y="22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" name="Freeform: Shape 68"/>
              <p:cNvSpPr/>
              <p:nvPr/>
            </p:nvSpPr>
            <p:spPr bwMode="auto">
              <a:xfrm rot="21388595" flipH="1">
                <a:off x="10337397" y="1343465"/>
                <a:ext cx="407145" cy="299194"/>
              </a:xfrm>
              <a:custGeom>
                <a:avLst/>
                <a:gdLst>
                  <a:gd name="T0" fmla="*/ 743 w 743"/>
                  <a:gd name="T1" fmla="*/ 546 h 546"/>
                  <a:gd name="T2" fmla="*/ 680 w 743"/>
                  <a:gd name="T3" fmla="*/ 406 h 546"/>
                  <a:gd name="T4" fmla="*/ 0 w 743"/>
                  <a:gd name="T5" fmla="*/ 0 h 546"/>
                  <a:gd name="T6" fmla="*/ 743 w 743"/>
                  <a:gd name="T7" fmla="*/ 546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43" h="546">
                    <a:moveTo>
                      <a:pt x="743" y="546"/>
                    </a:moveTo>
                    <a:lnTo>
                      <a:pt x="680" y="406"/>
                    </a:lnTo>
                    <a:lnTo>
                      <a:pt x="0" y="0"/>
                    </a:lnTo>
                    <a:lnTo>
                      <a:pt x="743" y="546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" name="Freeform: Shape 69"/>
              <p:cNvSpPr/>
              <p:nvPr/>
            </p:nvSpPr>
            <p:spPr bwMode="auto">
              <a:xfrm rot="21388595" flipH="1">
                <a:off x="10373622" y="1342351"/>
                <a:ext cx="372623" cy="355636"/>
              </a:xfrm>
              <a:custGeom>
                <a:avLst/>
                <a:gdLst>
                  <a:gd name="T0" fmla="*/ 680 w 680"/>
                  <a:gd name="T1" fmla="*/ 406 h 649"/>
                  <a:gd name="T2" fmla="*/ 486 w 680"/>
                  <a:gd name="T3" fmla="*/ 649 h 649"/>
                  <a:gd name="T4" fmla="*/ 0 w 680"/>
                  <a:gd name="T5" fmla="*/ 0 h 649"/>
                  <a:gd name="T6" fmla="*/ 680 w 680"/>
                  <a:gd name="T7" fmla="*/ 406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0" h="649">
                    <a:moveTo>
                      <a:pt x="680" y="406"/>
                    </a:moveTo>
                    <a:lnTo>
                      <a:pt x="486" y="649"/>
                    </a:lnTo>
                    <a:lnTo>
                      <a:pt x="0" y="0"/>
                    </a:lnTo>
                    <a:lnTo>
                      <a:pt x="680" y="40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50" name="Group 59"/>
              <p:cNvGrpSpPr/>
              <p:nvPr/>
            </p:nvGrpSpPr>
            <p:grpSpPr>
              <a:xfrm>
                <a:off x="10020135" y="1466565"/>
                <a:ext cx="435529" cy="527360"/>
                <a:chOff x="4922837" y="2636218"/>
                <a:chExt cx="712787" cy="863086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52" name="Freeform: Shape 61"/>
                <p:cNvSpPr/>
                <p:nvPr/>
              </p:nvSpPr>
              <p:spPr bwMode="auto">
                <a:xfrm>
                  <a:off x="5510211" y="3243717"/>
                  <a:ext cx="41275" cy="42863"/>
                </a:xfrm>
                <a:custGeom>
                  <a:avLst/>
                  <a:gdLst>
                    <a:gd name="T0" fmla="*/ 19 w 26"/>
                    <a:gd name="T1" fmla="*/ 25 h 27"/>
                    <a:gd name="T2" fmla="*/ 19 w 26"/>
                    <a:gd name="T3" fmla="*/ 25 h 27"/>
                    <a:gd name="T4" fmla="*/ 14 w 26"/>
                    <a:gd name="T5" fmla="*/ 27 h 27"/>
                    <a:gd name="T6" fmla="*/ 9 w 26"/>
                    <a:gd name="T7" fmla="*/ 26 h 27"/>
                    <a:gd name="T8" fmla="*/ 4 w 26"/>
                    <a:gd name="T9" fmla="*/ 24 h 27"/>
                    <a:gd name="T10" fmla="*/ 1 w 26"/>
                    <a:gd name="T11" fmla="*/ 20 h 27"/>
                    <a:gd name="T12" fmla="*/ 1 w 26"/>
                    <a:gd name="T13" fmla="*/ 20 h 27"/>
                    <a:gd name="T14" fmla="*/ 0 w 26"/>
                    <a:gd name="T15" fmla="*/ 15 h 27"/>
                    <a:gd name="T16" fmla="*/ 0 w 26"/>
                    <a:gd name="T17" fmla="*/ 10 h 27"/>
                    <a:gd name="T18" fmla="*/ 3 w 26"/>
                    <a:gd name="T19" fmla="*/ 5 h 27"/>
                    <a:gd name="T20" fmla="*/ 7 w 26"/>
                    <a:gd name="T21" fmla="*/ 2 h 27"/>
                    <a:gd name="T22" fmla="*/ 7 w 26"/>
                    <a:gd name="T23" fmla="*/ 2 h 27"/>
                    <a:gd name="T24" fmla="*/ 12 w 26"/>
                    <a:gd name="T25" fmla="*/ 0 h 27"/>
                    <a:gd name="T26" fmla="*/ 17 w 26"/>
                    <a:gd name="T27" fmla="*/ 1 h 27"/>
                    <a:gd name="T28" fmla="*/ 21 w 26"/>
                    <a:gd name="T29" fmla="*/ 3 h 27"/>
                    <a:gd name="T30" fmla="*/ 25 w 26"/>
                    <a:gd name="T31" fmla="*/ 7 h 27"/>
                    <a:gd name="T32" fmla="*/ 25 w 26"/>
                    <a:gd name="T33" fmla="*/ 7 h 27"/>
                    <a:gd name="T34" fmla="*/ 26 w 26"/>
                    <a:gd name="T35" fmla="*/ 12 h 27"/>
                    <a:gd name="T36" fmla="*/ 25 w 26"/>
                    <a:gd name="T37" fmla="*/ 18 h 27"/>
                    <a:gd name="T38" fmla="*/ 23 w 26"/>
                    <a:gd name="T39" fmla="*/ 22 h 27"/>
                    <a:gd name="T40" fmla="*/ 19 w 26"/>
                    <a:gd name="T41" fmla="*/ 25 h 27"/>
                    <a:gd name="T42" fmla="*/ 19 w 26"/>
                    <a:gd name="T43" fmla="*/ 25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6" h="27">
                      <a:moveTo>
                        <a:pt x="19" y="25"/>
                      </a:moveTo>
                      <a:lnTo>
                        <a:pt x="19" y="25"/>
                      </a:lnTo>
                      <a:lnTo>
                        <a:pt x="14" y="27"/>
                      </a:lnTo>
                      <a:lnTo>
                        <a:pt x="9" y="26"/>
                      </a:lnTo>
                      <a:lnTo>
                        <a:pt x="4" y="24"/>
                      </a:lnTo>
                      <a:lnTo>
                        <a:pt x="1" y="20"/>
                      </a:lnTo>
                      <a:lnTo>
                        <a:pt x="1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3" y="5"/>
                      </a:lnTo>
                      <a:lnTo>
                        <a:pt x="7" y="2"/>
                      </a:lnTo>
                      <a:lnTo>
                        <a:pt x="7" y="2"/>
                      </a:lnTo>
                      <a:lnTo>
                        <a:pt x="12" y="0"/>
                      </a:lnTo>
                      <a:lnTo>
                        <a:pt x="17" y="1"/>
                      </a:lnTo>
                      <a:lnTo>
                        <a:pt x="21" y="3"/>
                      </a:lnTo>
                      <a:lnTo>
                        <a:pt x="25" y="7"/>
                      </a:lnTo>
                      <a:lnTo>
                        <a:pt x="25" y="7"/>
                      </a:lnTo>
                      <a:lnTo>
                        <a:pt x="26" y="12"/>
                      </a:lnTo>
                      <a:lnTo>
                        <a:pt x="25" y="18"/>
                      </a:lnTo>
                      <a:lnTo>
                        <a:pt x="23" y="22"/>
                      </a:lnTo>
                      <a:lnTo>
                        <a:pt x="19" y="25"/>
                      </a:lnTo>
                      <a:lnTo>
                        <a:pt x="19" y="2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3" name="Freeform: Shape 62"/>
                <p:cNvSpPr/>
                <p:nvPr/>
              </p:nvSpPr>
              <p:spPr bwMode="auto">
                <a:xfrm>
                  <a:off x="5332411" y="3410404"/>
                  <a:ext cx="92075" cy="88900"/>
                </a:xfrm>
                <a:custGeom>
                  <a:avLst/>
                  <a:gdLst>
                    <a:gd name="T0" fmla="*/ 42 w 58"/>
                    <a:gd name="T1" fmla="*/ 53 h 56"/>
                    <a:gd name="T2" fmla="*/ 42 w 58"/>
                    <a:gd name="T3" fmla="*/ 53 h 56"/>
                    <a:gd name="T4" fmla="*/ 37 w 58"/>
                    <a:gd name="T5" fmla="*/ 55 h 56"/>
                    <a:gd name="T6" fmla="*/ 31 w 58"/>
                    <a:gd name="T7" fmla="*/ 56 h 56"/>
                    <a:gd name="T8" fmla="*/ 26 w 58"/>
                    <a:gd name="T9" fmla="*/ 56 h 56"/>
                    <a:gd name="T10" fmla="*/ 21 w 58"/>
                    <a:gd name="T11" fmla="*/ 55 h 56"/>
                    <a:gd name="T12" fmla="*/ 15 w 58"/>
                    <a:gd name="T13" fmla="*/ 53 h 56"/>
                    <a:gd name="T14" fmla="*/ 10 w 58"/>
                    <a:gd name="T15" fmla="*/ 50 h 56"/>
                    <a:gd name="T16" fmla="*/ 6 w 58"/>
                    <a:gd name="T17" fmla="*/ 46 h 56"/>
                    <a:gd name="T18" fmla="*/ 3 w 58"/>
                    <a:gd name="T19" fmla="*/ 41 h 56"/>
                    <a:gd name="T20" fmla="*/ 3 w 58"/>
                    <a:gd name="T21" fmla="*/ 41 h 56"/>
                    <a:gd name="T22" fmla="*/ 1 w 58"/>
                    <a:gd name="T23" fmla="*/ 36 h 56"/>
                    <a:gd name="T24" fmla="*/ 0 w 58"/>
                    <a:gd name="T25" fmla="*/ 30 h 56"/>
                    <a:gd name="T26" fmla="*/ 0 w 58"/>
                    <a:gd name="T27" fmla="*/ 25 h 56"/>
                    <a:gd name="T28" fmla="*/ 1 w 58"/>
                    <a:gd name="T29" fmla="*/ 19 h 56"/>
                    <a:gd name="T30" fmla="*/ 3 w 58"/>
                    <a:gd name="T31" fmla="*/ 14 h 56"/>
                    <a:gd name="T32" fmla="*/ 6 w 58"/>
                    <a:gd name="T33" fmla="*/ 10 h 56"/>
                    <a:gd name="T34" fmla="*/ 10 w 58"/>
                    <a:gd name="T35" fmla="*/ 6 h 56"/>
                    <a:gd name="T36" fmla="*/ 15 w 58"/>
                    <a:gd name="T37" fmla="*/ 3 h 56"/>
                    <a:gd name="T38" fmla="*/ 15 w 58"/>
                    <a:gd name="T39" fmla="*/ 3 h 56"/>
                    <a:gd name="T40" fmla="*/ 22 w 58"/>
                    <a:gd name="T41" fmla="*/ 1 h 56"/>
                    <a:gd name="T42" fmla="*/ 27 w 58"/>
                    <a:gd name="T43" fmla="*/ 0 h 56"/>
                    <a:gd name="T44" fmla="*/ 32 w 58"/>
                    <a:gd name="T45" fmla="*/ 0 h 56"/>
                    <a:gd name="T46" fmla="*/ 38 w 58"/>
                    <a:gd name="T47" fmla="*/ 1 h 56"/>
                    <a:gd name="T48" fmla="*/ 43 w 58"/>
                    <a:gd name="T49" fmla="*/ 3 h 56"/>
                    <a:gd name="T50" fmla="*/ 47 w 58"/>
                    <a:gd name="T51" fmla="*/ 6 h 56"/>
                    <a:gd name="T52" fmla="*/ 51 w 58"/>
                    <a:gd name="T53" fmla="*/ 10 h 56"/>
                    <a:gd name="T54" fmla="*/ 54 w 58"/>
                    <a:gd name="T55" fmla="*/ 15 h 56"/>
                    <a:gd name="T56" fmla="*/ 54 w 58"/>
                    <a:gd name="T57" fmla="*/ 15 h 56"/>
                    <a:gd name="T58" fmla="*/ 57 w 58"/>
                    <a:gd name="T59" fmla="*/ 20 h 56"/>
                    <a:gd name="T60" fmla="*/ 58 w 58"/>
                    <a:gd name="T61" fmla="*/ 26 h 56"/>
                    <a:gd name="T62" fmla="*/ 57 w 58"/>
                    <a:gd name="T63" fmla="*/ 31 h 56"/>
                    <a:gd name="T64" fmla="*/ 56 w 58"/>
                    <a:gd name="T65" fmla="*/ 37 h 56"/>
                    <a:gd name="T66" fmla="*/ 54 w 58"/>
                    <a:gd name="T67" fmla="*/ 42 h 56"/>
                    <a:gd name="T68" fmla="*/ 51 w 58"/>
                    <a:gd name="T69" fmla="*/ 46 h 56"/>
                    <a:gd name="T70" fmla="*/ 47 w 58"/>
                    <a:gd name="T71" fmla="*/ 50 h 56"/>
                    <a:gd name="T72" fmla="*/ 42 w 58"/>
                    <a:gd name="T73" fmla="*/ 53 h 56"/>
                    <a:gd name="T74" fmla="*/ 42 w 58"/>
                    <a:gd name="T75" fmla="*/ 53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58" h="56">
                      <a:moveTo>
                        <a:pt x="42" y="53"/>
                      </a:moveTo>
                      <a:lnTo>
                        <a:pt x="42" y="53"/>
                      </a:lnTo>
                      <a:lnTo>
                        <a:pt x="37" y="55"/>
                      </a:lnTo>
                      <a:lnTo>
                        <a:pt x="31" y="56"/>
                      </a:lnTo>
                      <a:lnTo>
                        <a:pt x="26" y="56"/>
                      </a:lnTo>
                      <a:lnTo>
                        <a:pt x="21" y="55"/>
                      </a:lnTo>
                      <a:lnTo>
                        <a:pt x="15" y="53"/>
                      </a:lnTo>
                      <a:lnTo>
                        <a:pt x="10" y="50"/>
                      </a:lnTo>
                      <a:lnTo>
                        <a:pt x="6" y="46"/>
                      </a:lnTo>
                      <a:lnTo>
                        <a:pt x="3" y="41"/>
                      </a:lnTo>
                      <a:lnTo>
                        <a:pt x="3" y="41"/>
                      </a:lnTo>
                      <a:lnTo>
                        <a:pt x="1" y="36"/>
                      </a:lnTo>
                      <a:lnTo>
                        <a:pt x="0" y="30"/>
                      </a:lnTo>
                      <a:lnTo>
                        <a:pt x="0" y="25"/>
                      </a:lnTo>
                      <a:lnTo>
                        <a:pt x="1" y="19"/>
                      </a:lnTo>
                      <a:lnTo>
                        <a:pt x="3" y="14"/>
                      </a:lnTo>
                      <a:lnTo>
                        <a:pt x="6" y="10"/>
                      </a:lnTo>
                      <a:lnTo>
                        <a:pt x="10" y="6"/>
                      </a:lnTo>
                      <a:lnTo>
                        <a:pt x="15" y="3"/>
                      </a:lnTo>
                      <a:lnTo>
                        <a:pt x="15" y="3"/>
                      </a:lnTo>
                      <a:lnTo>
                        <a:pt x="22" y="1"/>
                      </a:lnTo>
                      <a:lnTo>
                        <a:pt x="27" y="0"/>
                      </a:lnTo>
                      <a:lnTo>
                        <a:pt x="32" y="0"/>
                      </a:lnTo>
                      <a:lnTo>
                        <a:pt x="38" y="1"/>
                      </a:lnTo>
                      <a:lnTo>
                        <a:pt x="43" y="3"/>
                      </a:lnTo>
                      <a:lnTo>
                        <a:pt x="47" y="6"/>
                      </a:lnTo>
                      <a:lnTo>
                        <a:pt x="51" y="10"/>
                      </a:lnTo>
                      <a:lnTo>
                        <a:pt x="54" y="15"/>
                      </a:lnTo>
                      <a:lnTo>
                        <a:pt x="54" y="15"/>
                      </a:lnTo>
                      <a:lnTo>
                        <a:pt x="57" y="20"/>
                      </a:lnTo>
                      <a:lnTo>
                        <a:pt x="58" y="26"/>
                      </a:lnTo>
                      <a:lnTo>
                        <a:pt x="57" y="31"/>
                      </a:lnTo>
                      <a:lnTo>
                        <a:pt x="56" y="37"/>
                      </a:lnTo>
                      <a:lnTo>
                        <a:pt x="54" y="42"/>
                      </a:lnTo>
                      <a:lnTo>
                        <a:pt x="51" y="46"/>
                      </a:lnTo>
                      <a:lnTo>
                        <a:pt x="47" y="50"/>
                      </a:lnTo>
                      <a:lnTo>
                        <a:pt x="42" y="53"/>
                      </a:lnTo>
                      <a:lnTo>
                        <a:pt x="42" y="5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4" name="Freeform: Shape 63"/>
                <p:cNvSpPr/>
                <p:nvPr/>
              </p:nvSpPr>
              <p:spPr bwMode="auto">
                <a:xfrm>
                  <a:off x="5522911" y="3370717"/>
                  <a:ext cx="112713" cy="112713"/>
                </a:xfrm>
                <a:custGeom>
                  <a:avLst/>
                  <a:gdLst>
                    <a:gd name="T0" fmla="*/ 36 w 71"/>
                    <a:gd name="T1" fmla="*/ 0 h 71"/>
                    <a:gd name="T2" fmla="*/ 43 w 71"/>
                    <a:gd name="T3" fmla="*/ 29 h 71"/>
                    <a:gd name="T4" fmla="*/ 71 w 71"/>
                    <a:gd name="T5" fmla="*/ 36 h 71"/>
                    <a:gd name="T6" fmla="*/ 43 w 71"/>
                    <a:gd name="T7" fmla="*/ 43 h 71"/>
                    <a:gd name="T8" fmla="*/ 36 w 71"/>
                    <a:gd name="T9" fmla="*/ 71 h 71"/>
                    <a:gd name="T10" fmla="*/ 29 w 71"/>
                    <a:gd name="T11" fmla="*/ 43 h 71"/>
                    <a:gd name="T12" fmla="*/ 0 w 71"/>
                    <a:gd name="T13" fmla="*/ 36 h 71"/>
                    <a:gd name="T14" fmla="*/ 29 w 71"/>
                    <a:gd name="T15" fmla="*/ 29 h 71"/>
                    <a:gd name="T16" fmla="*/ 36 w 71"/>
                    <a:gd name="T1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1" h="71">
                      <a:moveTo>
                        <a:pt x="36" y="0"/>
                      </a:moveTo>
                      <a:lnTo>
                        <a:pt x="43" y="29"/>
                      </a:lnTo>
                      <a:lnTo>
                        <a:pt x="71" y="36"/>
                      </a:lnTo>
                      <a:lnTo>
                        <a:pt x="43" y="43"/>
                      </a:lnTo>
                      <a:lnTo>
                        <a:pt x="36" y="71"/>
                      </a:lnTo>
                      <a:lnTo>
                        <a:pt x="29" y="43"/>
                      </a:lnTo>
                      <a:lnTo>
                        <a:pt x="0" y="36"/>
                      </a:lnTo>
                      <a:lnTo>
                        <a:pt x="29" y="29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5" name="Freeform: Shape 64"/>
                <p:cNvSpPr/>
                <p:nvPr/>
              </p:nvSpPr>
              <p:spPr bwMode="auto">
                <a:xfrm>
                  <a:off x="4967287" y="2636218"/>
                  <a:ext cx="71812" cy="69336"/>
                </a:xfrm>
                <a:custGeom>
                  <a:avLst/>
                  <a:gdLst>
                    <a:gd name="T0" fmla="*/ 42 w 58"/>
                    <a:gd name="T1" fmla="*/ 53 h 56"/>
                    <a:gd name="T2" fmla="*/ 42 w 58"/>
                    <a:gd name="T3" fmla="*/ 53 h 56"/>
                    <a:gd name="T4" fmla="*/ 37 w 58"/>
                    <a:gd name="T5" fmla="*/ 55 h 56"/>
                    <a:gd name="T6" fmla="*/ 31 w 58"/>
                    <a:gd name="T7" fmla="*/ 56 h 56"/>
                    <a:gd name="T8" fmla="*/ 26 w 58"/>
                    <a:gd name="T9" fmla="*/ 56 h 56"/>
                    <a:gd name="T10" fmla="*/ 21 w 58"/>
                    <a:gd name="T11" fmla="*/ 55 h 56"/>
                    <a:gd name="T12" fmla="*/ 15 w 58"/>
                    <a:gd name="T13" fmla="*/ 53 h 56"/>
                    <a:gd name="T14" fmla="*/ 10 w 58"/>
                    <a:gd name="T15" fmla="*/ 50 h 56"/>
                    <a:gd name="T16" fmla="*/ 6 w 58"/>
                    <a:gd name="T17" fmla="*/ 46 h 56"/>
                    <a:gd name="T18" fmla="*/ 3 w 58"/>
                    <a:gd name="T19" fmla="*/ 41 h 56"/>
                    <a:gd name="T20" fmla="*/ 3 w 58"/>
                    <a:gd name="T21" fmla="*/ 41 h 56"/>
                    <a:gd name="T22" fmla="*/ 1 w 58"/>
                    <a:gd name="T23" fmla="*/ 36 h 56"/>
                    <a:gd name="T24" fmla="*/ 0 w 58"/>
                    <a:gd name="T25" fmla="*/ 30 h 56"/>
                    <a:gd name="T26" fmla="*/ 0 w 58"/>
                    <a:gd name="T27" fmla="*/ 25 h 56"/>
                    <a:gd name="T28" fmla="*/ 1 w 58"/>
                    <a:gd name="T29" fmla="*/ 19 h 56"/>
                    <a:gd name="T30" fmla="*/ 3 w 58"/>
                    <a:gd name="T31" fmla="*/ 14 h 56"/>
                    <a:gd name="T32" fmla="*/ 6 w 58"/>
                    <a:gd name="T33" fmla="*/ 10 h 56"/>
                    <a:gd name="T34" fmla="*/ 10 w 58"/>
                    <a:gd name="T35" fmla="*/ 6 h 56"/>
                    <a:gd name="T36" fmla="*/ 15 w 58"/>
                    <a:gd name="T37" fmla="*/ 3 h 56"/>
                    <a:gd name="T38" fmla="*/ 15 w 58"/>
                    <a:gd name="T39" fmla="*/ 3 h 56"/>
                    <a:gd name="T40" fmla="*/ 22 w 58"/>
                    <a:gd name="T41" fmla="*/ 1 h 56"/>
                    <a:gd name="T42" fmla="*/ 27 w 58"/>
                    <a:gd name="T43" fmla="*/ 0 h 56"/>
                    <a:gd name="T44" fmla="*/ 32 w 58"/>
                    <a:gd name="T45" fmla="*/ 0 h 56"/>
                    <a:gd name="T46" fmla="*/ 38 w 58"/>
                    <a:gd name="T47" fmla="*/ 1 h 56"/>
                    <a:gd name="T48" fmla="*/ 43 w 58"/>
                    <a:gd name="T49" fmla="*/ 3 h 56"/>
                    <a:gd name="T50" fmla="*/ 47 w 58"/>
                    <a:gd name="T51" fmla="*/ 6 h 56"/>
                    <a:gd name="T52" fmla="*/ 51 w 58"/>
                    <a:gd name="T53" fmla="*/ 10 h 56"/>
                    <a:gd name="T54" fmla="*/ 54 w 58"/>
                    <a:gd name="T55" fmla="*/ 15 h 56"/>
                    <a:gd name="T56" fmla="*/ 54 w 58"/>
                    <a:gd name="T57" fmla="*/ 15 h 56"/>
                    <a:gd name="T58" fmla="*/ 57 w 58"/>
                    <a:gd name="T59" fmla="*/ 20 h 56"/>
                    <a:gd name="T60" fmla="*/ 58 w 58"/>
                    <a:gd name="T61" fmla="*/ 26 h 56"/>
                    <a:gd name="T62" fmla="*/ 57 w 58"/>
                    <a:gd name="T63" fmla="*/ 31 h 56"/>
                    <a:gd name="T64" fmla="*/ 56 w 58"/>
                    <a:gd name="T65" fmla="*/ 37 h 56"/>
                    <a:gd name="T66" fmla="*/ 54 w 58"/>
                    <a:gd name="T67" fmla="*/ 42 h 56"/>
                    <a:gd name="T68" fmla="*/ 51 w 58"/>
                    <a:gd name="T69" fmla="*/ 46 h 56"/>
                    <a:gd name="T70" fmla="*/ 47 w 58"/>
                    <a:gd name="T71" fmla="*/ 50 h 56"/>
                    <a:gd name="T72" fmla="*/ 42 w 58"/>
                    <a:gd name="T73" fmla="*/ 53 h 56"/>
                    <a:gd name="T74" fmla="*/ 42 w 58"/>
                    <a:gd name="T75" fmla="*/ 53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58" h="56">
                      <a:moveTo>
                        <a:pt x="42" y="53"/>
                      </a:moveTo>
                      <a:lnTo>
                        <a:pt x="42" y="53"/>
                      </a:lnTo>
                      <a:lnTo>
                        <a:pt x="37" y="55"/>
                      </a:lnTo>
                      <a:lnTo>
                        <a:pt x="31" y="56"/>
                      </a:lnTo>
                      <a:lnTo>
                        <a:pt x="26" y="56"/>
                      </a:lnTo>
                      <a:lnTo>
                        <a:pt x="21" y="55"/>
                      </a:lnTo>
                      <a:lnTo>
                        <a:pt x="15" y="53"/>
                      </a:lnTo>
                      <a:lnTo>
                        <a:pt x="10" y="50"/>
                      </a:lnTo>
                      <a:lnTo>
                        <a:pt x="6" y="46"/>
                      </a:lnTo>
                      <a:lnTo>
                        <a:pt x="3" y="41"/>
                      </a:lnTo>
                      <a:lnTo>
                        <a:pt x="3" y="41"/>
                      </a:lnTo>
                      <a:lnTo>
                        <a:pt x="1" y="36"/>
                      </a:lnTo>
                      <a:lnTo>
                        <a:pt x="0" y="30"/>
                      </a:lnTo>
                      <a:lnTo>
                        <a:pt x="0" y="25"/>
                      </a:lnTo>
                      <a:lnTo>
                        <a:pt x="1" y="19"/>
                      </a:lnTo>
                      <a:lnTo>
                        <a:pt x="3" y="14"/>
                      </a:lnTo>
                      <a:lnTo>
                        <a:pt x="6" y="10"/>
                      </a:lnTo>
                      <a:lnTo>
                        <a:pt x="10" y="6"/>
                      </a:lnTo>
                      <a:lnTo>
                        <a:pt x="15" y="3"/>
                      </a:lnTo>
                      <a:lnTo>
                        <a:pt x="15" y="3"/>
                      </a:lnTo>
                      <a:lnTo>
                        <a:pt x="22" y="1"/>
                      </a:lnTo>
                      <a:lnTo>
                        <a:pt x="27" y="0"/>
                      </a:lnTo>
                      <a:lnTo>
                        <a:pt x="32" y="0"/>
                      </a:lnTo>
                      <a:lnTo>
                        <a:pt x="38" y="1"/>
                      </a:lnTo>
                      <a:lnTo>
                        <a:pt x="43" y="3"/>
                      </a:lnTo>
                      <a:lnTo>
                        <a:pt x="47" y="6"/>
                      </a:lnTo>
                      <a:lnTo>
                        <a:pt x="51" y="10"/>
                      </a:lnTo>
                      <a:lnTo>
                        <a:pt x="54" y="15"/>
                      </a:lnTo>
                      <a:lnTo>
                        <a:pt x="54" y="15"/>
                      </a:lnTo>
                      <a:lnTo>
                        <a:pt x="57" y="20"/>
                      </a:lnTo>
                      <a:lnTo>
                        <a:pt x="58" y="26"/>
                      </a:lnTo>
                      <a:lnTo>
                        <a:pt x="57" y="31"/>
                      </a:lnTo>
                      <a:lnTo>
                        <a:pt x="56" y="37"/>
                      </a:lnTo>
                      <a:lnTo>
                        <a:pt x="54" y="42"/>
                      </a:lnTo>
                      <a:lnTo>
                        <a:pt x="51" y="46"/>
                      </a:lnTo>
                      <a:lnTo>
                        <a:pt x="47" y="50"/>
                      </a:lnTo>
                      <a:lnTo>
                        <a:pt x="42" y="53"/>
                      </a:lnTo>
                      <a:lnTo>
                        <a:pt x="42" y="5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6" name="Freeform: Shape 65"/>
                <p:cNvSpPr/>
                <p:nvPr/>
              </p:nvSpPr>
              <p:spPr bwMode="auto">
                <a:xfrm>
                  <a:off x="4922837" y="2818584"/>
                  <a:ext cx="47352" cy="45719"/>
                </a:xfrm>
                <a:custGeom>
                  <a:avLst/>
                  <a:gdLst>
                    <a:gd name="T0" fmla="*/ 42 w 58"/>
                    <a:gd name="T1" fmla="*/ 53 h 56"/>
                    <a:gd name="T2" fmla="*/ 42 w 58"/>
                    <a:gd name="T3" fmla="*/ 53 h 56"/>
                    <a:gd name="T4" fmla="*/ 37 w 58"/>
                    <a:gd name="T5" fmla="*/ 55 h 56"/>
                    <a:gd name="T6" fmla="*/ 31 w 58"/>
                    <a:gd name="T7" fmla="*/ 56 h 56"/>
                    <a:gd name="T8" fmla="*/ 26 w 58"/>
                    <a:gd name="T9" fmla="*/ 56 h 56"/>
                    <a:gd name="T10" fmla="*/ 21 w 58"/>
                    <a:gd name="T11" fmla="*/ 55 h 56"/>
                    <a:gd name="T12" fmla="*/ 15 w 58"/>
                    <a:gd name="T13" fmla="*/ 53 h 56"/>
                    <a:gd name="T14" fmla="*/ 10 w 58"/>
                    <a:gd name="T15" fmla="*/ 50 h 56"/>
                    <a:gd name="T16" fmla="*/ 6 w 58"/>
                    <a:gd name="T17" fmla="*/ 46 h 56"/>
                    <a:gd name="T18" fmla="*/ 3 w 58"/>
                    <a:gd name="T19" fmla="*/ 41 h 56"/>
                    <a:gd name="T20" fmla="*/ 3 w 58"/>
                    <a:gd name="T21" fmla="*/ 41 h 56"/>
                    <a:gd name="T22" fmla="*/ 1 w 58"/>
                    <a:gd name="T23" fmla="*/ 36 h 56"/>
                    <a:gd name="T24" fmla="*/ 0 w 58"/>
                    <a:gd name="T25" fmla="*/ 30 h 56"/>
                    <a:gd name="T26" fmla="*/ 0 w 58"/>
                    <a:gd name="T27" fmla="*/ 25 h 56"/>
                    <a:gd name="T28" fmla="*/ 1 w 58"/>
                    <a:gd name="T29" fmla="*/ 19 h 56"/>
                    <a:gd name="T30" fmla="*/ 3 w 58"/>
                    <a:gd name="T31" fmla="*/ 14 h 56"/>
                    <a:gd name="T32" fmla="*/ 6 w 58"/>
                    <a:gd name="T33" fmla="*/ 10 h 56"/>
                    <a:gd name="T34" fmla="*/ 10 w 58"/>
                    <a:gd name="T35" fmla="*/ 6 h 56"/>
                    <a:gd name="T36" fmla="*/ 15 w 58"/>
                    <a:gd name="T37" fmla="*/ 3 h 56"/>
                    <a:gd name="T38" fmla="*/ 15 w 58"/>
                    <a:gd name="T39" fmla="*/ 3 h 56"/>
                    <a:gd name="T40" fmla="*/ 22 w 58"/>
                    <a:gd name="T41" fmla="*/ 1 h 56"/>
                    <a:gd name="T42" fmla="*/ 27 w 58"/>
                    <a:gd name="T43" fmla="*/ 0 h 56"/>
                    <a:gd name="T44" fmla="*/ 32 w 58"/>
                    <a:gd name="T45" fmla="*/ 0 h 56"/>
                    <a:gd name="T46" fmla="*/ 38 w 58"/>
                    <a:gd name="T47" fmla="*/ 1 h 56"/>
                    <a:gd name="T48" fmla="*/ 43 w 58"/>
                    <a:gd name="T49" fmla="*/ 3 h 56"/>
                    <a:gd name="T50" fmla="*/ 47 w 58"/>
                    <a:gd name="T51" fmla="*/ 6 h 56"/>
                    <a:gd name="T52" fmla="*/ 51 w 58"/>
                    <a:gd name="T53" fmla="*/ 10 h 56"/>
                    <a:gd name="T54" fmla="*/ 54 w 58"/>
                    <a:gd name="T55" fmla="*/ 15 h 56"/>
                    <a:gd name="T56" fmla="*/ 54 w 58"/>
                    <a:gd name="T57" fmla="*/ 15 h 56"/>
                    <a:gd name="T58" fmla="*/ 57 w 58"/>
                    <a:gd name="T59" fmla="*/ 20 h 56"/>
                    <a:gd name="T60" fmla="*/ 58 w 58"/>
                    <a:gd name="T61" fmla="*/ 26 h 56"/>
                    <a:gd name="T62" fmla="*/ 57 w 58"/>
                    <a:gd name="T63" fmla="*/ 31 h 56"/>
                    <a:gd name="T64" fmla="*/ 56 w 58"/>
                    <a:gd name="T65" fmla="*/ 37 h 56"/>
                    <a:gd name="T66" fmla="*/ 54 w 58"/>
                    <a:gd name="T67" fmla="*/ 42 h 56"/>
                    <a:gd name="T68" fmla="*/ 51 w 58"/>
                    <a:gd name="T69" fmla="*/ 46 h 56"/>
                    <a:gd name="T70" fmla="*/ 47 w 58"/>
                    <a:gd name="T71" fmla="*/ 50 h 56"/>
                    <a:gd name="T72" fmla="*/ 42 w 58"/>
                    <a:gd name="T73" fmla="*/ 53 h 56"/>
                    <a:gd name="T74" fmla="*/ 42 w 58"/>
                    <a:gd name="T75" fmla="*/ 53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58" h="56">
                      <a:moveTo>
                        <a:pt x="42" y="53"/>
                      </a:moveTo>
                      <a:lnTo>
                        <a:pt x="42" y="53"/>
                      </a:lnTo>
                      <a:lnTo>
                        <a:pt x="37" y="55"/>
                      </a:lnTo>
                      <a:lnTo>
                        <a:pt x="31" y="56"/>
                      </a:lnTo>
                      <a:lnTo>
                        <a:pt x="26" y="56"/>
                      </a:lnTo>
                      <a:lnTo>
                        <a:pt x="21" y="55"/>
                      </a:lnTo>
                      <a:lnTo>
                        <a:pt x="15" y="53"/>
                      </a:lnTo>
                      <a:lnTo>
                        <a:pt x="10" y="50"/>
                      </a:lnTo>
                      <a:lnTo>
                        <a:pt x="6" y="46"/>
                      </a:lnTo>
                      <a:lnTo>
                        <a:pt x="3" y="41"/>
                      </a:lnTo>
                      <a:lnTo>
                        <a:pt x="3" y="41"/>
                      </a:lnTo>
                      <a:lnTo>
                        <a:pt x="1" y="36"/>
                      </a:lnTo>
                      <a:lnTo>
                        <a:pt x="0" y="30"/>
                      </a:lnTo>
                      <a:lnTo>
                        <a:pt x="0" y="25"/>
                      </a:lnTo>
                      <a:lnTo>
                        <a:pt x="1" y="19"/>
                      </a:lnTo>
                      <a:lnTo>
                        <a:pt x="3" y="14"/>
                      </a:lnTo>
                      <a:lnTo>
                        <a:pt x="6" y="10"/>
                      </a:lnTo>
                      <a:lnTo>
                        <a:pt x="10" y="6"/>
                      </a:lnTo>
                      <a:lnTo>
                        <a:pt x="15" y="3"/>
                      </a:lnTo>
                      <a:lnTo>
                        <a:pt x="15" y="3"/>
                      </a:lnTo>
                      <a:lnTo>
                        <a:pt x="22" y="1"/>
                      </a:lnTo>
                      <a:lnTo>
                        <a:pt x="27" y="0"/>
                      </a:lnTo>
                      <a:lnTo>
                        <a:pt x="32" y="0"/>
                      </a:lnTo>
                      <a:lnTo>
                        <a:pt x="38" y="1"/>
                      </a:lnTo>
                      <a:lnTo>
                        <a:pt x="43" y="3"/>
                      </a:lnTo>
                      <a:lnTo>
                        <a:pt x="47" y="6"/>
                      </a:lnTo>
                      <a:lnTo>
                        <a:pt x="51" y="10"/>
                      </a:lnTo>
                      <a:lnTo>
                        <a:pt x="54" y="15"/>
                      </a:lnTo>
                      <a:lnTo>
                        <a:pt x="54" y="15"/>
                      </a:lnTo>
                      <a:lnTo>
                        <a:pt x="57" y="20"/>
                      </a:lnTo>
                      <a:lnTo>
                        <a:pt x="58" y="26"/>
                      </a:lnTo>
                      <a:lnTo>
                        <a:pt x="57" y="31"/>
                      </a:lnTo>
                      <a:lnTo>
                        <a:pt x="56" y="37"/>
                      </a:lnTo>
                      <a:lnTo>
                        <a:pt x="54" y="42"/>
                      </a:lnTo>
                      <a:lnTo>
                        <a:pt x="51" y="46"/>
                      </a:lnTo>
                      <a:lnTo>
                        <a:pt x="47" y="50"/>
                      </a:lnTo>
                      <a:lnTo>
                        <a:pt x="42" y="53"/>
                      </a:lnTo>
                      <a:lnTo>
                        <a:pt x="42" y="5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51" name="Freeform: Shape 60"/>
              <p:cNvSpPr/>
              <p:nvPr/>
            </p:nvSpPr>
            <p:spPr bwMode="auto">
              <a:xfrm rot="1126275">
                <a:off x="9919792" y="1576666"/>
                <a:ext cx="354213" cy="447829"/>
              </a:xfrm>
              <a:custGeom>
                <a:avLst/>
                <a:gdLst>
                  <a:gd name="T0" fmla="*/ 61 w 420"/>
                  <a:gd name="T1" fmla="*/ 499 h 531"/>
                  <a:gd name="T2" fmla="*/ 81 w 420"/>
                  <a:gd name="T3" fmla="*/ 514 h 531"/>
                  <a:gd name="T4" fmla="*/ 84 w 420"/>
                  <a:gd name="T5" fmla="*/ 461 h 531"/>
                  <a:gd name="T6" fmla="*/ 124 w 420"/>
                  <a:gd name="T7" fmla="*/ 432 h 531"/>
                  <a:gd name="T8" fmla="*/ 107 w 420"/>
                  <a:gd name="T9" fmla="*/ 473 h 531"/>
                  <a:gd name="T10" fmla="*/ 113 w 420"/>
                  <a:gd name="T11" fmla="*/ 381 h 531"/>
                  <a:gd name="T12" fmla="*/ 138 w 420"/>
                  <a:gd name="T13" fmla="*/ 387 h 531"/>
                  <a:gd name="T14" fmla="*/ 121 w 420"/>
                  <a:gd name="T15" fmla="*/ 337 h 531"/>
                  <a:gd name="T16" fmla="*/ 107 w 420"/>
                  <a:gd name="T17" fmla="*/ 312 h 531"/>
                  <a:gd name="T18" fmla="*/ 98 w 420"/>
                  <a:gd name="T19" fmla="*/ 282 h 531"/>
                  <a:gd name="T20" fmla="*/ 136 w 420"/>
                  <a:gd name="T21" fmla="*/ 296 h 531"/>
                  <a:gd name="T22" fmla="*/ 148 w 420"/>
                  <a:gd name="T23" fmla="*/ 320 h 531"/>
                  <a:gd name="T24" fmla="*/ 180 w 420"/>
                  <a:gd name="T25" fmla="*/ 324 h 531"/>
                  <a:gd name="T26" fmla="*/ 180 w 420"/>
                  <a:gd name="T27" fmla="*/ 299 h 531"/>
                  <a:gd name="T28" fmla="*/ 180 w 420"/>
                  <a:gd name="T29" fmla="*/ 324 h 531"/>
                  <a:gd name="T30" fmla="*/ 222 w 420"/>
                  <a:gd name="T31" fmla="*/ 294 h 531"/>
                  <a:gd name="T32" fmla="*/ 271 w 420"/>
                  <a:gd name="T33" fmla="*/ 303 h 531"/>
                  <a:gd name="T34" fmla="*/ 228 w 420"/>
                  <a:gd name="T35" fmla="*/ 319 h 531"/>
                  <a:gd name="T36" fmla="*/ 54 w 420"/>
                  <a:gd name="T37" fmla="*/ 288 h 531"/>
                  <a:gd name="T38" fmla="*/ 45 w 420"/>
                  <a:gd name="T39" fmla="*/ 249 h 531"/>
                  <a:gd name="T40" fmla="*/ 67 w 420"/>
                  <a:gd name="T41" fmla="*/ 267 h 531"/>
                  <a:gd name="T42" fmla="*/ 279 w 420"/>
                  <a:gd name="T43" fmla="*/ 268 h 531"/>
                  <a:gd name="T44" fmla="*/ 301 w 420"/>
                  <a:gd name="T45" fmla="*/ 249 h 531"/>
                  <a:gd name="T46" fmla="*/ 319 w 420"/>
                  <a:gd name="T47" fmla="*/ 266 h 531"/>
                  <a:gd name="T48" fmla="*/ 294 w 420"/>
                  <a:gd name="T49" fmla="*/ 289 h 531"/>
                  <a:gd name="T50" fmla="*/ 113 w 420"/>
                  <a:gd name="T51" fmla="*/ 234 h 531"/>
                  <a:gd name="T52" fmla="*/ 143 w 420"/>
                  <a:gd name="T53" fmla="*/ 246 h 531"/>
                  <a:gd name="T54" fmla="*/ 10 w 420"/>
                  <a:gd name="T55" fmla="*/ 244 h 531"/>
                  <a:gd name="T56" fmla="*/ 0 w 420"/>
                  <a:gd name="T57" fmla="*/ 208 h 531"/>
                  <a:gd name="T58" fmla="*/ 26 w 420"/>
                  <a:gd name="T59" fmla="*/ 200 h 531"/>
                  <a:gd name="T60" fmla="*/ 26 w 420"/>
                  <a:gd name="T61" fmla="*/ 214 h 531"/>
                  <a:gd name="T62" fmla="*/ 10 w 420"/>
                  <a:gd name="T63" fmla="*/ 244 h 531"/>
                  <a:gd name="T64" fmla="*/ 324 w 420"/>
                  <a:gd name="T65" fmla="*/ 214 h 531"/>
                  <a:gd name="T66" fmla="*/ 359 w 420"/>
                  <a:gd name="T67" fmla="*/ 193 h 531"/>
                  <a:gd name="T68" fmla="*/ 347 w 420"/>
                  <a:gd name="T69" fmla="*/ 225 h 531"/>
                  <a:gd name="T70" fmla="*/ 104 w 420"/>
                  <a:gd name="T71" fmla="*/ 213 h 531"/>
                  <a:gd name="T72" fmla="*/ 84 w 420"/>
                  <a:gd name="T73" fmla="*/ 190 h 531"/>
                  <a:gd name="T74" fmla="*/ 101 w 420"/>
                  <a:gd name="T75" fmla="*/ 171 h 531"/>
                  <a:gd name="T76" fmla="*/ 121 w 420"/>
                  <a:gd name="T77" fmla="*/ 193 h 531"/>
                  <a:gd name="T78" fmla="*/ 16 w 420"/>
                  <a:gd name="T79" fmla="*/ 167 h 531"/>
                  <a:gd name="T80" fmla="*/ 33 w 420"/>
                  <a:gd name="T81" fmla="*/ 155 h 531"/>
                  <a:gd name="T82" fmla="*/ 59 w 420"/>
                  <a:gd name="T83" fmla="*/ 151 h 531"/>
                  <a:gd name="T84" fmla="*/ 53 w 420"/>
                  <a:gd name="T85" fmla="*/ 176 h 531"/>
                  <a:gd name="T86" fmla="*/ 34 w 420"/>
                  <a:gd name="T87" fmla="*/ 184 h 531"/>
                  <a:gd name="T88" fmla="*/ 340 w 420"/>
                  <a:gd name="T89" fmla="*/ 146 h 531"/>
                  <a:gd name="T90" fmla="*/ 365 w 420"/>
                  <a:gd name="T91" fmla="*/ 128 h 531"/>
                  <a:gd name="T92" fmla="*/ 364 w 420"/>
                  <a:gd name="T93" fmla="*/ 166 h 531"/>
                  <a:gd name="T94" fmla="*/ 343 w 420"/>
                  <a:gd name="T95" fmla="*/ 84 h 531"/>
                  <a:gd name="T96" fmla="*/ 375 w 420"/>
                  <a:gd name="T97" fmla="*/ 62 h 531"/>
                  <a:gd name="T98" fmla="*/ 368 w 420"/>
                  <a:gd name="T99" fmla="*/ 88 h 531"/>
                  <a:gd name="T100" fmla="*/ 368 w 420"/>
                  <a:gd name="T101" fmla="*/ 27 h 531"/>
                  <a:gd name="T102" fmla="*/ 386 w 420"/>
                  <a:gd name="T103" fmla="*/ 12 h 531"/>
                  <a:gd name="T104" fmla="*/ 420 w 420"/>
                  <a:gd name="T105" fmla="*/ 16 h 531"/>
                  <a:gd name="T106" fmla="*/ 394 w 420"/>
                  <a:gd name="T107" fmla="*/ 38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20" h="531">
                    <a:moveTo>
                      <a:pt x="68" y="531"/>
                    </a:moveTo>
                    <a:lnTo>
                      <a:pt x="49" y="515"/>
                    </a:lnTo>
                    <a:lnTo>
                      <a:pt x="49" y="515"/>
                    </a:lnTo>
                    <a:lnTo>
                      <a:pt x="61" y="499"/>
                    </a:lnTo>
                    <a:lnTo>
                      <a:pt x="72" y="482"/>
                    </a:lnTo>
                    <a:lnTo>
                      <a:pt x="94" y="495"/>
                    </a:lnTo>
                    <a:lnTo>
                      <a:pt x="94" y="495"/>
                    </a:lnTo>
                    <a:lnTo>
                      <a:pt x="81" y="514"/>
                    </a:lnTo>
                    <a:lnTo>
                      <a:pt x="68" y="531"/>
                    </a:lnTo>
                    <a:lnTo>
                      <a:pt x="68" y="531"/>
                    </a:lnTo>
                    <a:close/>
                    <a:moveTo>
                      <a:pt x="107" y="473"/>
                    </a:moveTo>
                    <a:lnTo>
                      <a:pt x="84" y="461"/>
                    </a:lnTo>
                    <a:lnTo>
                      <a:pt x="84" y="461"/>
                    </a:lnTo>
                    <a:lnTo>
                      <a:pt x="93" y="443"/>
                    </a:lnTo>
                    <a:lnTo>
                      <a:pt x="100" y="424"/>
                    </a:lnTo>
                    <a:lnTo>
                      <a:pt x="124" y="432"/>
                    </a:lnTo>
                    <a:lnTo>
                      <a:pt x="124" y="432"/>
                    </a:lnTo>
                    <a:lnTo>
                      <a:pt x="116" y="453"/>
                    </a:lnTo>
                    <a:lnTo>
                      <a:pt x="107" y="473"/>
                    </a:lnTo>
                    <a:lnTo>
                      <a:pt x="107" y="473"/>
                    </a:lnTo>
                    <a:close/>
                    <a:moveTo>
                      <a:pt x="132" y="408"/>
                    </a:moveTo>
                    <a:lnTo>
                      <a:pt x="108" y="400"/>
                    </a:lnTo>
                    <a:lnTo>
                      <a:pt x="108" y="400"/>
                    </a:lnTo>
                    <a:lnTo>
                      <a:pt x="113" y="381"/>
                    </a:lnTo>
                    <a:lnTo>
                      <a:pt x="117" y="361"/>
                    </a:lnTo>
                    <a:lnTo>
                      <a:pt x="142" y="365"/>
                    </a:lnTo>
                    <a:lnTo>
                      <a:pt x="142" y="365"/>
                    </a:lnTo>
                    <a:lnTo>
                      <a:pt x="138" y="387"/>
                    </a:lnTo>
                    <a:lnTo>
                      <a:pt x="132" y="408"/>
                    </a:lnTo>
                    <a:lnTo>
                      <a:pt x="132" y="408"/>
                    </a:lnTo>
                    <a:close/>
                    <a:moveTo>
                      <a:pt x="146" y="339"/>
                    </a:moveTo>
                    <a:lnTo>
                      <a:pt x="121" y="337"/>
                    </a:lnTo>
                    <a:lnTo>
                      <a:pt x="121" y="337"/>
                    </a:lnTo>
                    <a:lnTo>
                      <a:pt x="122" y="317"/>
                    </a:lnTo>
                    <a:lnTo>
                      <a:pt x="122" y="317"/>
                    </a:lnTo>
                    <a:lnTo>
                      <a:pt x="107" y="312"/>
                    </a:lnTo>
                    <a:lnTo>
                      <a:pt x="107" y="312"/>
                    </a:lnTo>
                    <a:lnTo>
                      <a:pt x="88" y="306"/>
                    </a:lnTo>
                    <a:lnTo>
                      <a:pt x="98" y="282"/>
                    </a:lnTo>
                    <a:lnTo>
                      <a:pt x="98" y="282"/>
                    </a:lnTo>
                    <a:lnTo>
                      <a:pt x="114" y="288"/>
                    </a:lnTo>
                    <a:lnTo>
                      <a:pt x="114" y="288"/>
                    </a:lnTo>
                    <a:lnTo>
                      <a:pt x="136" y="294"/>
                    </a:lnTo>
                    <a:lnTo>
                      <a:pt x="136" y="296"/>
                    </a:lnTo>
                    <a:lnTo>
                      <a:pt x="148" y="296"/>
                    </a:lnTo>
                    <a:lnTo>
                      <a:pt x="148" y="301"/>
                    </a:lnTo>
                    <a:lnTo>
                      <a:pt x="148" y="301"/>
                    </a:lnTo>
                    <a:lnTo>
                      <a:pt x="148" y="320"/>
                    </a:lnTo>
                    <a:lnTo>
                      <a:pt x="146" y="339"/>
                    </a:lnTo>
                    <a:lnTo>
                      <a:pt x="146" y="339"/>
                    </a:lnTo>
                    <a:close/>
                    <a:moveTo>
                      <a:pt x="180" y="324"/>
                    </a:moveTo>
                    <a:lnTo>
                      <a:pt x="180" y="324"/>
                    </a:lnTo>
                    <a:lnTo>
                      <a:pt x="157" y="323"/>
                    </a:lnTo>
                    <a:lnTo>
                      <a:pt x="160" y="298"/>
                    </a:lnTo>
                    <a:lnTo>
                      <a:pt x="160" y="298"/>
                    </a:lnTo>
                    <a:lnTo>
                      <a:pt x="180" y="299"/>
                    </a:lnTo>
                    <a:lnTo>
                      <a:pt x="199" y="298"/>
                    </a:lnTo>
                    <a:lnTo>
                      <a:pt x="202" y="323"/>
                    </a:lnTo>
                    <a:lnTo>
                      <a:pt x="202" y="323"/>
                    </a:lnTo>
                    <a:lnTo>
                      <a:pt x="180" y="324"/>
                    </a:lnTo>
                    <a:lnTo>
                      <a:pt x="180" y="324"/>
                    </a:lnTo>
                    <a:close/>
                    <a:moveTo>
                      <a:pt x="228" y="319"/>
                    </a:moveTo>
                    <a:lnTo>
                      <a:pt x="222" y="294"/>
                    </a:lnTo>
                    <a:lnTo>
                      <a:pt x="222" y="294"/>
                    </a:lnTo>
                    <a:lnTo>
                      <a:pt x="241" y="288"/>
                    </a:lnTo>
                    <a:lnTo>
                      <a:pt x="259" y="281"/>
                    </a:lnTo>
                    <a:lnTo>
                      <a:pt x="271" y="303"/>
                    </a:lnTo>
                    <a:lnTo>
                      <a:pt x="271" y="303"/>
                    </a:lnTo>
                    <a:lnTo>
                      <a:pt x="261" y="308"/>
                    </a:lnTo>
                    <a:lnTo>
                      <a:pt x="250" y="312"/>
                    </a:lnTo>
                    <a:lnTo>
                      <a:pt x="239" y="316"/>
                    </a:lnTo>
                    <a:lnTo>
                      <a:pt x="228" y="319"/>
                    </a:lnTo>
                    <a:lnTo>
                      <a:pt x="228" y="319"/>
                    </a:lnTo>
                    <a:close/>
                    <a:moveTo>
                      <a:pt x="64" y="294"/>
                    </a:moveTo>
                    <a:lnTo>
                      <a:pt x="64" y="294"/>
                    </a:lnTo>
                    <a:lnTo>
                      <a:pt x="54" y="288"/>
                    </a:lnTo>
                    <a:lnTo>
                      <a:pt x="44" y="282"/>
                    </a:lnTo>
                    <a:lnTo>
                      <a:pt x="35" y="275"/>
                    </a:lnTo>
                    <a:lnTo>
                      <a:pt x="27" y="267"/>
                    </a:lnTo>
                    <a:lnTo>
                      <a:pt x="45" y="249"/>
                    </a:lnTo>
                    <a:lnTo>
                      <a:pt x="45" y="249"/>
                    </a:lnTo>
                    <a:lnTo>
                      <a:pt x="52" y="256"/>
                    </a:lnTo>
                    <a:lnTo>
                      <a:pt x="59" y="261"/>
                    </a:lnTo>
                    <a:lnTo>
                      <a:pt x="67" y="267"/>
                    </a:lnTo>
                    <a:lnTo>
                      <a:pt x="76" y="272"/>
                    </a:lnTo>
                    <a:lnTo>
                      <a:pt x="64" y="294"/>
                    </a:lnTo>
                    <a:close/>
                    <a:moveTo>
                      <a:pt x="294" y="289"/>
                    </a:moveTo>
                    <a:lnTo>
                      <a:pt x="279" y="268"/>
                    </a:lnTo>
                    <a:lnTo>
                      <a:pt x="279" y="268"/>
                    </a:lnTo>
                    <a:lnTo>
                      <a:pt x="287" y="263"/>
                    </a:lnTo>
                    <a:lnTo>
                      <a:pt x="294" y="256"/>
                    </a:lnTo>
                    <a:lnTo>
                      <a:pt x="301" y="249"/>
                    </a:lnTo>
                    <a:lnTo>
                      <a:pt x="307" y="242"/>
                    </a:lnTo>
                    <a:lnTo>
                      <a:pt x="327" y="258"/>
                    </a:lnTo>
                    <a:lnTo>
                      <a:pt x="327" y="258"/>
                    </a:lnTo>
                    <a:lnTo>
                      <a:pt x="319" y="266"/>
                    </a:lnTo>
                    <a:lnTo>
                      <a:pt x="311" y="274"/>
                    </a:lnTo>
                    <a:lnTo>
                      <a:pt x="303" y="282"/>
                    </a:lnTo>
                    <a:lnTo>
                      <a:pt x="294" y="289"/>
                    </a:lnTo>
                    <a:lnTo>
                      <a:pt x="294" y="289"/>
                    </a:lnTo>
                    <a:close/>
                    <a:moveTo>
                      <a:pt x="121" y="272"/>
                    </a:moveTo>
                    <a:lnTo>
                      <a:pt x="121" y="272"/>
                    </a:lnTo>
                    <a:lnTo>
                      <a:pt x="118" y="252"/>
                    </a:lnTo>
                    <a:lnTo>
                      <a:pt x="113" y="234"/>
                    </a:lnTo>
                    <a:lnTo>
                      <a:pt x="137" y="225"/>
                    </a:lnTo>
                    <a:lnTo>
                      <a:pt x="137" y="225"/>
                    </a:lnTo>
                    <a:lnTo>
                      <a:pt x="140" y="235"/>
                    </a:lnTo>
                    <a:lnTo>
                      <a:pt x="143" y="246"/>
                    </a:lnTo>
                    <a:lnTo>
                      <a:pt x="146" y="269"/>
                    </a:lnTo>
                    <a:lnTo>
                      <a:pt x="121" y="272"/>
                    </a:lnTo>
                    <a:close/>
                    <a:moveTo>
                      <a:pt x="10" y="244"/>
                    </a:moveTo>
                    <a:lnTo>
                      <a:pt x="10" y="244"/>
                    </a:lnTo>
                    <a:lnTo>
                      <a:pt x="6" y="235"/>
                    </a:lnTo>
                    <a:lnTo>
                      <a:pt x="3" y="226"/>
                    </a:lnTo>
                    <a:lnTo>
                      <a:pt x="1" y="217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0" y="201"/>
                    </a:lnTo>
                    <a:lnTo>
                      <a:pt x="1" y="195"/>
                    </a:lnTo>
                    <a:lnTo>
                      <a:pt x="26" y="200"/>
                    </a:lnTo>
                    <a:lnTo>
                      <a:pt x="26" y="200"/>
                    </a:lnTo>
                    <a:lnTo>
                      <a:pt x="25" y="208"/>
                    </a:lnTo>
                    <a:lnTo>
                      <a:pt x="25" y="208"/>
                    </a:lnTo>
                    <a:lnTo>
                      <a:pt x="26" y="214"/>
                    </a:lnTo>
                    <a:lnTo>
                      <a:pt x="27" y="220"/>
                    </a:lnTo>
                    <a:lnTo>
                      <a:pt x="29" y="226"/>
                    </a:lnTo>
                    <a:lnTo>
                      <a:pt x="32" y="232"/>
                    </a:lnTo>
                    <a:lnTo>
                      <a:pt x="10" y="244"/>
                    </a:lnTo>
                    <a:close/>
                    <a:moveTo>
                      <a:pt x="342" y="235"/>
                    </a:moveTo>
                    <a:lnTo>
                      <a:pt x="320" y="223"/>
                    </a:lnTo>
                    <a:lnTo>
                      <a:pt x="320" y="223"/>
                    </a:lnTo>
                    <a:lnTo>
                      <a:pt x="324" y="214"/>
                    </a:lnTo>
                    <a:lnTo>
                      <a:pt x="328" y="205"/>
                    </a:lnTo>
                    <a:lnTo>
                      <a:pt x="332" y="196"/>
                    </a:lnTo>
                    <a:lnTo>
                      <a:pt x="334" y="187"/>
                    </a:lnTo>
                    <a:lnTo>
                      <a:pt x="359" y="193"/>
                    </a:lnTo>
                    <a:lnTo>
                      <a:pt x="359" y="193"/>
                    </a:lnTo>
                    <a:lnTo>
                      <a:pt x="356" y="204"/>
                    </a:lnTo>
                    <a:lnTo>
                      <a:pt x="352" y="215"/>
                    </a:lnTo>
                    <a:lnTo>
                      <a:pt x="347" y="225"/>
                    </a:lnTo>
                    <a:lnTo>
                      <a:pt x="342" y="235"/>
                    </a:lnTo>
                    <a:lnTo>
                      <a:pt x="342" y="235"/>
                    </a:lnTo>
                    <a:close/>
                    <a:moveTo>
                      <a:pt x="104" y="213"/>
                    </a:moveTo>
                    <a:lnTo>
                      <a:pt x="104" y="213"/>
                    </a:lnTo>
                    <a:lnTo>
                      <a:pt x="100" y="208"/>
                    </a:lnTo>
                    <a:lnTo>
                      <a:pt x="100" y="208"/>
                    </a:lnTo>
                    <a:lnTo>
                      <a:pt x="90" y="195"/>
                    </a:lnTo>
                    <a:lnTo>
                      <a:pt x="84" y="190"/>
                    </a:lnTo>
                    <a:lnTo>
                      <a:pt x="79" y="186"/>
                    </a:lnTo>
                    <a:lnTo>
                      <a:pt x="94" y="165"/>
                    </a:lnTo>
                    <a:lnTo>
                      <a:pt x="94" y="165"/>
                    </a:lnTo>
                    <a:lnTo>
                      <a:pt x="101" y="171"/>
                    </a:lnTo>
                    <a:lnTo>
                      <a:pt x="108" y="177"/>
                    </a:lnTo>
                    <a:lnTo>
                      <a:pt x="114" y="185"/>
                    </a:lnTo>
                    <a:lnTo>
                      <a:pt x="121" y="193"/>
                    </a:lnTo>
                    <a:lnTo>
                      <a:pt x="121" y="193"/>
                    </a:lnTo>
                    <a:lnTo>
                      <a:pt x="125" y="200"/>
                    </a:lnTo>
                    <a:lnTo>
                      <a:pt x="104" y="213"/>
                    </a:lnTo>
                    <a:close/>
                    <a:moveTo>
                      <a:pt x="34" y="184"/>
                    </a:moveTo>
                    <a:lnTo>
                      <a:pt x="16" y="167"/>
                    </a:lnTo>
                    <a:lnTo>
                      <a:pt x="16" y="167"/>
                    </a:lnTo>
                    <a:lnTo>
                      <a:pt x="21" y="162"/>
                    </a:lnTo>
                    <a:lnTo>
                      <a:pt x="27" y="158"/>
                    </a:lnTo>
                    <a:lnTo>
                      <a:pt x="33" y="155"/>
                    </a:lnTo>
                    <a:lnTo>
                      <a:pt x="39" y="153"/>
                    </a:lnTo>
                    <a:lnTo>
                      <a:pt x="46" y="151"/>
                    </a:lnTo>
                    <a:lnTo>
                      <a:pt x="52" y="151"/>
                    </a:lnTo>
                    <a:lnTo>
                      <a:pt x="59" y="151"/>
                    </a:lnTo>
                    <a:lnTo>
                      <a:pt x="67" y="152"/>
                    </a:lnTo>
                    <a:lnTo>
                      <a:pt x="61" y="177"/>
                    </a:lnTo>
                    <a:lnTo>
                      <a:pt x="61" y="177"/>
                    </a:lnTo>
                    <a:lnTo>
                      <a:pt x="53" y="176"/>
                    </a:lnTo>
                    <a:lnTo>
                      <a:pt x="46" y="177"/>
                    </a:lnTo>
                    <a:lnTo>
                      <a:pt x="40" y="180"/>
                    </a:lnTo>
                    <a:lnTo>
                      <a:pt x="34" y="184"/>
                    </a:lnTo>
                    <a:lnTo>
                      <a:pt x="34" y="184"/>
                    </a:lnTo>
                    <a:close/>
                    <a:moveTo>
                      <a:pt x="364" y="166"/>
                    </a:moveTo>
                    <a:lnTo>
                      <a:pt x="339" y="164"/>
                    </a:lnTo>
                    <a:lnTo>
                      <a:pt x="339" y="164"/>
                    </a:lnTo>
                    <a:lnTo>
                      <a:pt x="340" y="146"/>
                    </a:lnTo>
                    <a:lnTo>
                      <a:pt x="340" y="128"/>
                    </a:lnTo>
                    <a:lnTo>
                      <a:pt x="340" y="123"/>
                    </a:lnTo>
                    <a:lnTo>
                      <a:pt x="365" y="123"/>
                    </a:lnTo>
                    <a:lnTo>
                      <a:pt x="365" y="128"/>
                    </a:lnTo>
                    <a:lnTo>
                      <a:pt x="365" y="128"/>
                    </a:lnTo>
                    <a:lnTo>
                      <a:pt x="365" y="147"/>
                    </a:lnTo>
                    <a:lnTo>
                      <a:pt x="364" y="166"/>
                    </a:lnTo>
                    <a:lnTo>
                      <a:pt x="364" y="166"/>
                    </a:lnTo>
                    <a:close/>
                    <a:moveTo>
                      <a:pt x="366" y="98"/>
                    </a:moveTo>
                    <a:lnTo>
                      <a:pt x="341" y="97"/>
                    </a:lnTo>
                    <a:lnTo>
                      <a:pt x="341" y="97"/>
                    </a:lnTo>
                    <a:lnTo>
                      <a:pt x="343" y="84"/>
                    </a:lnTo>
                    <a:lnTo>
                      <a:pt x="345" y="72"/>
                    </a:lnTo>
                    <a:lnTo>
                      <a:pt x="348" y="61"/>
                    </a:lnTo>
                    <a:lnTo>
                      <a:pt x="352" y="51"/>
                    </a:lnTo>
                    <a:lnTo>
                      <a:pt x="375" y="62"/>
                    </a:lnTo>
                    <a:lnTo>
                      <a:pt x="375" y="62"/>
                    </a:lnTo>
                    <a:lnTo>
                      <a:pt x="372" y="70"/>
                    </a:lnTo>
                    <a:lnTo>
                      <a:pt x="369" y="78"/>
                    </a:lnTo>
                    <a:lnTo>
                      <a:pt x="368" y="88"/>
                    </a:lnTo>
                    <a:lnTo>
                      <a:pt x="366" y="98"/>
                    </a:lnTo>
                    <a:lnTo>
                      <a:pt x="366" y="98"/>
                    </a:lnTo>
                    <a:close/>
                    <a:moveTo>
                      <a:pt x="387" y="45"/>
                    </a:moveTo>
                    <a:lnTo>
                      <a:pt x="368" y="27"/>
                    </a:lnTo>
                    <a:lnTo>
                      <a:pt x="368" y="27"/>
                    </a:lnTo>
                    <a:lnTo>
                      <a:pt x="376" y="19"/>
                    </a:lnTo>
                    <a:lnTo>
                      <a:pt x="386" y="12"/>
                    </a:lnTo>
                    <a:lnTo>
                      <a:pt x="386" y="12"/>
                    </a:lnTo>
                    <a:lnTo>
                      <a:pt x="394" y="6"/>
                    </a:lnTo>
                    <a:lnTo>
                      <a:pt x="400" y="0"/>
                    </a:lnTo>
                    <a:lnTo>
                      <a:pt x="420" y="16"/>
                    </a:lnTo>
                    <a:lnTo>
                      <a:pt x="420" y="16"/>
                    </a:lnTo>
                    <a:lnTo>
                      <a:pt x="412" y="24"/>
                    </a:lnTo>
                    <a:lnTo>
                      <a:pt x="402" y="32"/>
                    </a:lnTo>
                    <a:lnTo>
                      <a:pt x="402" y="32"/>
                    </a:lnTo>
                    <a:lnTo>
                      <a:pt x="394" y="38"/>
                    </a:lnTo>
                    <a:lnTo>
                      <a:pt x="387" y="45"/>
                    </a:lnTo>
                    <a:lnTo>
                      <a:pt x="387" y="4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9" name="Group 71"/>
            <p:cNvGrpSpPr/>
            <p:nvPr/>
          </p:nvGrpSpPr>
          <p:grpSpPr>
            <a:xfrm>
              <a:off x="1894770" y="3660264"/>
              <a:ext cx="317252" cy="463677"/>
              <a:chOff x="1279524" y="4223204"/>
              <a:chExt cx="330200" cy="482601"/>
            </a:xfrm>
            <a:solidFill>
              <a:schemeClr val="accent1"/>
            </a:solidFill>
          </p:grpSpPr>
          <p:sp>
            <p:nvSpPr>
              <p:cNvPr id="44" name="Freeform: Shape 76"/>
              <p:cNvSpPr/>
              <p:nvPr/>
            </p:nvSpPr>
            <p:spPr bwMode="auto">
              <a:xfrm>
                <a:off x="1279524" y="4223204"/>
                <a:ext cx="207963" cy="254000"/>
              </a:xfrm>
              <a:custGeom>
                <a:avLst/>
                <a:gdLst>
                  <a:gd name="T0" fmla="*/ 131 w 131"/>
                  <a:gd name="T1" fmla="*/ 94 h 160"/>
                  <a:gd name="T2" fmla="*/ 131 w 131"/>
                  <a:gd name="T3" fmla="*/ 92 h 160"/>
                  <a:gd name="T4" fmla="*/ 131 w 131"/>
                  <a:gd name="T5" fmla="*/ 0 h 160"/>
                  <a:gd name="T6" fmla="*/ 124 w 131"/>
                  <a:gd name="T7" fmla="*/ 3 h 160"/>
                  <a:gd name="T8" fmla="*/ 49 w 131"/>
                  <a:gd name="T9" fmla="*/ 35 h 160"/>
                  <a:gd name="T10" fmla="*/ 42 w 131"/>
                  <a:gd name="T11" fmla="*/ 111 h 160"/>
                  <a:gd name="T12" fmla="*/ 35 w 131"/>
                  <a:gd name="T13" fmla="*/ 110 h 160"/>
                  <a:gd name="T14" fmla="*/ 28 w 131"/>
                  <a:gd name="T15" fmla="*/ 110 h 160"/>
                  <a:gd name="T16" fmla="*/ 17 w 131"/>
                  <a:gd name="T17" fmla="*/ 114 h 160"/>
                  <a:gd name="T18" fmla="*/ 8 w 131"/>
                  <a:gd name="T19" fmla="*/ 121 h 160"/>
                  <a:gd name="T20" fmla="*/ 2 w 131"/>
                  <a:gd name="T21" fmla="*/ 130 h 160"/>
                  <a:gd name="T22" fmla="*/ 0 w 131"/>
                  <a:gd name="T23" fmla="*/ 140 h 160"/>
                  <a:gd name="T24" fmla="*/ 1 w 131"/>
                  <a:gd name="T25" fmla="*/ 144 h 160"/>
                  <a:gd name="T26" fmla="*/ 5 w 131"/>
                  <a:gd name="T27" fmla="*/ 152 h 160"/>
                  <a:gd name="T28" fmla="*/ 13 w 131"/>
                  <a:gd name="T29" fmla="*/ 158 h 160"/>
                  <a:gd name="T30" fmla="*/ 23 w 131"/>
                  <a:gd name="T31" fmla="*/ 160 h 160"/>
                  <a:gd name="T32" fmla="*/ 29 w 131"/>
                  <a:gd name="T33" fmla="*/ 159 h 160"/>
                  <a:gd name="T34" fmla="*/ 39 w 131"/>
                  <a:gd name="T35" fmla="*/ 155 h 160"/>
                  <a:gd name="T36" fmla="*/ 48 w 131"/>
                  <a:gd name="T37" fmla="*/ 148 h 160"/>
                  <a:gd name="T38" fmla="*/ 54 w 131"/>
                  <a:gd name="T39" fmla="*/ 140 h 160"/>
                  <a:gd name="T40" fmla="*/ 56 w 131"/>
                  <a:gd name="T41" fmla="*/ 130 h 160"/>
                  <a:gd name="T42" fmla="*/ 56 w 131"/>
                  <a:gd name="T43" fmla="*/ 127 h 160"/>
                  <a:gd name="T44" fmla="*/ 117 w 131"/>
                  <a:gd name="T45" fmla="*/ 30 h 160"/>
                  <a:gd name="T46" fmla="*/ 117 w 131"/>
                  <a:gd name="T47" fmla="*/ 73 h 160"/>
                  <a:gd name="T48" fmla="*/ 103 w 131"/>
                  <a:gd name="T49" fmla="*/ 72 h 160"/>
                  <a:gd name="T50" fmla="*/ 97 w 131"/>
                  <a:gd name="T51" fmla="*/ 73 h 160"/>
                  <a:gd name="T52" fmla="*/ 87 w 131"/>
                  <a:gd name="T53" fmla="*/ 79 h 160"/>
                  <a:gd name="T54" fmla="*/ 80 w 131"/>
                  <a:gd name="T55" fmla="*/ 87 h 160"/>
                  <a:gd name="T56" fmla="*/ 76 w 131"/>
                  <a:gd name="T57" fmla="*/ 96 h 160"/>
                  <a:gd name="T58" fmla="*/ 75 w 131"/>
                  <a:gd name="T59" fmla="*/ 102 h 160"/>
                  <a:gd name="T60" fmla="*/ 78 w 131"/>
                  <a:gd name="T61" fmla="*/ 111 h 160"/>
                  <a:gd name="T62" fmla="*/ 84 w 131"/>
                  <a:gd name="T63" fmla="*/ 117 h 160"/>
                  <a:gd name="T64" fmla="*/ 93 w 131"/>
                  <a:gd name="T65" fmla="*/ 121 h 160"/>
                  <a:gd name="T66" fmla="*/ 104 w 131"/>
                  <a:gd name="T67" fmla="*/ 121 h 160"/>
                  <a:gd name="T68" fmla="*/ 109 w 131"/>
                  <a:gd name="T69" fmla="*/ 120 h 160"/>
                  <a:gd name="T70" fmla="*/ 118 w 131"/>
                  <a:gd name="T71" fmla="*/ 115 h 160"/>
                  <a:gd name="T72" fmla="*/ 125 w 131"/>
                  <a:gd name="T73" fmla="*/ 108 h 160"/>
                  <a:gd name="T74" fmla="*/ 130 w 131"/>
                  <a:gd name="T75" fmla="*/ 99 h 160"/>
                  <a:gd name="T76" fmla="*/ 131 w 131"/>
                  <a:gd name="T77" fmla="*/ 95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31" h="160">
                    <a:moveTo>
                      <a:pt x="131" y="94"/>
                    </a:moveTo>
                    <a:lnTo>
                      <a:pt x="131" y="94"/>
                    </a:lnTo>
                    <a:lnTo>
                      <a:pt x="131" y="92"/>
                    </a:lnTo>
                    <a:lnTo>
                      <a:pt x="131" y="92"/>
                    </a:lnTo>
                    <a:lnTo>
                      <a:pt x="131" y="90"/>
                    </a:lnTo>
                    <a:lnTo>
                      <a:pt x="131" y="0"/>
                    </a:lnTo>
                    <a:lnTo>
                      <a:pt x="124" y="3"/>
                    </a:lnTo>
                    <a:lnTo>
                      <a:pt x="124" y="3"/>
                    </a:lnTo>
                    <a:lnTo>
                      <a:pt x="49" y="34"/>
                    </a:lnTo>
                    <a:lnTo>
                      <a:pt x="49" y="35"/>
                    </a:lnTo>
                    <a:lnTo>
                      <a:pt x="42" y="37"/>
                    </a:lnTo>
                    <a:lnTo>
                      <a:pt x="42" y="111"/>
                    </a:lnTo>
                    <a:lnTo>
                      <a:pt x="42" y="111"/>
                    </a:lnTo>
                    <a:lnTo>
                      <a:pt x="35" y="110"/>
                    </a:lnTo>
                    <a:lnTo>
                      <a:pt x="28" y="110"/>
                    </a:lnTo>
                    <a:lnTo>
                      <a:pt x="28" y="110"/>
                    </a:lnTo>
                    <a:lnTo>
                      <a:pt x="22" y="111"/>
                    </a:lnTo>
                    <a:lnTo>
                      <a:pt x="17" y="114"/>
                    </a:lnTo>
                    <a:lnTo>
                      <a:pt x="12" y="117"/>
                    </a:lnTo>
                    <a:lnTo>
                      <a:pt x="8" y="121"/>
                    </a:lnTo>
                    <a:lnTo>
                      <a:pt x="5" y="125"/>
                    </a:lnTo>
                    <a:lnTo>
                      <a:pt x="2" y="130"/>
                    </a:lnTo>
                    <a:lnTo>
                      <a:pt x="1" y="134"/>
                    </a:lnTo>
                    <a:lnTo>
                      <a:pt x="0" y="140"/>
                    </a:lnTo>
                    <a:lnTo>
                      <a:pt x="0" y="140"/>
                    </a:lnTo>
                    <a:lnTo>
                      <a:pt x="1" y="144"/>
                    </a:lnTo>
                    <a:lnTo>
                      <a:pt x="3" y="149"/>
                    </a:lnTo>
                    <a:lnTo>
                      <a:pt x="5" y="152"/>
                    </a:lnTo>
                    <a:lnTo>
                      <a:pt x="9" y="155"/>
                    </a:lnTo>
                    <a:lnTo>
                      <a:pt x="13" y="158"/>
                    </a:lnTo>
                    <a:lnTo>
                      <a:pt x="18" y="159"/>
                    </a:lnTo>
                    <a:lnTo>
                      <a:pt x="23" y="160"/>
                    </a:lnTo>
                    <a:lnTo>
                      <a:pt x="29" y="159"/>
                    </a:lnTo>
                    <a:lnTo>
                      <a:pt x="29" y="159"/>
                    </a:lnTo>
                    <a:lnTo>
                      <a:pt x="34" y="158"/>
                    </a:lnTo>
                    <a:lnTo>
                      <a:pt x="39" y="155"/>
                    </a:lnTo>
                    <a:lnTo>
                      <a:pt x="44" y="152"/>
                    </a:lnTo>
                    <a:lnTo>
                      <a:pt x="48" y="148"/>
                    </a:lnTo>
                    <a:lnTo>
                      <a:pt x="51" y="144"/>
                    </a:lnTo>
                    <a:lnTo>
                      <a:pt x="54" y="140"/>
                    </a:lnTo>
                    <a:lnTo>
                      <a:pt x="55" y="135"/>
                    </a:lnTo>
                    <a:lnTo>
                      <a:pt x="56" y="130"/>
                    </a:lnTo>
                    <a:lnTo>
                      <a:pt x="56" y="130"/>
                    </a:lnTo>
                    <a:lnTo>
                      <a:pt x="56" y="127"/>
                    </a:lnTo>
                    <a:lnTo>
                      <a:pt x="56" y="58"/>
                    </a:lnTo>
                    <a:lnTo>
                      <a:pt x="117" y="30"/>
                    </a:lnTo>
                    <a:lnTo>
                      <a:pt x="117" y="73"/>
                    </a:lnTo>
                    <a:lnTo>
                      <a:pt x="117" y="73"/>
                    </a:lnTo>
                    <a:lnTo>
                      <a:pt x="110" y="72"/>
                    </a:lnTo>
                    <a:lnTo>
                      <a:pt x="103" y="72"/>
                    </a:lnTo>
                    <a:lnTo>
                      <a:pt x="103" y="72"/>
                    </a:lnTo>
                    <a:lnTo>
                      <a:pt x="97" y="73"/>
                    </a:lnTo>
                    <a:lnTo>
                      <a:pt x="92" y="76"/>
                    </a:lnTo>
                    <a:lnTo>
                      <a:pt x="87" y="79"/>
                    </a:lnTo>
                    <a:lnTo>
                      <a:pt x="83" y="83"/>
                    </a:lnTo>
                    <a:lnTo>
                      <a:pt x="80" y="87"/>
                    </a:lnTo>
                    <a:lnTo>
                      <a:pt x="77" y="92"/>
                    </a:lnTo>
                    <a:lnTo>
                      <a:pt x="76" y="96"/>
                    </a:lnTo>
                    <a:lnTo>
                      <a:pt x="75" y="102"/>
                    </a:lnTo>
                    <a:lnTo>
                      <a:pt x="75" y="102"/>
                    </a:lnTo>
                    <a:lnTo>
                      <a:pt x="76" y="106"/>
                    </a:lnTo>
                    <a:lnTo>
                      <a:pt x="78" y="111"/>
                    </a:lnTo>
                    <a:lnTo>
                      <a:pt x="80" y="114"/>
                    </a:lnTo>
                    <a:lnTo>
                      <a:pt x="84" y="117"/>
                    </a:lnTo>
                    <a:lnTo>
                      <a:pt x="88" y="120"/>
                    </a:lnTo>
                    <a:lnTo>
                      <a:pt x="93" y="121"/>
                    </a:lnTo>
                    <a:lnTo>
                      <a:pt x="98" y="122"/>
                    </a:lnTo>
                    <a:lnTo>
                      <a:pt x="104" y="121"/>
                    </a:lnTo>
                    <a:lnTo>
                      <a:pt x="104" y="121"/>
                    </a:lnTo>
                    <a:lnTo>
                      <a:pt x="109" y="120"/>
                    </a:lnTo>
                    <a:lnTo>
                      <a:pt x="114" y="118"/>
                    </a:lnTo>
                    <a:lnTo>
                      <a:pt x="118" y="115"/>
                    </a:lnTo>
                    <a:lnTo>
                      <a:pt x="122" y="112"/>
                    </a:lnTo>
                    <a:lnTo>
                      <a:pt x="125" y="108"/>
                    </a:lnTo>
                    <a:lnTo>
                      <a:pt x="128" y="104"/>
                    </a:lnTo>
                    <a:lnTo>
                      <a:pt x="130" y="99"/>
                    </a:lnTo>
                    <a:lnTo>
                      <a:pt x="131" y="95"/>
                    </a:lnTo>
                    <a:lnTo>
                      <a:pt x="131" y="95"/>
                    </a:lnTo>
                    <a:lnTo>
                      <a:pt x="131" y="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" name="Freeform: Shape 77"/>
              <p:cNvSpPr/>
              <p:nvPr/>
            </p:nvSpPr>
            <p:spPr bwMode="auto">
              <a:xfrm>
                <a:off x="1490661" y="4501017"/>
                <a:ext cx="119063" cy="204788"/>
              </a:xfrm>
              <a:custGeom>
                <a:avLst/>
                <a:gdLst>
                  <a:gd name="T0" fmla="*/ 70 w 75"/>
                  <a:gd name="T1" fmla="*/ 18 h 129"/>
                  <a:gd name="T2" fmla="*/ 61 w 75"/>
                  <a:gd name="T3" fmla="*/ 12 h 129"/>
                  <a:gd name="T4" fmla="*/ 49 w 75"/>
                  <a:gd name="T5" fmla="*/ 10 h 129"/>
                  <a:gd name="T6" fmla="*/ 24 w 75"/>
                  <a:gd name="T7" fmla="*/ 9 h 129"/>
                  <a:gd name="T8" fmla="*/ 16 w 75"/>
                  <a:gd name="T9" fmla="*/ 7 h 129"/>
                  <a:gd name="T10" fmla="*/ 0 w 75"/>
                  <a:gd name="T11" fmla="*/ 0 h 129"/>
                  <a:gd name="T12" fmla="*/ 41 w 75"/>
                  <a:gd name="T13" fmla="*/ 82 h 129"/>
                  <a:gd name="T14" fmla="*/ 30 w 75"/>
                  <a:gd name="T15" fmla="*/ 85 h 129"/>
                  <a:gd name="T16" fmla="*/ 19 w 75"/>
                  <a:gd name="T17" fmla="*/ 93 h 129"/>
                  <a:gd name="T18" fmla="*/ 16 w 75"/>
                  <a:gd name="T19" fmla="*/ 97 h 129"/>
                  <a:gd name="T20" fmla="*/ 12 w 75"/>
                  <a:gd name="T21" fmla="*/ 106 h 129"/>
                  <a:gd name="T22" fmla="*/ 12 w 75"/>
                  <a:gd name="T23" fmla="*/ 115 h 129"/>
                  <a:gd name="T24" fmla="*/ 15 w 75"/>
                  <a:gd name="T25" fmla="*/ 122 h 129"/>
                  <a:gd name="T26" fmla="*/ 17 w 75"/>
                  <a:gd name="T27" fmla="*/ 125 h 129"/>
                  <a:gd name="T28" fmla="*/ 24 w 75"/>
                  <a:gd name="T29" fmla="*/ 128 h 129"/>
                  <a:gd name="T30" fmla="*/ 32 w 75"/>
                  <a:gd name="T31" fmla="*/ 128 h 129"/>
                  <a:gd name="T32" fmla="*/ 41 w 75"/>
                  <a:gd name="T33" fmla="*/ 124 h 129"/>
                  <a:gd name="T34" fmla="*/ 48 w 75"/>
                  <a:gd name="T35" fmla="*/ 117 h 129"/>
                  <a:gd name="T36" fmla="*/ 51 w 75"/>
                  <a:gd name="T37" fmla="*/ 114 h 129"/>
                  <a:gd name="T38" fmla="*/ 56 w 75"/>
                  <a:gd name="T39" fmla="*/ 102 h 129"/>
                  <a:gd name="T40" fmla="*/ 55 w 75"/>
                  <a:gd name="T41" fmla="*/ 94 h 129"/>
                  <a:gd name="T42" fmla="*/ 53 w 75"/>
                  <a:gd name="T43" fmla="*/ 88 h 129"/>
                  <a:gd name="T44" fmla="*/ 23 w 75"/>
                  <a:gd name="T45" fmla="*/ 28 h 129"/>
                  <a:gd name="T46" fmla="*/ 31 w 75"/>
                  <a:gd name="T47" fmla="*/ 24 h 129"/>
                  <a:gd name="T48" fmla="*/ 40 w 75"/>
                  <a:gd name="T49" fmla="*/ 22 h 129"/>
                  <a:gd name="T50" fmla="*/ 52 w 75"/>
                  <a:gd name="T51" fmla="*/ 22 h 129"/>
                  <a:gd name="T52" fmla="*/ 55 w 75"/>
                  <a:gd name="T53" fmla="*/ 23 h 129"/>
                  <a:gd name="T54" fmla="*/ 63 w 75"/>
                  <a:gd name="T55" fmla="*/ 28 h 129"/>
                  <a:gd name="T56" fmla="*/ 70 w 75"/>
                  <a:gd name="T57" fmla="*/ 40 h 129"/>
                  <a:gd name="T58" fmla="*/ 74 w 75"/>
                  <a:gd name="T59" fmla="*/ 55 h 129"/>
                  <a:gd name="T60" fmla="*/ 75 w 75"/>
                  <a:gd name="T61" fmla="*/ 51 h 129"/>
                  <a:gd name="T62" fmla="*/ 75 w 75"/>
                  <a:gd name="T63" fmla="*/ 35 h 129"/>
                  <a:gd name="T64" fmla="*/ 72 w 75"/>
                  <a:gd name="T65" fmla="*/ 23 h 129"/>
                  <a:gd name="T66" fmla="*/ 70 w 75"/>
                  <a:gd name="T67" fmla="*/ 18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5" h="129">
                    <a:moveTo>
                      <a:pt x="70" y="18"/>
                    </a:moveTo>
                    <a:lnTo>
                      <a:pt x="70" y="18"/>
                    </a:lnTo>
                    <a:lnTo>
                      <a:pt x="66" y="15"/>
                    </a:lnTo>
                    <a:lnTo>
                      <a:pt x="61" y="12"/>
                    </a:lnTo>
                    <a:lnTo>
                      <a:pt x="55" y="11"/>
                    </a:lnTo>
                    <a:lnTo>
                      <a:pt x="49" y="10"/>
                    </a:lnTo>
                    <a:lnTo>
                      <a:pt x="36" y="10"/>
                    </a:lnTo>
                    <a:lnTo>
                      <a:pt x="24" y="9"/>
                    </a:lnTo>
                    <a:lnTo>
                      <a:pt x="24" y="9"/>
                    </a:lnTo>
                    <a:lnTo>
                      <a:pt x="16" y="7"/>
                    </a:lnTo>
                    <a:lnTo>
                      <a:pt x="8" y="4"/>
                    </a:lnTo>
                    <a:lnTo>
                      <a:pt x="0" y="0"/>
                    </a:lnTo>
                    <a:lnTo>
                      <a:pt x="41" y="82"/>
                    </a:lnTo>
                    <a:lnTo>
                      <a:pt x="41" y="82"/>
                    </a:lnTo>
                    <a:lnTo>
                      <a:pt x="35" y="83"/>
                    </a:lnTo>
                    <a:lnTo>
                      <a:pt x="30" y="85"/>
                    </a:lnTo>
                    <a:lnTo>
                      <a:pt x="24" y="88"/>
                    </a:lnTo>
                    <a:lnTo>
                      <a:pt x="19" y="93"/>
                    </a:lnTo>
                    <a:lnTo>
                      <a:pt x="19" y="93"/>
                    </a:lnTo>
                    <a:lnTo>
                      <a:pt x="16" y="97"/>
                    </a:lnTo>
                    <a:lnTo>
                      <a:pt x="14" y="102"/>
                    </a:lnTo>
                    <a:lnTo>
                      <a:pt x="12" y="106"/>
                    </a:lnTo>
                    <a:lnTo>
                      <a:pt x="12" y="111"/>
                    </a:lnTo>
                    <a:lnTo>
                      <a:pt x="12" y="115"/>
                    </a:lnTo>
                    <a:lnTo>
                      <a:pt x="13" y="119"/>
                    </a:lnTo>
                    <a:lnTo>
                      <a:pt x="15" y="122"/>
                    </a:lnTo>
                    <a:lnTo>
                      <a:pt x="17" y="125"/>
                    </a:lnTo>
                    <a:lnTo>
                      <a:pt x="17" y="125"/>
                    </a:lnTo>
                    <a:lnTo>
                      <a:pt x="21" y="127"/>
                    </a:lnTo>
                    <a:lnTo>
                      <a:pt x="24" y="128"/>
                    </a:lnTo>
                    <a:lnTo>
                      <a:pt x="28" y="129"/>
                    </a:lnTo>
                    <a:lnTo>
                      <a:pt x="32" y="128"/>
                    </a:lnTo>
                    <a:lnTo>
                      <a:pt x="37" y="126"/>
                    </a:lnTo>
                    <a:lnTo>
                      <a:pt x="41" y="124"/>
                    </a:lnTo>
                    <a:lnTo>
                      <a:pt x="45" y="121"/>
                    </a:lnTo>
                    <a:lnTo>
                      <a:pt x="48" y="117"/>
                    </a:lnTo>
                    <a:lnTo>
                      <a:pt x="48" y="117"/>
                    </a:lnTo>
                    <a:lnTo>
                      <a:pt x="51" y="114"/>
                    </a:lnTo>
                    <a:lnTo>
                      <a:pt x="53" y="110"/>
                    </a:lnTo>
                    <a:lnTo>
                      <a:pt x="56" y="102"/>
                    </a:lnTo>
                    <a:lnTo>
                      <a:pt x="56" y="98"/>
                    </a:lnTo>
                    <a:lnTo>
                      <a:pt x="55" y="94"/>
                    </a:lnTo>
                    <a:lnTo>
                      <a:pt x="54" y="91"/>
                    </a:lnTo>
                    <a:lnTo>
                      <a:pt x="53" y="8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5" y="27"/>
                    </a:lnTo>
                    <a:lnTo>
                      <a:pt x="31" y="24"/>
                    </a:lnTo>
                    <a:lnTo>
                      <a:pt x="35" y="23"/>
                    </a:lnTo>
                    <a:lnTo>
                      <a:pt x="40" y="22"/>
                    </a:lnTo>
                    <a:lnTo>
                      <a:pt x="45" y="22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55" y="23"/>
                    </a:lnTo>
                    <a:lnTo>
                      <a:pt x="58" y="24"/>
                    </a:lnTo>
                    <a:lnTo>
                      <a:pt x="63" y="28"/>
                    </a:lnTo>
                    <a:lnTo>
                      <a:pt x="67" y="34"/>
                    </a:lnTo>
                    <a:lnTo>
                      <a:pt x="70" y="40"/>
                    </a:lnTo>
                    <a:lnTo>
                      <a:pt x="73" y="51"/>
                    </a:lnTo>
                    <a:lnTo>
                      <a:pt x="74" y="55"/>
                    </a:lnTo>
                    <a:lnTo>
                      <a:pt x="74" y="55"/>
                    </a:lnTo>
                    <a:lnTo>
                      <a:pt x="75" y="51"/>
                    </a:lnTo>
                    <a:lnTo>
                      <a:pt x="75" y="41"/>
                    </a:lnTo>
                    <a:lnTo>
                      <a:pt x="75" y="35"/>
                    </a:lnTo>
                    <a:lnTo>
                      <a:pt x="74" y="29"/>
                    </a:lnTo>
                    <a:lnTo>
                      <a:pt x="72" y="23"/>
                    </a:lnTo>
                    <a:lnTo>
                      <a:pt x="70" y="18"/>
                    </a:lnTo>
                    <a:lnTo>
                      <a:pt x="70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30" name="Group 72"/>
            <p:cNvGrpSpPr/>
            <p:nvPr/>
          </p:nvGrpSpPr>
          <p:grpSpPr>
            <a:xfrm>
              <a:off x="1750940" y="4233898"/>
              <a:ext cx="243148" cy="204960"/>
              <a:chOff x="5332411" y="3243717"/>
              <a:chExt cx="303213" cy="255587"/>
            </a:xfrm>
            <a:solidFill>
              <a:schemeClr val="accent2"/>
            </a:solidFill>
          </p:grpSpPr>
          <p:sp>
            <p:nvSpPr>
              <p:cNvPr id="41" name="Freeform: Shape 73"/>
              <p:cNvSpPr/>
              <p:nvPr/>
            </p:nvSpPr>
            <p:spPr bwMode="auto">
              <a:xfrm>
                <a:off x="5510211" y="3243717"/>
                <a:ext cx="41275" cy="42863"/>
              </a:xfrm>
              <a:custGeom>
                <a:avLst/>
                <a:gdLst>
                  <a:gd name="T0" fmla="*/ 19 w 26"/>
                  <a:gd name="T1" fmla="*/ 25 h 27"/>
                  <a:gd name="T2" fmla="*/ 19 w 26"/>
                  <a:gd name="T3" fmla="*/ 25 h 27"/>
                  <a:gd name="T4" fmla="*/ 14 w 26"/>
                  <a:gd name="T5" fmla="*/ 27 h 27"/>
                  <a:gd name="T6" fmla="*/ 9 w 26"/>
                  <a:gd name="T7" fmla="*/ 26 h 27"/>
                  <a:gd name="T8" fmla="*/ 4 w 26"/>
                  <a:gd name="T9" fmla="*/ 24 h 27"/>
                  <a:gd name="T10" fmla="*/ 1 w 26"/>
                  <a:gd name="T11" fmla="*/ 20 h 27"/>
                  <a:gd name="T12" fmla="*/ 1 w 26"/>
                  <a:gd name="T13" fmla="*/ 20 h 27"/>
                  <a:gd name="T14" fmla="*/ 0 w 26"/>
                  <a:gd name="T15" fmla="*/ 15 h 27"/>
                  <a:gd name="T16" fmla="*/ 0 w 26"/>
                  <a:gd name="T17" fmla="*/ 10 h 27"/>
                  <a:gd name="T18" fmla="*/ 3 w 26"/>
                  <a:gd name="T19" fmla="*/ 5 h 27"/>
                  <a:gd name="T20" fmla="*/ 7 w 26"/>
                  <a:gd name="T21" fmla="*/ 2 h 27"/>
                  <a:gd name="T22" fmla="*/ 7 w 26"/>
                  <a:gd name="T23" fmla="*/ 2 h 27"/>
                  <a:gd name="T24" fmla="*/ 12 w 26"/>
                  <a:gd name="T25" fmla="*/ 0 h 27"/>
                  <a:gd name="T26" fmla="*/ 17 w 26"/>
                  <a:gd name="T27" fmla="*/ 1 h 27"/>
                  <a:gd name="T28" fmla="*/ 21 w 26"/>
                  <a:gd name="T29" fmla="*/ 3 h 27"/>
                  <a:gd name="T30" fmla="*/ 25 w 26"/>
                  <a:gd name="T31" fmla="*/ 7 h 27"/>
                  <a:gd name="T32" fmla="*/ 25 w 26"/>
                  <a:gd name="T33" fmla="*/ 7 h 27"/>
                  <a:gd name="T34" fmla="*/ 26 w 26"/>
                  <a:gd name="T35" fmla="*/ 12 h 27"/>
                  <a:gd name="T36" fmla="*/ 25 w 26"/>
                  <a:gd name="T37" fmla="*/ 18 h 27"/>
                  <a:gd name="T38" fmla="*/ 23 w 26"/>
                  <a:gd name="T39" fmla="*/ 22 h 27"/>
                  <a:gd name="T40" fmla="*/ 19 w 26"/>
                  <a:gd name="T41" fmla="*/ 25 h 27"/>
                  <a:gd name="T42" fmla="*/ 19 w 26"/>
                  <a:gd name="T43" fmla="*/ 2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7">
                    <a:moveTo>
                      <a:pt x="19" y="25"/>
                    </a:moveTo>
                    <a:lnTo>
                      <a:pt x="19" y="25"/>
                    </a:lnTo>
                    <a:lnTo>
                      <a:pt x="14" y="27"/>
                    </a:lnTo>
                    <a:lnTo>
                      <a:pt x="9" y="26"/>
                    </a:lnTo>
                    <a:lnTo>
                      <a:pt x="4" y="24"/>
                    </a:lnTo>
                    <a:lnTo>
                      <a:pt x="1" y="20"/>
                    </a:lnTo>
                    <a:lnTo>
                      <a:pt x="1" y="20"/>
                    </a:lnTo>
                    <a:lnTo>
                      <a:pt x="0" y="15"/>
                    </a:lnTo>
                    <a:lnTo>
                      <a:pt x="0" y="10"/>
                    </a:lnTo>
                    <a:lnTo>
                      <a:pt x="3" y="5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12" y="0"/>
                    </a:lnTo>
                    <a:lnTo>
                      <a:pt x="17" y="1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6" y="12"/>
                    </a:lnTo>
                    <a:lnTo>
                      <a:pt x="25" y="18"/>
                    </a:lnTo>
                    <a:lnTo>
                      <a:pt x="23" y="22"/>
                    </a:lnTo>
                    <a:lnTo>
                      <a:pt x="19" y="25"/>
                    </a:lnTo>
                    <a:lnTo>
                      <a:pt x="19" y="2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" name="Freeform: Shape 74"/>
              <p:cNvSpPr/>
              <p:nvPr/>
            </p:nvSpPr>
            <p:spPr bwMode="auto">
              <a:xfrm>
                <a:off x="5332411" y="3410404"/>
                <a:ext cx="92075" cy="88900"/>
              </a:xfrm>
              <a:custGeom>
                <a:avLst/>
                <a:gdLst>
                  <a:gd name="T0" fmla="*/ 42 w 58"/>
                  <a:gd name="T1" fmla="*/ 53 h 56"/>
                  <a:gd name="T2" fmla="*/ 42 w 58"/>
                  <a:gd name="T3" fmla="*/ 53 h 56"/>
                  <a:gd name="T4" fmla="*/ 37 w 58"/>
                  <a:gd name="T5" fmla="*/ 55 h 56"/>
                  <a:gd name="T6" fmla="*/ 31 w 58"/>
                  <a:gd name="T7" fmla="*/ 56 h 56"/>
                  <a:gd name="T8" fmla="*/ 26 w 58"/>
                  <a:gd name="T9" fmla="*/ 56 h 56"/>
                  <a:gd name="T10" fmla="*/ 21 w 58"/>
                  <a:gd name="T11" fmla="*/ 55 h 56"/>
                  <a:gd name="T12" fmla="*/ 15 w 58"/>
                  <a:gd name="T13" fmla="*/ 53 h 56"/>
                  <a:gd name="T14" fmla="*/ 10 w 58"/>
                  <a:gd name="T15" fmla="*/ 50 h 56"/>
                  <a:gd name="T16" fmla="*/ 6 w 58"/>
                  <a:gd name="T17" fmla="*/ 46 h 56"/>
                  <a:gd name="T18" fmla="*/ 3 w 58"/>
                  <a:gd name="T19" fmla="*/ 41 h 56"/>
                  <a:gd name="T20" fmla="*/ 3 w 58"/>
                  <a:gd name="T21" fmla="*/ 41 h 56"/>
                  <a:gd name="T22" fmla="*/ 1 w 58"/>
                  <a:gd name="T23" fmla="*/ 36 h 56"/>
                  <a:gd name="T24" fmla="*/ 0 w 58"/>
                  <a:gd name="T25" fmla="*/ 30 h 56"/>
                  <a:gd name="T26" fmla="*/ 0 w 58"/>
                  <a:gd name="T27" fmla="*/ 25 h 56"/>
                  <a:gd name="T28" fmla="*/ 1 w 58"/>
                  <a:gd name="T29" fmla="*/ 19 h 56"/>
                  <a:gd name="T30" fmla="*/ 3 w 58"/>
                  <a:gd name="T31" fmla="*/ 14 h 56"/>
                  <a:gd name="T32" fmla="*/ 6 w 58"/>
                  <a:gd name="T33" fmla="*/ 10 h 56"/>
                  <a:gd name="T34" fmla="*/ 10 w 58"/>
                  <a:gd name="T35" fmla="*/ 6 h 56"/>
                  <a:gd name="T36" fmla="*/ 15 w 58"/>
                  <a:gd name="T37" fmla="*/ 3 h 56"/>
                  <a:gd name="T38" fmla="*/ 15 w 58"/>
                  <a:gd name="T39" fmla="*/ 3 h 56"/>
                  <a:gd name="T40" fmla="*/ 22 w 58"/>
                  <a:gd name="T41" fmla="*/ 1 h 56"/>
                  <a:gd name="T42" fmla="*/ 27 w 58"/>
                  <a:gd name="T43" fmla="*/ 0 h 56"/>
                  <a:gd name="T44" fmla="*/ 32 w 58"/>
                  <a:gd name="T45" fmla="*/ 0 h 56"/>
                  <a:gd name="T46" fmla="*/ 38 w 58"/>
                  <a:gd name="T47" fmla="*/ 1 h 56"/>
                  <a:gd name="T48" fmla="*/ 43 w 58"/>
                  <a:gd name="T49" fmla="*/ 3 h 56"/>
                  <a:gd name="T50" fmla="*/ 47 w 58"/>
                  <a:gd name="T51" fmla="*/ 6 h 56"/>
                  <a:gd name="T52" fmla="*/ 51 w 58"/>
                  <a:gd name="T53" fmla="*/ 10 h 56"/>
                  <a:gd name="T54" fmla="*/ 54 w 58"/>
                  <a:gd name="T55" fmla="*/ 15 h 56"/>
                  <a:gd name="T56" fmla="*/ 54 w 58"/>
                  <a:gd name="T57" fmla="*/ 15 h 56"/>
                  <a:gd name="T58" fmla="*/ 57 w 58"/>
                  <a:gd name="T59" fmla="*/ 20 h 56"/>
                  <a:gd name="T60" fmla="*/ 58 w 58"/>
                  <a:gd name="T61" fmla="*/ 26 h 56"/>
                  <a:gd name="T62" fmla="*/ 57 w 58"/>
                  <a:gd name="T63" fmla="*/ 31 h 56"/>
                  <a:gd name="T64" fmla="*/ 56 w 58"/>
                  <a:gd name="T65" fmla="*/ 37 h 56"/>
                  <a:gd name="T66" fmla="*/ 54 w 58"/>
                  <a:gd name="T67" fmla="*/ 42 h 56"/>
                  <a:gd name="T68" fmla="*/ 51 w 58"/>
                  <a:gd name="T69" fmla="*/ 46 h 56"/>
                  <a:gd name="T70" fmla="*/ 47 w 58"/>
                  <a:gd name="T71" fmla="*/ 50 h 56"/>
                  <a:gd name="T72" fmla="*/ 42 w 58"/>
                  <a:gd name="T73" fmla="*/ 53 h 56"/>
                  <a:gd name="T74" fmla="*/ 42 w 58"/>
                  <a:gd name="T75" fmla="*/ 5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8" h="56">
                    <a:moveTo>
                      <a:pt x="42" y="53"/>
                    </a:moveTo>
                    <a:lnTo>
                      <a:pt x="42" y="53"/>
                    </a:lnTo>
                    <a:lnTo>
                      <a:pt x="37" y="55"/>
                    </a:lnTo>
                    <a:lnTo>
                      <a:pt x="31" y="56"/>
                    </a:lnTo>
                    <a:lnTo>
                      <a:pt x="26" y="56"/>
                    </a:lnTo>
                    <a:lnTo>
                      <a:pt x="21" y="55"/>
                    </a:lnTo>
                    <a:lnTo>
                      <a:pt x="15" y="53"/>
                    </a:lnTo>
                    <a:lnTo>
                      <a:pt x="10" y="50"/>
                    </a:lnTo>
                    <a:lnTo>
                      <a:pt x="6" y="46"/>
                    </a:lnTo>
                    <a:lnTo>
                      <a:pt x="3" y="41"/>
                    </a:lnTo>
                    <a:lnTo>
                      <a:pt x="3" y="41"/>
                    </a:lnTo>
                    <a:lnTo>
                      <a:pt x="1" y="36"/>
                    </a:lnTo>
                    <a:lnTo>
                      <a:pt x="0" y="30"/>
                    </a:lnTo>
                    <a:lnTo>
                      <a:pt x="0" y="25"/>
                    </a:lnTo>
                    <a:lnTo>
                      <a:pt x="1" y="19"/>
                    </a:lnTo>
                    <a:lnTo>
                      <a:pt x="3" y="14"/>
                    </a:lnTo>
                    <a:lnTo>
                      <a:pt x="6" y="10"/>
                    </a:lnTo>
                    <a:lnTo>
                      <a:pt x="10" y="6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22" y="1"/>
                    </a:lnTo>
                    <a:lnTo>
                      <a:pt x="27" y="0"/>
                    </a:lnTo>
                    <a:lnTo>
                      <a:pt x="32" y="0"/>
                    </a:lnTo>
                    <a:lnTo>
                      <a:pt x="38" y="1"/>
                    </a:lnTo>
                    <a:lnTo>
                      <a:pt x="43" y="3"/>
                    </a:lnTo>
                    <a:lnTo>
                      <a:pt x="47" y="6"/>
                    </a:lnTo>
                    <a:lnTo>
                      <a:pt x="51" y="10"/>
                    </a:lnTo>
                    <a:lnTo>
                      <a:pt x="54" y="15"/>
                    </a:lnTo>
                    <a:lnTo>
                      <a:pt x="54" y="15"/>
                    </a:lnTo>
                    <a:lnTo>
                      <a:pt x="57" y="20"/>
                    </a:lnTo>
                    <a:lnTo>
                      <a:pt x="58" y="26"/>
                    </a:lnTo>
                    <a:lnTo>
                      <a:pt x="57" y="31"/>
                    </a:lnTo>
                    <a:lnTo>
                      <a:pt x="56" y="37"/>
                    </a:lnTo>
                    <a:lnTo>
                      <a:pt x="54" y="42"/>
                    </a:lnTo>
                    <a:lnTo>
                      <a:pt x="51" y="46"/>
                    </a:lnTo>
                    <a:lnTo>
                      <a:pt x="47" y="50"/>
                    </a:lnTo>
                    <a:lnTo>
                      <a:pt x="42" y="53"/>
                    </a:lnTo>
                    <a:lnTo>
                      <a:pt x="42" y="5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" name="Freeform: Shape 75"/>
              <p:cNvSpPr/>
              <p:nvPr/>
            </p:nvSpPr>
            <p:spPr bwMode="auto">
              <a:xfrm>
                <a:off x="5522911" y="3370717"/>
                <a:ext cx="112713" cy="112713"/>
              </a:xfrm>
              <a:custGeom>
                <a:avLst/>
                <a:gdLst>
                  <a:gd name="T0" fmla="*/ 36 w 71"/>
                  <a:gd name="T1" fmla="*/ 0 h 71"/>
                  <a:gd name="T2" fmla="*/ 43 w 71"/>
                  <a:gd name="T3" fmla="*/ 29 h 71"/>
                  <a:gd name="T4" fmla="*/ 71 w 71"/>
                  <a:gd name="T5" fmla="*/ 36 h 71"/>
                  <a:gd name="T6" fmla="*/ 43 w 71"/>
                  <a:gd name="T7" fmla="*/ 43 h 71"/>
                  <a:gd name="T8" fmla="*/ 36 w 71"/>
                  <a:gd name="T9" fmla="*/ 71 h 71"/>
                  <a:gd name="T10" fmla="*/ 29 w 71"/>
                  <a:gd name="T11" fmla="*/ 43 h 71"/>
                  <a:gd name="T12" fmla="*/ 0 w 71"/>
                  <a:gd name="T13" fmla="*/ 36 h 71"/>
                  <a:gd name="T14" fmla="*/ 29 w 71"/>
                  <a:gd name="T15" fmla="*/ 29 h 71"/>
                  <a:gd name="T16" fmla="*/ 36 w 71"/>
                  <a:gd name="T1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1" h="71">
                    <a:moveTo>
                      <a:pt x="36" y="0"/>
                    </a:moveTo>
                    <a:lnTo>
                      <a:pt x="43" y="29"/>
                    </a:lnTo>
                    <a:lnTo>
                      <a:pt x="71" y="36"/>
                    </a:lnTo>
                    <a:lnTo>
                      <a:pt x="43" y="43"/>
                    </a:lnTo>
                    <a:lnTo>
                      <a:pt x="36" y="71"/>
                    </a:lnTo>
                    <a:lnTo>
                      <a:pt x="29" y="43"/>
                    </a:lnTo>
                    <a:lnTo>
                      <a:pt x="0" y="36"/>
                    </a:lnTo>
                    <a:lnTo>
                      <a:pt x="29" y="29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31" name="Freeform: Shape 81"/>
            <p:cNvSpPr/>
            <p:nvPr/>
          </p:nvSpPr>
          <p:spPr bwMode="auto">
            <a:xfrm>
              <a:off x="7225115" y="3001843"/>
              <a:ext cx="568770" cy="568770"/>
            </a:xfrm>
            <a:custGeom>
              <a:avLst/>
              <a:gdLst>
                <a:gd name="T0" fmla="*/ 184 w 260"/>
                <a:gd name="T1" fmla="*/ 106 h 260"/>
                <a:gd name="T2" fmla="*/ 193 w 260"/>
                <a:gd name="T3" fmla="*/ 143 h 260"/>
                <a:gd name="T4" fmla="*/ 117 w 260"/>
                <a:gd name="T5" fmla="*/ 219 h 260"/>
                <a:gd name="T6" fmla="*/ 42 w 260"/>
                <a:gd name="T7" fmla="*/ 143 h 260"/>
                <a:gd name="T8" fmla="*/ 117 w 260"/>
                <a:gd name="T9" fmla="*/ 66 h 260"/>
                <a:gd name="T10" fmla="*/ 154 w 260"/>
                <a:gd name="T11" fmla="*/ 76 h 260"/>
                <a:gd name="T12" fmla="*/ 183 w 260"/>
                <a:gd name="T13" fmla="*/ 46 h 260"/>
                <a:gd name="T14" fmla="*/ 117 w 260"/>
                <a:gd name="T15" fmla="*/ 25 h 260"/>
                <a:gd name="T16" fmla="*/ 0 w 260"/>
                <a:gd name="T17" fmla="*/ 143 h 260"/>
                <a:gd name="T18" fmla="*/ 117 w 260"/>
                <a:gd name="T19" fmla="*/ 260 h 260"/>
                <a:gd name="T20" fmla="*/ 233 w 260"/>
                <a:gd name="T21" fmla="*/ 143 h 260"/>
                <a:gd name="T22" fmla="*/ 213 w 260"/>
                <a:gd name="T23" fmla="*/ 77 h 260"/>
                <a:gd name="T24" fmla="*/ 184 w 260"/>
                <a:gd name="T25" fmla="*/ 106 h 260"/>
                <a:gd name="T26" fmla="*/ 225 w 260"/>
                <a:gd name="T27" fmla="*/ 35 h 260"/>
                <a:gd name="T28" fmla="*/ 225 w 260"/>
                <a:gd name="T29" fmla="*/ 35 h 260"/>
                <a:gd name="T30" fmla="*/ 225 w 260"/>
                <a:gd name="T31" fmla="*/ 0 h 260"/>
                <a:gd name="T32" fmla="*/ 203 w 260"/>
                <a:gd name="T33" fmla="*/ 23 h 260"/>
                <a:gd name="T34" fmla="*/ 203 w 260"/>
                <a:gd name="T35" fmla="*/ 46 h 260"/>
                <a:gd name="T36" fmla="*/ 139 w 260"/>
                <a:gd name="T37" fmla="*/ 111 h 260"/>
                <a:gd name="T38" fmla="*/ 117 w 260"/>
                <a:gd name="T39" fmla="*/ 104 h 260"/>
                <a:gd name="T40" fmla="*/ 79 w 260"/>
                <a:gd name="T41" fmla="*/ 143 h 260"/>
                <a:gd name="T42" fmla="*/ 117 w 260"/>
                <a:gd name="T43" fmla="*/ 181 h 260"/>
                <a:gd name="T44" fmla="*/ 155 w 260"/>
                <a:gd name="T45" fmla="*/ 143 h 260"/>
                <a:gd name="T46" fmla="*/ 150 w 260"/>
                <a:gd name="T47" fmla="*/ 123 h 260"/>
                <a:gd name="T48" fmla="*/ 215 w 260"/>
                <a:gd name="T49" fmla="*/ 58 h 260"/>
                <a:gd name="T50" fmla="*/ 237 w 260"/>
                <a:gd name="T51" fmla="*/ 58 h 260"/>
                <a:gd name="T52" fmla="*/ 260 w 260"/>
                <a:gd name="T53" fmla="*/ 35 h 260"/>
                <a:gd name="T54" fmla="*/ 225 w 260"/>
                <a:gd name="T55" fmla="*/ 3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0" h="260">
                  <a:moveTo>
                    <a:pt x="184" y="106"/>
                  </a:moveTo>
                  <a:cubicBezTo>
                    <a:pt x="190" y="117"/>
                    <a:pt x="193" y="129"/>
                    <a:pt x="193" y="143"/>
                  </a:cubicBezTo>
                  <a:cubicBezTo>
                    <a:pt x="193" y="185"/>
                    <a:pt x="159" y="219"/>
                    <a:pt x="117" y="219"/>
                  </a:cubicBezTo>
                  <a:cubicBezTo>
                    <a:pt x="76" y="219"/>
                    <a:pt x="42" y="185"/>
                    <a:pt x="42" y="143"/>
                  </a:cubicBezTo>
                  <a:cubicBezTo>
                    <a:pt x="42" y="100"/>
                    <a:pt x="76" y="66"/>
                    <a:pt x="117" y="66"/>
                  </a:cubicBezTo>
                  <a:cubicBezTo>
                    <a:pt x="131" y="66"/>
                    <a:pt x="143" y="70"/>
                    <a:pt x="154" y="76"/>
                  </a:cubicBezTo>
                  <a:cubicBezTo>
                    <a:pt x="183" y="46"/>
                    <a:pt x="183" y="46"/>
                    <a:pt x="183" y="46"/>
                  </a:cubicBezTo>
                  <a:cubicBezTo>
                    <a:pt x="165" y="33"/>
                    <a:pt x="141" y="25"/>
                    <a:pt x="117" y="25"/>
                  </a:cubicBezTo>
                  <a:cubicBezTo>
                    <a:pt x="52" y="25"/>
                    <a:pt x="0" y="78"/>
                    <a:pt x="0" y="143"/>
                  </a:cubicBezTo>
                  <a:cubicBezTo>
                    <a:pt x="0" y="207"/>
                    <a:pt x="52" y="260"/>
                    <a:pt x="117" y="260"/>
                  </a:cubicBezTo>
                  <a:cubicBezTo>
                    <a:pt x="181" y="260"/>
                    <a:pt x="233" y="207"/>
                    <a:pt x="233" y="143"/>
                  </a:cubicBezTo>
                  <a:cubicBezTo>
                    <a:pt x="233" y="118"/>
                    <a:pt x="226" y="96"/>
                    <a:pt x="213" y="77"/>
                  </a:cubicBezTo>
                  <a:cubicBezTo>
                    <a:pt x="184" y="106"/>
                    <a:pt x="184" y="106"/>
                    <a:pt x="184" y="106"/>
                  </a:cubicBezTo>
                  <a:close/>
                  <a:moveTo>
                    <a:pt x="225" y="35"/>
                  </a:moveTo>
                  <a:cubicBezTo>
                    <a:pt x="225" y="35"/>
                    <a:pt x="225" y="35"/>
                    <a:pt x="225" y="35"/>
                  </a:cubicBezTo>
                  <a:cubicBezTo>
                    <a:pt x="225" y="0"/>
                    <a:pt x="225" y="0"/>
                    <a:pt x="225" y="0"/>
                  </a:cubicBezTo>
                  <a:cubicBezTo>
                    <a:pt x="203" y="23"/>
                    <a:pt x="203" y="23"/>
                    <a:pt x="203" y="23"/>
                  </a:cubicBezTo>
                  <a:cubicBezTo>
                    <a:pt x="203" y="46"/>
                    <a:pt x="203" y="46"/>
                    <a:pt x="203" y="46"/>
                  </a:cubicBezTo>
                  <a:cubicBezTo>
                    <a:pt x="139" y="111"/>
                    <a:pt x="139" y="111"/>
                    <a:pt x="139" y="111"/>
                  </a:cubicBezTo>
                  <a:cubicBezTo>
                    <a:pt x="133" y="106"/>
                    <a:pt x="125" y="104"/>
                    <a:pt x="117" y="104"/>
                  </a:cubicBezTo>
                  <a:cubicBezTo>
                    <a:pt x="96" y="104"/>
                    <a:pt x="79" y="121"/>
                    <a:pt x="79" y="143"/>
                  </a:cubicBezTo>
                  <a:cubicBezTo>
                    <a:pt x="79" y="164"/>
                    <a:pt x="96" y="181"/>
                    <a:pt x="117" y="181"/>
                  </a:cubicBezTo>
                  <a:cubicBezTo>
                    <a:pt x="138" y="181"/>
                    <a:pt x="155" y="164"/>
                    <a:pt x="155" y="143"/>
                  </a:cubicBezTo>
                  <a:cubicBezTo>
                    <a:pt x="155" y="136"/>
                    <a:pt x="154" y="129"/>
                    <a:pt x="150" y="123"/>
                  </a:cubicBezTo>
                  <a:cubicBezTo>
                    <a:pt x="215" y="58"/>
                    <a:pt x="215" y="58"/>
                    <a:pt x="215" y="58"/>
                  </a:cubicBezTo>
                  <a:cubicBezTo>
                    <a:pt x="237" y="58"/>
                    <a:pt x="237" y="58"/>
                    <a:pt x="237" y="58"/>
                  </a:cubicBezTo>
                  <a:cubicBezTo>
                    <a:pt x="260" y="35"/>
                    <a:pt x="260" y="35"/>
                    <a:pt x="260" y="35"/>
                  </a:cubicBezTo>
                  <a:cubicBezTo>
                    <a:pt x="225" y="35"/>
                    <a:pt x="225" y="35"/>
                    <a:pt x="2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Freeform: Shape 82"/>
            <p:cNvSpPr/>
            <p:nvPr/>
          </p:nvSpPr>
          <p:spPr bwMode="auto">
            <a:xfrm>
              <a:off x="2481532" y="2632365"/>
              <a:ext cx="568770" cy="568770"/>
            </a:xfrm>
            <a:custGeom>
              <a:avLst/>
              <a:gdLst>
                <a:gd name="T0" fmla="*/ 187 w 228"/>
                <a:gd name="T1" fmla="*/ 114 h 240"/>
                <a:gd name="T2" fmla="*/ 114 w 228"/>
                <a:gd name="T3" fmla="*/ 40 h 240"/>
                <a:gd name="T4" fmla="*/ 40 w 228"/>
                <a:gd name="T5" fmla="*/ 114 h 240"/>
                <a:gd name="T6" fmla="*/ 68 w 228"/>
                <a:gd name="T7" fmla="*/ 171 h 240"/>
                <a:gd name="T8" fmla="*/ 74 w 228"/>
                <a:gd name="T9" fmla="*/ 173 h 240"/>
                <a:gd name="T10" fmla="*/ 81 w 228"/>
                <a:gd name="T11" fmla="*/ 169 h 240"/>
                <a:gd name="T12" fmla="*/ 79 w 228"/>
                <a:gd name="T13" fmla="*/ 156 h 240"/>
                <a:gd name="T14" fmla="*/ 59 w 228"/>
                <a:gd name="T15" fmla="*/ 114 h 240"/>
                <a:gd name="T16" fmla="*/ 114 w 228"/>
                <a:gd name="T17" fmla="*/ 59 h 240"/>
                <a:gd name="T18" fmla="*/ 169 w 228"/>
                <a:gd name="T19" fmla="*/ 114 h 240"/>
                <a:gd name="T20" fmla="*/ 152 w 228"/>
                <a:gd name="T21" fmla="*/ 153 h 240"/>
                <a:gd name="T22" fmla="*/ 151 w 228"/>
                <a:gd name="T23" fmla="*/ 166 h 240"/>
                <a:gd name="T24" fmla="*/ 165 w 228"/>
                <a:gd name="T25" fmla="*/ 167 h 240"/>
                <a:gd name="T26" fmla="*/ 187 w 228"/>
                <a:gd name="T27" fmla="*/ 114 h 240"/>
                <a:gd name="T28" fmla="*/ 116 w 228"/>
                <a:gd name="T29" fmla="*/ 79 h 240"/>
                <a:gd name="T30" fmla="*/ 81 w 228"/>
                <a:gd name="T31" fmla="*/ 114 h 240"/>
                <a:gd name="T32" fmla="*/ 101 w 228"/>
                <a:gd name="T33" fmla="*/ 144 h 240"/>
                <a:gd name="T34" fmla="*/ 101 w 228"/>
                <a:gd name="T35" fmla="*/ 226 h 240"/>
                <a:gd name="T36" fmla="*/ 115 w 228"/>
                <a:gd name="T37" fmla="*/ 240 h 240"/>
                <a:gd name="T38" fmla="*/ 129 w 228"/>
                <a:gd name="T39" fmla="*/ 226 h 240"/>
                <a:gd name="T40" fmla="*/ 129 w 228"/>
                <a:gd name="T41" fmla="*/ 145 h 240"/>
                <a:gd name="T42" fmla="*/ 150 w 228"/>
                <a:gd name="T43" fmla="*/ 114 h 240"/>
                <a:gd name="T44" fmla="*/ 116 w 228"/>
                <a:gd name="T45" fmla="*/ 79 h 240"/>
                <a:gd name="T46" fmla="*/ 114 w 228"/>
                <a:gd name="T47" fmla="*/ 0 h 240"/>
                <a:gd name="T48" fmla="*/ 0 w 228"/>
                <a:gd name="T49" fmla="*/ 114 h 240"/>
                <a:gd name="T50" fmla="*/ 52 w 228"/>
                <a:gd name="T51" fmla="*/ 209 h 240"/>
                <a:gd name="T52" fmla="*/ 57 w 228"/>
                <a:gd name="T53" fmla="*/ 211 h 240"/>
                <a:gd name="T54" fmla="*/ 65 w 228"/>
                <a:gd name="T55" fmla="*/ 206 h 240"/>
                <a:gd name="T56" fmla="*/ 62 w 228"/>
                <a:gd name="T57" fmla="*/ 193 h 240"/>
                <a:gd name="T58" fmla="*/ 19 w 228"/>
                <a:gd name="T59" fmla="*/ 114 h 240"/>
                <a:gd name="T60" fmla="*/ 114 w 228"/>
                <a:gd name="T61" fmla="*/ 18 h 240"/>
                <a:gd name="T62" fmla="*/ 209 w 228"/>
                <a:gd name="T63" fmla="*/ 114 h 240"/>
                <a:gd name="T64" fmla="*/ 168 w 228"/>
                <a:gd name="T65" fmla="*/ 192 h 240"/>
                <a:gd name="T66" fmla="*/ 165 w 228"/>
                <a:gd name="T67" fmla="*/ 205 h 240"/>
                <a:gd name="T68" fmla="*/ 178 w 228"/>
                <a:gd name="T69" fmla="*/ 208 h 240"/>
                <a:gd name="T70" fmla="*/ 228 w 228"/>
                <a:gd name="T71" fmla="*/ 114 h 240"/>
                <a:gd name="T72" fmla="*/ 114 w 228"/>
                <a:gd name="T73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8" h="240">
                  <a:moveTo>
                    <a:pt x="187" y="114"/>
                  </a:moveTo>
                  <a:cubicBezTo>
                    <a:pt x="187" y="73"/>
                    <a:pt x="154" y="40"/>
                    <a:pt x="114" y="40"/>
                  </a:cubicBezTo>
                  <a:cubicBezTo>
                    <a:pt x="73" y="40"/>
                    <a:pt x="40" y="73"/>
                    <a:pt x="40" y="114"/>
                  </a:cubicBezTo>
                  <a:cubicBezTo>
                    <a:pt x="40" y="136"/>
                    <a:pt x="50" y="157"/>
                    <a:pt x="68" y="171"/>
                  </a:cubicBezTo>
                  <a:cubicBezTo>
                    <a:pt x="69" y="172"/>
                    <a:pt x="71" y="173"/>
                    <a:pt x="74" y="173"/>
                  </a:cubicBezTo>
                  <a:cubicBezTo>
                    <a:pt x="76" y="173"/>
                    <a:pt x="79" y="171"/>
                    <a:pt x="81" y="169"/>
                  </a:cubicBezTo>
                  <a:cubicBezTo>
                    <a:pt x="84" y="165"/>
                    <a:pt x="83" y="159"/>
                    <a:pt x="79" y="156"/>
                  </a:cubicBezTo>
                  <a:cubicBezTo>
                    <a:pt x="67" y="146"/>
                    <a:pt x="59" y="130"/>
                    <a:pt x="59" y="114"/>
                  </a:cubicBezTo>
                  <a:cubicBezTo>
                    <a:pt x="59" y="83"/>
                    <a:pt x="84" y="59"/>
                    <a:pt x="114" y="59"/>
                  </a:cubicBezTo>
                  <a:cubicBezTo>
                    <a:pt x="144" y="59"/>
                    <a:pt x="169" y="83"/>
                    <a:pt x="169" y="114"/>
                  </a:cubicBezTo>
                  <a:cubicBezTo>
                    <a:pt x="169" y="129"/>
                    <a:pt x="163" y="143"/>
                    <a:pt x="152" y="153"/>
                  </a:cubicBezTo>
                  <a:cubicBezTo>
                    <a:pt x="148" y="157"/>
                    <a:pt x="148" y="163"/>
                    <a:pt x="151" y="166"/>
                  </a:cubicBezTo>
                  <a:cubicBezTo>
                    <a:pt x="155" y="170"/>
                    <a:pt x="161" y="170"/>
                    <a:pt x="165" y="167"/>
                  </a:cubicBezTo>
                  <a:cubicBezTo>
                    <a:pt x="179" y="153"/>
                    <a:pt x="187" y="134"/>
                    <a:pt x="187" y="114"/>
                  </a:cubicBezTo>
                  <a:close/>
                  <a:moveTo>
                    <a:pt x="116" y="79"/>
                  </a:moveTo>
                  <a:cubicBezTo>
                    <a:pt x="97" y="79"/>
                    <a:pt x="81" y="95"/>
                    <a:pt x="81" y="114"/>
                  </a:cubicBezTo>
                  <a:cubicBezTo>
                    <a:pt x="81" y="127"/>
                    <a:pt x="89" y="139"/>
                    <a:pt x="101" y="144"/>
                  </a:cubicBezTo>
                  <a:cubicBezTo>
                    <a:pt x="101" y="226"/>
                    <a:pt x="101" y="226"/>
                    <a:pt x="101" y="226"/>
                  </a:cubicBezTo>
                  <a:cubicBezTo>
                    <a:pt x="101" y="233"/>
                    <a:pt x="107" y="240"/>
                    <a:pt x="115" y="240"/>
                  </a:cubicBezTo>
                  <a:cubicBezTo>
                    <a:pt x="123" y="240"/>
                    <a:pt x="129" y="233"/>
                    <a:pt x="129" y="226"/>
                  </a:cubicBezTo>
                  <a:cubicBezTo>
                    <a:pt x="129" y="145"/>
                    <a:pt x="129" y="145"/>
                    <a:pt x="129" y="145"/>
                  </a:cubicBezTo>
                  <a:cubicBezTo>
                    <a:pt x="141" y="140"/>
                    <a:pt x="150" y="128"/>
                    <a:pt x="150" y="114"/>
                  </a:cubicBezTo>
                  <a:cubicBezTo>
                    <a:pt x="150" y="95"/>
                    <a:pt x="134" y="79"/>
                    <a:pt x="116" y="79"/>
                  </a:cubicBezTo>
                  <a:close/>
                  <a:moveTo>
                    <a:pt x="114" y="0"/>
                  </a:moveTo>
                  <a:cubicBezTo>
                    <a:pt x="51" y="0"/>
                    <a:pt x="0" y="51"/>
                    <a:pt x="0" y="114"/>
                  </a:cubicBezTo>
                  <a:cubicBezTo>
                    <a:pt x="0" y="152"/>
                    <a:pt x="19" y="188"/>
                    <a:pt x="52" y="209"/>
                  </a:cubicBezTo>
                  <a:cubicBezTo>
                    <a:pt x="54" y="210"/>
                    <a:pt x="55" y="211"/>
                    <a:pt x="57" y="211"/>
                  </a:cubicBezTo>
                  <a:cubicBezTo>
                    <a:pt x="60" y="211"/>
                    <a:pt x="63" y="209"/>
                    <a:pt x="65" y="206"/>
                  </a:cubicBezTo>
                  <a:cubicBezTo>
                    <a:pt x="68" y="202"/>
                    <a:pt x="67" y="196"/>
                    <a:pt x="62" y="193"/>
                  </a:cubicBezTo>
                  <a:cubicBezTo>
                    <a:pt x="35" y="176"/>
                    <a:pt x="19" y="146"/>
                    <a:pt x="19" y="114"/>
                  </a:cubicBezTo>
                  <a:cubicBezTo>
                    <a:pt x="19" y="61"/>
                    <a:pt x="61" y="18"/>
                    <a:pt x="114" y="18"/>
                  </a:cubicBezTo>
                  <a:cubicBezTo>
                    <a:pt x="166" y="18"/>
                    <a:pt x="209" y="61"/>
                    <a:pt x="209" y="114"/>
                  </a:cubicBezTo>
                  <a:cubicBezTo>
                    <a:pt x="209" y="145"/>
                    <a:pt x="194" y="174"/>
                    <a:pt x="168" y="192"/>
                  </a:cubicBezTo>
                  <a:cubicBezTo>
                    <a:pt x="163" y="195"/>
                    <a:pt x="162" y="201"/>
                    <a:pt x="165" y="205"/>
                  </a:cubicBezTo>
                  <a:cubicBezTo>
                    <a:pt x="168" y="209"/>
                    <a:pt x="174" y="211"/>
                    <a:pt x="178" y="208"/>
                  </a:cubicBezTo>
                  <a:cubicBezTo>
                    <a:pt x="209" y="186"/>
                    <a:pt x="228" y="151"/>
                    <a:pt x="228" y="114"/>
                  </a:cubicBezTo>
                  <a:cubicBezTo>
                    <a:pt x="228" y="51"/>
                    <a:pt x="177" y="0"/>
                    <a:pt x="11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Freeform: Shape 83"/>
            <p:cNvSpPr/>
            <p:nvPr/>
          </p:nvSpPr>
          <p:spPr bwMode="auto">
            <a:xfrm>
              <a:off x="4068647" y="2962790"/>
              <a:ext cx="568770" cy="568770"/>
            </a:xfrm>
            <a:custGeom>
              <a:avLst/>
              <a:gdLst>
                <a:gd name="T0" fmla="*/ 74 w 236"/>
                <a:gd name="T1" fmla="*/ 160 h 236"/>
                <a:gd name="T2" fmla="*/ 93 w 236"/>
                <a:gd name="T3" fmla="*/ 160 h 236"/>
                <a:gd name="T4" fmla="*/ 93 w 236"/>
                <a:gd name="T5" fmla="*/ 103 h 236"/>
                <a:gd name="T6" fmla="*/ 74 w 236"/>
                <a:gd name="T7" fmla="*/ 103 h 236"/>
                <a:gd name="T8" fmla="*/ 74 w 236"/>
                <a:gd name="T9" fmla="*/ 160 h 236"/>
                <a:gd name="T10" fmla="*/ 140 w 236"/>
                <a:gd name="T11" fmla="*/ 102 h 236"/>
                <a:gd name="T12" fmla="*/ 122 w 236"/>
                <a:gd name="T13" fmla="*/ 111 h 236"/>
                <a:gd name="T14" fmla="*/ 122 w 236"/>
                <a:gd name="T15" fmla="*/ 103 h 236"/>
                <a:gd name="T16" fmla="*/ 103 w 236"/>
                <a:gd name="T17" fmla="*/ 103 h 236"/>
                <a:gd name="T18" fmla="*/ 103 w 236"/>
                <a:gd name="T19" fmla="*/ 160 h 236"/>
                <a:gd name="T20" fmla="*/ 122 w 236"/>
                <a:gd name="T21" fmla="*/ 160 h 236"/>
                <a:gd name="T22" fmla="*/ 122 w 236"/>
                <a:gd name="T23" fmla="*/ 128 h 236"/>
                <a:gd name="T24" fmla="*/ 123 w 236"/>
                <a:gd name="T25" fmla="*/ 124 h 236"/>
                <a:gd name="T26" fmla="*/ 133 w 236"/>
                <a:gd name="T27" fmla="*/ 117 h 236"/>
                <a:gd name="T28" fmla="*/ 142 w 236"/>
                <a:gd name="T29" fmla="*/ 130 h 236"/>
                <a:gd name="T30" fmla="*/ 142 w 236"/>
                <a:gd name="T31" fmla="*/ 160 h 236"/>
                <a:gd name="T32" fmla="*/ 161 w 236"/>
                <a:gd name="T33" fmla="*/ 160 h 236"/>
                <a:gd name="T34" fmla="*/ 161 w 236"/>
                <a:gd name="T35" fmla="*/ 160 h 236"/>
                <a:gd name="T36" fmla="*/ 161 w 236"/>
                <a:gd name="T37" fmla="*/ 127 h 236"/>
                <a:gd name="T38" fmla="*/ 140 w 236"/>
                <a:gd name="T39" fmla="*/ 102 h 236"/>
                <a:gd name="T40" fmla="*/ 122 w 236"/>
                <a:gd name="T41" fmla="*/ 111 h 236"/>
                <a:gd name="T42" fmla="*/ 122 w 236"/>
                <a:gd name="T43" fmla="*/ 111 h 236"/>
                <a:gd name="T44" fmla="*/ 122 w 236"/>
                <a:gd name="T45" fmla="*/ 111 h 236"/>
                <a:gd name="T46" fmla="*/ 83 w 236"/>
                <a:gd name="T47" fmla="*/ 75 h 236"/>
                <a:gd name="T48" fmla="*/ 73 w 236"/>
                <a:gd name="T49" fmla="*/ 85 h 236"/>
                <a:gd name="T50" fmla="*/ 83 w 236"/>
                <a:gd name="T51" fmla="*/ 95 h 236"/>
                <a:gd name="T52" fmla="*/ 83 w 236"/>
                <a:gd name="T53" fmla="*/ 95 h 236"/>
                <a:gd name="T54" fmla="*/ 94 w 236"/>
                <a:gd name="T55" fmla="*/ 85 h 236"/>
                <a:gd name="T56" fmla="*/ 83 w 236"/>
                <a:gd name="T57" fmla="*/ 75 h 236"/>
                <a:gd name="T58" fmla="*/ 118 w 236"/>
                <a:gd name="T59" fmla="*/ 0 h 236"/>
                <a:gd name="T60" fmla="*/ 0 w 236"/>
                <a:gd name="T61" fmla="*/ 118 h 236"/>
                <a:gd name="T62" fmla="*/ 118 w 236"/>
                <a:gd name="T63" fmla="*/ 236 h 236"/>
                <a:gd name="T64" fmla="*/ 236 w 236"/>
                <a:gd name="T65" fmla="*/ 118 h 236"/>
                <a:gd name="T66" fmla="*/ 118 w 236"/>
                <a:gd name="T67" fmla="*/ 0 h 236"/>
                <a:gd name="T68" fmla="*/ 181 w 236"/>
                <a:gd name="T69" fmla="*/ 172 h 236"/>
                <a:gd name="T70" fmla="*/ 171 w 236"/>
                <a:gd name="T71" fmla="*/ 181 h 236"/>
                <a:gd name="T72" fmla="*/ 64 w 236"/>
                <a:gd name="T73" fmla="*/ 181 h 236"/>
                <a:gd name="T74" fmla="*/ 55 w 236"/>
                <a:gd name="T75" fmla="*/ 172 h 236"/>
                <a:gd name="T76" fmla="*/ 55 w 236"/>
                <a:gd name="T77" fmla="*/ 63 h 236"/>
                <a:gd name="T78" fmla="*/ 64 w 236"/>
                <a:gd name="T79" fmla="*/ 54 h 236"/>
                <a:gd name="T80" fmla="*/ 171 w 236"/>
                <a:gd name="T81" fmla="*/ 54 h 236"/>
                <a:gd name="T82" fmla="*/ 181 w 236"/>
                <a:gd name="T83" fmla="*/ 63 h 236"/>
                <a:gd name="T84" fmla="*/ 181 w 236"/>
                <a:gd name="T85" fmla="*/ 17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6" h="236">
                  <a:moveTo>
                    <a:pt x="74" y="160"/>
                  </a:moveTo>
                  <a:cubicBezTo>
                    <a:pt x="93" y="160"/>
                    <a:pt x="93" y="160"/>
                    <a:pt x="93" y="160"/>
                  </a:cubicBezTo>
                  <a:cubicBezTo>
                    <a:pt x="93" y="103"/>
                    <a:pt x="93" y="103"/>
                    <a:pt x="93" y="103"/>
                  </a:cubicBezTo>
                  <a:cubicBezTo>
                    <a:pt x="74" y="103"/>
                    <a:pt x="74" y="103"/>
                    <a:pt x="74" y="103"/>
                  </a:cubicBezTo>
                  <a:lnTo>
                    <a:pt x="74" y="160"/>
                  </a:lnTo>
                  <a:close/>
                  <a:moveTo>
                    <a:pt x="140" y="102"/>
                  </a:moveTo>
                  <a:cubicBezTo>
                    <a:pt x="129" y="102"/>
                    <a:pt x="125" y="107"/>
                    <a:pt x="122" y="111"/>
                  </a:cubicBezTo>
                  <a:cubicBezTo>
                    <a:pt x="122" y="103"/>
                    <a:pt x="122" y="103"/>
                    <a:pt x="122" y="103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104" y="108"/>
                    <a:pt x="103" y="160"/>
                    <a:pt x="103" y="160"/>
                  </a:cubicBezTo>
                  <a:cubicBezTo>
                    <a:pt x="122" y="160"/>
                    <a:pt x="122" y="160"/>
                    <a:pt x="122" y="160"/>
                  </a:cubicBezTo>
                  <a:cubicBezTo>
                    <a:pt x="122" y="128"/>
                    <a:pt x="122" y="128"/>
                    <a:pt x="122" y="128"/>
                  </a:cubicBezTo>
                  <a:cubicBezTo>
                    <a:pt x="122" y="127"/>
                    <a:pt x="123" y="125"/>
                    <a:pt x="123" y="124"/>
                  </a:cubicBezTo>
                  <a:cubicBezTo>
                    <a:pt x="124" y="120"/>
                    <a:pt x="128" y="117"/>
                    <a:pt x="133" y="117"/>
                  </a:cubicBezTo>
                  <a:cubicBezTo>
                    <a:pt x="140" y="117"/>
                    <a:pt x="142" y="122"/>
                    <a:pt x="142" y="130"/>
                  </a:cubicBezTo>
                  <a:cubicBezTo>
                    <a:pt x="142" y="160"/>
                    <a:pt x="142" y="160"/>
                    <a:pt x="142" y="160"/>
                  </a:cubicBezTo>
                  <a:cubicBezTo>
                    <a:pt x="161" y="160"/>
                    <a:pt x="161" y="160"/>
                    <a:pt x="161" y="160"/>
                  </a:cubicBezTo>
                  <a:cubicBezTo>
                    <a:pt x="161" y="160"/>
                    <a:pt x="161" y="160"/>
                    <a:pt x="161" y="160"/>
                  </a:cubicBezTo>
                  <a:cubicBezTo>
                    <a:pt x="161" y="127"/>
                    <a:pt x="161" y="127"/>
                    <a:pt x="161" y="127"/>
                  </a:cubicBezTo>
                  <a:cubicBezTo>
                    <a:pt x="161" y="110"/>
                    <a:pt x="152" y="102"/>
                    <a:pt x="140" y="102"/>
                  </a:cubicBezTo>
                  <a:close/>
                  <a:moveTo>
                    <a:pt x="122" y="111"/>
                  </a:moveTo>
                  <a:cubicBezTo>
                    <a:pt x="122" y="111"/>
                    <a:pt x="122" y="111"/>
                    <a:pt x="122" y="111"/>
                  </a:cubicBezTo>
                  <a:cubicBezTo>
                    <a:pt x="122" y="111"/>
                    <a:pt x="122" y="111"/>
                    <a:pt x="122" y="111"/>
                  </a:cubicBezTo>
                  <a:close/>
                  <a:moveTo>
                    <a:pt x="83" y="75"/>
                  </a:moveTo>
                  <a:cubicBezTo>
                    <a:pt x="77" y="75"/>
                    <a:pt x="73" y="80"/>
                    <a:pt x="73" y="85"/>
                  </a:cubicBezTo>
                  <a:cubicBezTo>
                    <a:pt x="73" y="91"/>
                    <a:pt x="77" y="95"/>
                    <a:pt x="83" y="95"/>
                  </a:cubicBezTo>
                  <a:cubicBezTo>
                    <a:pt x="83" y="95"/>
                    <a:pt x="83" y="95"/>
                    <a:pt x="83" y="95"/>
                  </a:cubicBezTo>
                  <a:cubicBezTo>
                    <a:pt x="90" y="95"/>
                    <a:pt x="94" y="91"/>
                    <a:pt x="94" y="85"/>
                  </a:cubicBezTo>
                  <a:cubicBezTo>
                    <a:pt x="94" y="80"/>
                    <a:pt x="90" y="75"/>
                    <a:pt x="83" y="75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81" y="172"/>
                  </a:moveTo>
                  <a:cubicBezTo>
                    <a:pt x="181" y="177"/>
                    <a:pt x="176" y="181"/>
                    <a:pt x="171" y="181"/>
                  </a:cubicBezTo>
                  <a:cubicBezTo>
                    <a:pt x="64" y="181"/>
                    <a:pt x="64" y="181"/>
                    <a:pt x="64" y="181"/>
                  </a:cubicBezTo>
                  <a:cubicBezTo>
                    <a:pt x="59" y="181"/>
                    <a:pt x="55" y="177"/>
                    <a:pt x="55" y="172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55" y="58"/>
                    <a:pt x="59" y="54"/>
                    <a:pt x="64" y="54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76" y="54"/>
                    <a:pt x="181" y="58"/>
                    <a:pt x="181" y="63"/>
                  </a:cubicBezTo>
                  <a:cubicBezTo>
                    <a:pt x="181" y="172"/>
                    <a:pt x="181" y="172"/>
                    <a:pt x="181" y="1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Freeform: Shape 84"/>
            <p:cNvSpPr/>
            <p:nvPr/>
          </p:nvSpPr>
          <p:spPr bwMode="auto">
            <a:xfrm>
              <a:off x="8763507" y="2461270"/>
              <a:ext cx="568770" cy="568770"/>
            </a:xfrm>
            <a:custGeom>
              <a:avLst/>
              <a:gdLst>
                <a:gd name="T0" fmla="*/ 116 w 232"/>
                <a:gd name="T1" fmla="*/ 0 h 232"/>
                <a:gd name="T2" fmla="*/ 0 w 232"/>
                <a:gd name="T3" fmla="*/ 116 h 232"/>
                <a:gd name="T4" fmla="*/ 116 w 232"/>
                <a:gd name="T5" fmla="*/ 232 h 232"/>
                <a:gd name="T6" fmla="*/ 232 w 232"/>
                <a:gd name="T7" fmla="*/ 116 h 232"/>
                <a:gd name="T8" fmla="*/ 116 w 232"/>
                <a:gd name="T9" fmla="*/ 0 h 232"/>
                <a:gd name="T10" fmla="*/ 129 w 232"/>
                <a:gd name="T11" fmla="*/ 208 h 232"/>
                <a:gd name="T12" fmla="*/ 129 w 232"/>
                <a:gd name="T13" fmla="*/ 190 h 232"/>
                <a:gd name="T14" fmla="*/ 117 w 232"/>
                <a:gd name="T15" fmla="*/ 178 h 232"/>
                <a:gd name="T16" fmla="*/ 105 w 232"/>
                <a:gd name="T17" fmla="*/ 190 h 232"/>
                <a:gd name="T18" fmla="*/ 105 w 232"/>
                <a:gd name="T19" fmla="*/ 208 h 232"/>
                <a:gd name="T20" fmla="*/ 25 w 232"/>
                <a:gd name="T21" fmla="*/ 129 h 232"/>
                <a:gd name="T22" fmla="*/ 42 w 232"/>
                <a:gd name="T23" fmla="*/ 129 h 232"/>
                <a:gd name="T24" fmla="*/ 53 w 232"/>
                <a:gd name="T25" fmla="*/ 117 h 232"/>
                <a:gd name="T26" fmla="*/ 42 w 232"/>
                <a:gd name="T27" fmla="*/ 105 h 232"/>
                <a:gd name="T28" fmla="*/ 24 w 232"/>
                <a:gd name="T29" fmla="*/ 105 h 232"/>
                <a:gd name="T30" fmla="*/ 104 w 232"/>
                <a:gd name="T31" fmla="*/ 25 h 232"/>
                <a:gd name="T32" fmla="*/ 104 w 232"/>
                <a:gd name="T33" fmla="*/ 41 h 232"/>
                <a:gd name="T34" fmla="*/ 116 w 232"/>
                <a:gd name="T35" fmla="*/ 53 h 232"/>
                <a:gd name="T36" fmla="*/ 128 w 232"/>
                <a:gd name="T37" fmla="*/ 41 h 232"/>
                <a:gd name="T38" fmla="*/ 128 w 232"/>
                <a:gd name="T39" fmla="*/ 25 h 232"/>
                <a:gd name="T40" fmla="*/ 208 w 232"/>
                <a:gd name="T41" fmla="*/ 104 h 232"/>
                <a:gd name="T42" fmla="*/ 190 w 232"/>
                <a:gd name="T43" fmla="*/ 104 h 232"/>
                <a:gd name="T44" fmla="*/ 179 w 232"/>
                <a:gd name="T45" fmla="*/ 116 h 232"/>
                <a:gd name="T46" fmla="*/ 190 w 232"/>
                <a:gd name="T47" fmla="*/ 128 h 232"/>
                <a:gd name="T48" fmla="*/ 208 w 232"/>
                <a:gd name="T49" fmla="*/ 128 h 232"/>
                <a:gd name="T50" fmla="*/ 129 w 232"/>
                <a:gd name="T51" fmla="*/ 208 h 232"/>
                <a:gd name="T52" fmla="*/ 124 w 232"/>
                <a:gd name="T53" fmla="*/ 94 h 232"/>
                <a:gd name="T54" fmla="*/ 70 w 232"/>
                <a:gd name="T55" fmla="*/ 69 h 232"/>
                <a:gd name="T56" fmla="*/ 94 w 232"/>
                <a:gd name="T57" fmla="*/ 124 h 232"/>
                <a:gd name="T58" fmla="*/ 109 w 232"/>
                <a:gd name="T59" fmla="*/ 138 h 232"/>
                <a:gd name="T60" fmla="*/ 163 w 232"/>
                <a:gd name="T61" fmla="*/ 163 h 232"/>
                <a:gd name="T62" fmla="*/ 138 w 232"/>
                <a:gd name="T63" fmla="*/ 108 h 232"/>
                <a:gd name="T64" fmla="*/ 124 w 232"/>
                <a:gd name="T65" fmla="*/ 94 h 232"/>
                <a:gd name="T66" fmla="*/ 123 w 232"/>
                <a:gd name="T67" fmla="*/ 123 h 232"/>
                <a:gd name="T68" fmla="*/ 110 w 232"/>
                <a:gd name="T69" fmla="*/ 123 h 232"/>
                <a:gd name="T70" fmla="*/ 110 w 232"/>
                <a:gd name="T71" fmla="*/ 109 h 232"/>
                <a:gd name="T72" fmla="*/ 123 w 232"/>
                <a:gd name="T73" fmla="*/ 109 h 232"/>
                <a:gd name="T74" fmla="*/ 123 w 232"/>
                <a:gd name="T75" fmla="*/ 12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2" h="232">
                  <a:moveTo>
                    <a:pt x="116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lose/>
                  <a:moveTo>
                    <a:pt x="129" y="208"/>
                  </a:moveTo>
                  <a:cubicBezTo>
                    <a:pt x="129" y="190"/>
                    <a:pt x="129" y="190"/>
                    <a:pt x="129" y="190"/>
                  </a:cubicBezTo>
                  <a:cubicBezTo>
                    <a:pt x="129" y="183"/>
                    <a:pt x="123" y="178"/>
                    <a:pt x="117" y="178"/>
                  </a:cubicBezTo>
                  <a:cubicBezTo>
                    <a:pt x="110" y="178"/>
                    <a:pt x="105" y="183"/>
                    <a:pt x="105" y="190"/>
                  </a:cubicBezTo>
                  <a:cubicBezTo>
                    <a:pt x="105" y="208"/>
                    <a:pt x="105" y="208"/>
                    <a:pt x="105" y="208"/>
                  </a:cubicBezTo>
                  <a:cubicBezTo>
                    <a:pt x="63" y="203"/>
                    <a:pt x="30" y="170"/>
                    <a:pt x="25" y="129"/>
                  </a:cubicBezTo>
                  <a:cubicBezTo>
                    <a:pt x="42" y="129"/>
                    <a:pt x="42" y="129"/>
                    <a:pt x="42" y="129"/>
                  </a:cubicBezTo>
                  <a:cubicBezTo>
                    <a:pt x="48" y="129"/>
                    <a:pt x="53" y="123"/>
                    <a:pt x="53" y="117"/>
                  </a:cubicBezTo>
                  <a:cubicBezTo>
                    <a:pt x="53" y="110"/>
                    <a:pt x="48" y="105"/>
                    <a:pt x="42" y="105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9" y="63"/>
                    <a:pt x="63" y="30"/>
                    <a:pt x="104" y="25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7"/>
                    <a:pt x="109" y="53"/>
                    <a:pt x="116" y="53"/>
                  </a:cubicBezTo>
                  <a:cubicBezTo>
                    <a:pt x="122" y="53"/>
                    <a:pt x="128" y="47"/>
                    <a:pt x="128" y="41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69" y="30"/>
                    <a:pt x="202" y="63"/>
                    <a:pt x="208" y="104"/>
                  </a:cubicBezTo>
                  <a:cubicBezTo>
                    <a:pt x="190" y="104"/>
                    <a:pt x="190" y="104"/>
                    <a:pt x="190" y="104"/>
                  </a:cubicBezTo>
                  <a:cubicBezTo>
                    <a:pt x="184" y="104"/>
                    <a:pt x="179" y="109"/>
                    <a:pt x="179" y="116"/>
                  </a:cubicBezTo>
                  <a:cubicBezTo>
                    <a:pt x="179" y="122"/>
                    <a:pt x="184" y="128"/>
                    <a:pt x="190" y="128"/>
                  </a:cubicBezTo>
                  <a:cubicBezTo>
                    <a:pt x="208" y="128"/>
                    <a:pt x="208" y="128"/>
                    <a:pt x="208" y="128"/>
                  </a:cubicBezTo>
                  <a:cubicBezTo>
                    <a:pt x="203" y="169"/>
                    <a:pt x="170" y="202"/>
                    <a:pt x="129" y="208"/>
                  </a:cubicBezTo>
                  <a:close/>
                  <a:moveTo>
                    <a:pt x="124" y="94"/>
                  </a:moveTo>
                  <a:cubicBezTo>
                    <a:pt x="70" y="69"/>
                    <a:pt x="70" y="69"/>
                    <a:pt x="70" y="69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97" y="129"/>
                    <a:pt x="103" y="136"/>
                    <a:pt x="109" y="138"/>
                  </a:cubicBezTo>
                  <a:cubicBezTo>
                    <a:pt x="163" y="163"/>
                    <a:pt x="163" y="163"/>
                    <a:pt x="163" y="163"/>
                  </a:cubicBezTo>
                  <a:cubicBezTo>
                    <a:pt x="138" y="108"/>
                    <a:pt x="138" y="108"/>
                    <a:pt x="138" y="108"/>
                  </a:cubicBezTo>
                  <a:cubicBezTo>
                    <a:pt x="136" y="103"/>
                    <a:pt x="130" y="96"/>
                    <a:pt x="124" y="94"/>
                  </a:cubicBezTo>
                  <a:close/>
                  <a:moveTo>
                    <a:pt x="123" y="123"/>
                  </a:moveTo>
                  <a:cubicBezTo>
                    <a:pt x="119" y="126"/>
                    <a:pt x="113" y="126"/>
                    <a:pt x="110" y="123"/>
                  </a:cubicBezTo>
                  <a:cubicBezTo>
                    <a:pt x="106" y="119"/>
                    <a:pt x="106" y="113"/>
                    <a:pt x="110" y="109"/>
                  </a:cubicBezTo>
                  <a:cubicBezTo>
                    <a:pt x="113" y="106"/>
                    <a:pt x="119" y="106"/>
                    <a:pt x="123" y="109"/>
                  </a:cubicBezTo>
                  <a:cubicBezTo>
                    <a:pt x="127" y="113"/>
                    <a:pt x="127" y="119"/>
                    <a:pt x="123" y="1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Freeform: Shape 85"/>
            <p:cNvSpPr/>
            <p:nvPr/>
          </p:nvSpPr>
          <p:spPr bwMode="auto">
            <a:xfrm>
              <a:off x="5725206" y="2547574"/>
              <a:ext cx="568770" cy="568770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68" name="千图PPT彼岸天：ID 8661124库_组合 67"/>
          <p:cNvGrpSpPr/>
          <p:nvPr>
            <p:custDataLst>
              <p:tags r:id="rId2"/>
            </p:custDataLst>
          </p:nvPr>
        </p:nvGrpSpPr>
        <p:grpSpPr>
          <a:xfrm>
            <a:off x="1787929" y="4778622"/>
            <a:ext cx="8307089" cy="922563"/>
            <a:chOff x="1787929" y="4778622"/>
            <a:chExt cx="8307089" cy="922563"/>
          </a:xfrm>
        </p:grpSpPr>
        <p:sp>
          <p:nvSpPr>
            <p:cNvPr id="19" name="Oval 8"/>
            <p:cNvSpPr/>
            <p:nvPr/>
          </p:nvSpPr>
          <p:spPr>
            <a:xfrm>
              <a:off x="4413772" y="4992967"/>
              <a:ext cx="177424" cy="17742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Oval 10"/>
            <p:cNvSpPr/>
            <p:nvPr/>
          </p:nvSpPr>
          <p:spPr>
            <a:xfrm>
              <a:off x="7463676" y="4778622"/>
              <a:ext cx="177424" cy="17742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Rectangle: Rounded Corners 43"/>
            <p:cNvSpPr/>
            <p:nvPr/>
          </p:nvSpPr>
          <p:spPr>
            <a:xfrm>
              <a:off x="2153548" y="4880461"/>
              <a:ext cx="1402163" cy="329232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8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 fontScale="77500" lnSpcReduction="20000"/>
            </a:bodyPr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</a:rPr>
                <a:t>Enter the title text</a:t>
              </a:r>
            </a:p>
          </p:txBody>
        </p:sp>
        <p:sp>
          <p:nvSpPr>
            <p:cNvPr id="25" name="Rectangle: Rounded Corners 49"/>
            <p:cNvSpPr/>
            <p:nvPr/>
          </p:nvSpPr>
          <p:spPr>
            <a:xfrm>
              <a:off x="5381688" y="4880461"/>
              <a:ext cx="1402163" cy="329232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 fontScale="77500" lnSpcReduction="20000"/>
            </a:bodyPr>
            <a:lstStyle/>
            <a:p>
              <a:pPr algn="ctr"/>
              <a:r>
                <a:rPr lang="zh-CN" altLang="en-US" sz="1400" dirty="0"/>
                <a:t>Enter the title text</a:t>
              </a:r>
            </a:p>
          </p:txBody>
        </p:sp>
        <p:sp>
          <p:nvSpPr>
            <p:cNvPr id="27" name="Rectangle: Rounded Corners 55"/>
            <p:cNvSpPr/>
            <p:nvPr/>
          </p:nvSpPr>
          <p:spPr>
            <a:xfrm>
              <a:off x="8299758" y="4880461"/>
              <a:ext cx="1402163" cy="329232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 fontScale="77500" lnSpcReduction="20000"/>
            </a:bodyPr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</a:rPr>
                <a:t>Enter the title text</a:t>
              </a:r>
            </a:p>
          </p:txBody>
        </p:sp>
        <p:sp>
          <p:nvSpPr>
            <p:cNvPr id="36" name="Rectangle 87"/>
            <p:cNvSpPr/>
            <p:nvPr/>
          </p:nvSpPr>
          <p:spPr>
            <a:xfrm>
              <a:off x="1787929" y="5217852"/>
              <a:ext cx="2094254" cy="483333"/>
            </a:xfrm>
            <a:prstGeom prst="rect">
              <a:avLst/>
            </a:prstGeom>
          </p:spPr>
          <p:txBody>
            <a:bodyPr wrap="square" lIns="0" tIns="0" rIns="0" bIns="0" anchor="t" anchorCtr="1">
              <a:normAutofit fontScale="92500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000" dirty="0">
                  <a:solidFill>
                    <a:schemeClr val="dk1">
                      <a:lumMod val="100000"/>
                    </a:schemeClr>
                  </a:solidFill>
                </a:rPr>
                <a:t>Please replace the text content copy your content to this</a:t>
              </a:r>
              <a:br>
                <a:rPr lang="zh-CN" altLang="en-US" sz="1000" dirty="0">
                  <a:solidFill>
                    <a:schemeClr val="dk1">
                      <a:lumMod val="100000"/>
                    </a:schemeClr>
                  </a:solidFill>
                </a:rPr>
              </a:br>
              <a:endParaRPr lang="zh-CN" altLang="en-US" sz="1000" dirty="0">
                <a:solidFill>
                  <a:schemeClr val="dk1">
                    <a:lumMod val="100000"/>
                  </a:schemeClr>
                </a:solidFill>
              </a:endParaRPr>
            </a:p>
          </p:txBody>
        </p:sp>
        <p:sp>
          <p:nvSpPr>
            <p:cNvPr id="37" name="Rectangle 88"/>
            <p:cNvSpPr/>
            <p:nvPr/>
          </p:nvSpPr>
          <p:spPr>
            <a:xfrm>
              <a:off x="4980308" y="5217852"/>
              <a:ext cx="2094254" cy="483333"/>
            </a:xfrm>
            <a:prstGeom prst="rect">
              <a:avLst/>
            </a:prstGeom>
          </p:spPr>
          <p:txBody>
            <a:bodyPr wrap="square" lIns="0" tIns="0" rIns="0" bIns="0" anchor="t" anchorCtr="1">
              <a:normAutofit fontScale="92500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000" dirty="0">
                  <a:solidFill>
                    <a:schemeClr val="dk1">
                      <a:lumMod val="100000"/>
                    </a:schemeClr>
                  </a:solidFill>
                </a:rPr>
                <a:t>Please replace the text content copy your content to this</a:t>
              </a:r>
              <a:br>
                <a:rPr lang="zh-CN" altLang="en-US" sz="1000" dirty="0">
                  <a:solidFill>
                    <a:schemeClr val="dk1">
                      <a:lumMod val="100000"/>
                    </a:schemeClr>
                  </a:solidFill>
                </a:rPr>
              </a:br>
              <a:endParaRPr lang="zh-CN" altLang="en-US" sz="1000" dirty="0">
                <a:solidFill>
                  <a:schemeClr val="dk1">
                    <a:lumMod val="100000"/>
                  </a:schemeClr>
                </a:solidFill>
              </a:endParaRPr>
            </a:p>
          </p:txBody>
        </p:sp>
        <p:sp>
          <p:nvSpPr>
            <p:cNvPr id="38" name="Rectangle 89"/>
            <p:cNvSpPr/>
            <p:nvPr/>
          </p:nvSpPr>
          <p:spPr>
            <a:xfrm>
              <a:off x="8000764" y="5217852"/>
              <a:ext cx="2094254" cy="483333"/>
            </a:xfrm>
            <a:prstGeom prst="rect">
              <a:avLst/>
            </a:prstGeom>
          </p:spPr>
          <p:txBody>
            <a:bodyPr wrap="square" lIns="0" tIns="0" rIns="0" bIns="0" anchor="t" anchorCtr="1">
              <a:normAutofit fontScale="92500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000" dirty="0">
                  <a:solidFill>
                    <a:schemeClr val="dk1">
                      <a:lumMod val="100000"/>
                    </a:schemeClr>
                  </a:solidFill>
                </a:rPr>
                <a:t>Please replace the text content copy your content to this</a:t>
              </a:r>
              <a:br>
                <a:rPr lang="zh-CN" altLang="en-US" sz="1000" dirty="0">
                  <a:solidFill>
                    <a:schemeClr val="dk1">
                      <a:lumMod val="100000"/>
                    </a:schemeClr>
                  </a:solidFill>
                </a:rPr>
              </a:br>
              <a:endParaRPr lang="zh-CN" altLang="en-US" sz="1000" dirty="0">
                <a:solidFill>
                  <a:schemeClr val="dk1">
                    <a:lumMod val="100000"/>
                  </a:schemeClr>
                </a:solidFill>
              </a:endParaRPr>
            </a:p>
          </p:txBody>
        </p:sp>
      </p:grpSp>
      <p:grpSp>
        <p:nvGrpSpPr>
          <p:cNvPr id="67" name="千图PPT彼岸天：ID 8661124库_组合 66"/>
          <p:cNvGrpSpPr/>
          <p:nvPr>
            <p:custDataLst>
              <p:tags r:id="rId3"/>
            </p:custDataLst>
          </p:nvPr>
        </p:nvGrpSpPr>
        <p:grpSpPr>
          <a:xfrm>
            <a:off x="6505258" y="1591818"/>
            <a:ext cx="2094254" cy="843755"/>
            <a:chOff x="6505258" y="1591818"/>
            <a:chExt cx="2094254" cy="843755"/>
          </a:xfrm>
        </p:grpSpPr>
        <p:sp>
          <p:nvSpPr>
            <p:cNvPr id="26" name="Rectangle: Rounded Corners 52"/>
            <p:cNvSpPr/>
            <p:nvPr/>
          </p:nvSpPr>
          <p:spPr>
            <a:xfrm>
              <a:off x="6851306" y="1591818"/>
              <a:ext cx="1402163" cy="32923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 fontScale="77500" lnSpcReduction="20000"/>
            </a:bodyPr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</a:rPr>
                <a:t>Enter the title text</a:t>
              </a:r>
            </a:p>
          </p:txBody>
        </p:sp>
        <p:sp>
          <p:nvSpPr>
            <p:cNvPr id="39" name="Rectangle 90"/>
            <p:cNvSpPr/>
            <p:nvPr/>
          </p:nvSpPr>
          <p:spPr>
            <a:xfrm>
              <a:off x="6505258" y="1952240"/>
              <a:ext cx="2094254" cy="483333"/>
            </a:xfrm>
            <a:prstGeom prst="rect">
              <a:avLst/>
            </a:prstGeom>
          </p:spPr>
          <p:txBody>
            <a:bodyPr wrap="square" lIns="0" tIns="0" rIns="0" bIns="0">
              <a:normAutofit fontScale="92500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000" dirty="0">
                  <a:solidFill>
                    <a:schemeClr val="dk1">
                      <a:lumMod val="100000"/>
                    </a:schemeClr>
                  </a:solidFill>
                </a:rPr>
                <a:t>Please replace the text content copy your content to this</a:t>
              </a:r>
              <a:br>
                <a:rPr lang="zh-CN" altLang="en-US" sz="1000" dirty="0">
                  <a:solidFill>
                    <a:schemeClr val="dk1">
                      <a:lumMod val="100000"/>
                    </a:schemeClr>
                  </a:solidFill>
                </a:rPr>
              </a:br>
              <a:endParaRPr lang="zh-CN" altLang="en-US" sz="1000" dirty="0">
                <a:solidFill>
                  <a:schemeClr val="dk1">
                    <a:lumMod val="100000"/>
                  </a:schemeClr>
                </a:solidFill>
              </a:endParaRPr>
            </a:p>
          </p:txBody>
        </p:sp>
      </p:grpSp>
      <p:grpSp>
        <p:nvGrpSpPr>
          <p:cNvPr id="2" name="千图PPT彼岸天：ID 8661124库_组合 1"/>
          <p:cNvGrpSpPr/>
          <p:nvPr>
            <p:custDataLst>
              <p:tags r:id="rId4"/>
            </p:custDataLst>
          </p:nvPr>
        </p:nvGrpSpPr>
        <p:grpSpPr>
          <a:xfrm>
            <a:off x="3504274" y="1601853"/>
            <a:ext cx="2094254" cy="833720"/>
            <a:chOff x="3504274" y="1601853"/>
            <a:chExt cx="2094254" cy="833720"/>
          </a:xfrm>
        </p:grpSpPr>
        <p:sp>
          <p:nvSpPr>
            <p:cNvPr id="24" name="Rectangle: Rounded Corners 46"/>
            <p:cNvSpPr/>
            <p:nvPr/>
          </p:nvSpPr>
          <p:spPr>
            <a:xfrm>
              <a:off x="3801402" y="1601853"/>
              <a:ext cx="1402163" cy="32923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 fontScale="77500" lnSpcReduction="20000"/>
            </a:bodyPr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</a:rPr>
                <a:t>Enter the title text</a:t>
              </a:r>
            </a:p>
          </p:txBody>
        </p:sp>
        <p:sp>
          <p:nvSpPr>
            <p:cNvPr id="40" name="Rectangle 91"/>
            <p:cNvSpPr/>
            <p:nvPr/>
          </p:nvSpPr>
          <p:spPr>
            <a:xfrm>
              <a:off x="3504274" y="1952240"/>
              <a:ext cx="2094254" cy="483333"/>
            </a:xfrm>
            <a:prstGeom prst="rect">
              <a:avLst/>
            </a:prstGeom>
          </p:spPr>
          <p:txBody>
            <a:bodyPr wrap="square" lIns="0" tIns="0" rIns="0" bIns="0">
              <a:normAutofit fontScale="92500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000" dirty="0">
                  <a:solidFill>
                    <a:schemeClr val="dk1">
                      <a:lumMod val="100000"/>
                    </a:schemeClr>
                  </a:solidFill>
                </a:rPr>
                <a:t>Please replace the text content copy your content to this</a:t>
              </a:r>
              <a:br>
                <a:rPr lang="zh-CN" altLang="en-US" sz="1000" dirty="0">
                  <a:solidFill>
                    <a:schemeClr val="dk1">
                      <a:lumMod val="100000"/>
                    </a:schemeClr>
                  </a:solidFill>
                </a:rPr>
              </a:br>
              <a:endParaRPr lang="zh-CN" altLang="en-US" sz="1000" dirty="0">
                <a:solidFill>
                  <a:schemeClr val="dk1">
                    <a:lumMod val="100000"/>
                  </a:schemeClr>
                </a:solidFill>
              </a:endParaRPr>
            </a:p>
          </p:txBody>
        </p:sp>
      </p:grpSp>
      <p:sp>
        <p:nvSpPr>
          <p:cNvPr id="3" name="矩形 2"/>
          <p:cNvSpPr/>
          <p:nvPr userDrawn="1"/>
        </p:nvSpPr>
        <p:spPr>
          <a:xfrm>
            <a:off x="4605038" y="453522"/>
            <a:ext cx="2646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spc="300" dirty="0">
                <a:solidFill>
                  <a:schemeClr val="tx1"/>
                </a:solidFill>
                <a:latin typeface="造字工房俊雅（非商用）常规体" pitchFamily="50" charset="-122"/>
                <a:ea typeface="造字工房俊雅（非商用）常规体" pitchFamily="50" charset="-122"/>
              </a:rPr>
              <a:t>Please enter the title here</a:t>
            </a:r>
            <a:endParaRPr lang="en-US" altLang="zh-CN" sz="2800" spc="300" dirty="0">
              <a:solidFill>
                <a:schemeClr val="tx1"/>
              </a:solidFill>
              <a:latin typeface="造字工房俊雅（非商用）常规体" pitchFamily="50" charset="-122"/>
              <a:ea typeface="造字工房俊雅（非商用）常规体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:a14="http://schemas.microsoft.com/office/drawing/2010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千图PPT彼岸天：ID 8661124库_直接连接符 38"/>
          <p:cNvCxnSpPr/>
          <p:nvPr>
            <p:custDataLst>
              <p:tags r:id="rId1"/>
            </p:custDataLst>
          </p:nvPr>
        </p:nvCxnSpPr>
        <p:spPr>
          <a:xfrm flipH="1">
            <a:off x="5769735" y="2552485"/>
            <a:ext cx="30038" cy="456824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千图PPT彼岸天：ID 8661124库_组合 46"/>
          <p:cNvGrpSpPr/>
          <p:nvPr>
            <p:custDataLst>
              <p:tags r:id="rId2"/>
            </p:custDataLst>
          </p:nvPr>
        </p:nvGrpSpPr>
        <p:grpSpPr>
          <a:xfrm>
            <a:off x="5733326" y="3298825"/>
            <a:ext cx="3754758" cy="1530351"/>
            <a:chOff x="5733326" y="3298825"/>
            <a:chExt cx="3754758" cy="1530351"/>
          </a:xfrm>
        </p:grpSpPr>
        <p:sp>
          <p:nvSpPr>
            <p:cNvPr id="5" name="Straight Connector 52"/>
            <p:cNvSpPr/>
            <p:nvPr/>
          </p:nvSpPr>
          <p:spPr bwMode="auto">
            <a:xfrm flipH="1">
              <a:off x="5795237" y="4165600"/>
              <a:ext cx="2367283" cy="0"/>
            </a:xfrm>
            <a:prstGeom prst="line">
              <a:avLst/>
            </a:prstGeom>
            <a:noFill/>
            <a:ln w="19050" cap="rnd">
              <a:solidFill>
                <a:schemeClr val="accent3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Oval 53"/>
            <p:cNvSpPr/>
            <p:nvPr/>
          </p:nvSpPr>
          <p:spPr bwMode="auto">
            <a:xfrm>
              <a:off x="5733326" y="4103688"/>
              <a:ext cx="123825" cy="12382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7" name="Group 2"/>
            <p:cNvGrpSpPr/>
            <p:nvPr/>
          </p:nvGrpSpPr>
          <p:grpSpPr>
            <a:xfrm>
              <a:off x="8162521" y="3503613"/>
              <a:ext cx="1325563" cy="1325563"/>
              <a:chOff x="7346226" y="3503613"/>
              <a:chExt cx="1325563" cy="1325563"/>
            </a:xfrm>
          </p:grpSpPr>
          <p:sp>
            <p:nvSpPr>
              <p:cNvPr id="43" name="Oval 51"/>
              <p:cNvSpPr/>
              <p:nvPr/>
            </p:nvSpPr>
            <p:spPr bwMode="auto">
              <a:xfrm>
                <a:off x="7346226" y="3503613"/>
                <a:ext cx="1325563" cy="1325563"/>
              </a:xfrm>
              <a:prstGeom prst="ellipse">
                <a:avLst/>
              </a:prstGeom>
              <a:noFill/>
              <a:ln w="19050" cap="rnd">
                <a:solidFill>
                  <a:schemeClr val="accent3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" name="Freeform: Shape 54"/>
              <p:cNvSpPr/>
              <p:nvPr/>
            </p:nvSpPr>
            <p:spPr bwMode="auto">
              <a:xfrm>
                <a:off x="7818258" y="3871791"/>
                <a:ext cx="473212" cy="587618"/>
              </a:xfrm>
              <a:custGeom>
                <a:avLst/>
                <a:gdLst>
                  <a:gd name="T0" fmla="*/ 381 w 400"/>
                  <a:gd name="T1" fmla="*/ 124 h 498"/>
                  <a:gd name="T2" fmla="*/ 381 w 400"/>
                  <a:gd name="T3" fmla="*/ 124 h 498"/>
                  <a:gd name="T4" fmla="*/ 231 w 400"/>
                  <a:gd name="T5" fmla="*/ 9 h 498"/>
                  <a:gd name="T6" fmla="*/ 115 w 400"/>
                  <a:gd name="T7" fmla="*/ 151 h 498"/>
                  <a:gd name="T8" fmla="*/ 133 w 400"/>
                  <a:gd name="T9" fmla="*/ 213 h 498"/>
                  <a:gd name="T10" fmla="*/ 9 w 400"/>
                  <a:gd name="T11" fmla="*/ 407 h 498"/>
                  <a:gd name="T12" fmla="*/ 0 w 400"/>
                  <a:gd name="T13" fmla="*/ 434 h 498"/>
                  <a:gd name="T14" fmla="*/ 9 w 400"/>
                  <a:gd name="T15" fmla="*/ 478 h 498"/>
                  <a:gd name="T16" fmla="*/ 27 w 400"/>
                  <a:gd name="T17" fmla="*/ 497 h 498"/>
                  <a:gd name="T18" fmla="*/ 62 w 400"/>
                  <a:gd name="T19" fmla="*/ 487 h 498"/>
                  <a:gd name="T20" fmla="*/ 89 w 400"/>
                  <a:gd name="T21" fmla="*/ 470 h 498"/>
                  <a:gd name="T22" fmla="*/ 142 w 400"/>
                  <a:gd name="T23" fmla="*/ 390 h 498"/>
                  <a:gd name="T24" fmla="*/ 142 w 400"/>
                  <a:gd name="T25" fmla="*/ 390 h 498"/>
                  <a:gd name="T26" fmla="*/ 177 w 400"/>
                  <a:gd name="T27" fmla="*/ 381 h 498"/>
                  <a:gd name="T28" fmla="*/ 231 w 400"/>
                  <a:gd name="T29" fmla="*/ 284 h 498"/>
                  <a:gd name="T30" fmla="*/ 293 w 400"/>
                  <a:gd name="T31" fmla="*/ 284 h 498"/>
                  <a:gd name="T32" fmla="*/ 381 w 400"/>
                  <a:gd name="T33" fmla="*/ 124 h 498"/>
                  <a:gd name="T34" fmla="*/ 319 w 400"/>
                  <a:gd name="T35" fmla="*/ 159 h 498"/>
                  <a:gd name="T36" fmla="*/ 319 w 400"/>
                  <a:gd name="T37" fmla="*/ 159 h 498"/>
                  <a:gd name="T38" fmla="*/ 256 w 400"/>
                  <a:gd name="T39" fmla="*/ 142 h 498"/>
                  <a:gd name="T40" fmla="*/ 221 w 400"/>
                  <a:gd name="T41" fmla="*/ 80 h 498"/>
                  <a:gd name="T42" fmla="*/ 310 w 400"/>
                  <a:gd name="T43" fmla="*/ 71 h 498"/>
                  <a:gd name="T44" fmla="*/ 319 w 400"/>
                  <a:gd name="T45" fmla="*/ 159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00" h="498">
                    <a:moveTo>
                      <a:pt x="381" y="124"/>
                    </a:moveTo>
                    <a:lnTo>
                      <a:pt x="381" y="124"/>
                    </a:lnTo>
                    <a:cubicBezTo>
                      <a:pt x="372" y="44"/>
                      <a:pt x="301" y="0"/>
                      <a:pt x="231" y="9"/>
                    </a:cubicBezTo>
                    <a:cubicBezTo>
                      <a:pt x="159" y="27"/>
                      <a:pt x="106" y="80"/>
                      <a:pt x="115" y="151"/>
                    </a:cubicBezTo>
                    <a:cubicBezTo>
                      <a:pt x="115" y="168"/>
                      <a:pt x="124" y="195"/>
                      <a:pt x="133" y="213"/>
                    </a:cubicBezTo>
                    <a:cubicBezTo>
                      <a:pt x="9" y="407"/>
                      <a:pt x="9" y="407"/>
                      <a:pt x="9" y="407"/>
                    </a:cubicBezTo>
                    <a:cubicBezTo>
                      <a:pt x="0" y="407"/>
                      <a:pt x="0" y="425"/>
                      <a:pt x="0" y="434"/>
                    </a:cubicBezTo>
                    <a:cubicBezTo>
                      <a:pt x="9" y="478"/>
                      <a:pt x="9" y="478"/>
                      <a:pt x="9" y="478"/>
                    </a:cubicBezTo>
                    <a:cubicBezTo>
                      <a:pt x="9" y="487"/>
                      <a:pt x="18" y="497"/>
                      <a:pt x="27" y="497"/>
                    </a:cubicBezTo>
                    <a:cubicBezTo>
                      <a:pt x="62" y="487"/>
                      <a:pt x="62" y="487"/>
                      <a:pt x="62" y="487"/>
                    </a:cubicBezTo>
                    <a:cubicBezTo>
                      <a:pt x="71" y="487"/>
                      <a:pt x="80" y="478"/>
                      <a:pt x="89" y="470"/>
                    </a:cubicBezTo>
                    <a:cubicBezTo>
                      <a:pt x="142" y="390"/>
                      <a:pt x="142" y="390"/>
                      <a:pt x="142" y="390"/>
                    </a:cubicBezTo>
                    <a:lnTo>
                      <a:pt x="142" y="390"/>
                    </a:lnTo>
                    <a:cubicBezTo>
                      <a:pt x="177" y="381"/>
                      <a:pt x="177" y="381"/>
                      <a:pt x="177" y="381"/>
                    </a:cubicBezTo>
                    <a:cubicBezTo>
                      <a:pt x="231" y="284"/>
                      <a:pt x="231" y="284"/>
                      <a:pt x="231" y="284"/>
                    </a:cubicBezTo>
                    <a:cubicBezTo>
                      <a:pt x="248" y="293"/>
                      <a:pt x="284" y="284"/>
                      <a:pt x="293" y="284"/>
                    </a:cubicBezTo>
                    <a:cubicBezTo>
                      <a:pt x="363" y="275"/>
                      <a:pt x="399" y="195"/>
                      <a:pt x="381" y="124"/>
                    </a:cubicBezTo>
                    <a:close/>
                    <a:moveTo>
                      <a:pt x="319" y="159"/>
                    </a:moveTo>
                    <a:lnTo>
                      <a:pt x="319" y="159"/>
                    </a:lnTo>
                    <a:cubicBezTo>
                      <a:pt x="301" y="187"/>
                      <a:pt x="284" y="168"/>
                      <a:pt x="256" y="142"/>
                    </a:cubicBezTo>
                    <a:cubicBezTo>
                      <a:pt x="231" y="124"/>
                      <a:pt x="203" y="115"/>
                      <a:pt x="221" y="80"/>
                    </a:cubicBezTo>
                    <a:cubicBezTo>
                      <a:pt x="240" y="53"/>
                      <a:pt x="284" y="44"/>
                      <a:pt x="310" y="71"/>
                    </a:cubicBezTo>
                    <a:cubicBezTo>
                      <a:pt x="337" y="89"/>
                      <a:pt x="346" y="133"/>
                      <a:pt x="319" y="15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0" name="Group 75"/>
            <p:cNvGrpSpPr/>
            <p:nvPr/>
          </p:nvGrpSpPr>
          <p:grpSpPr>
            <a:xfrm>
              <a:off x="5888526" y="3298825"/>
              <a:ext cx="2475726" cy="780221"/>
              <a:chOff x="9784347" y="2299562"/>
              <a:chExt cx="2475726" cy="780221"/>
            </a:xfrm>
          </p:grpSpPr>
          <p:sp>
            <p:nvSpPr>
              <p:cNvPr id="33" name="TextBox 76"/>
              <p:cNvSpPr txBox="1"/>
              <p:nvPr/>
            </p:nvSpPr>
            <p:spPr>
              <a:xfrm>
                <a:off x="9784347" y="2299562"/>
                <a:ext cx="2475726" cy="214249"/>
              </a:xfrm>
              <a:prstGeom prst="rect">
                <a:avLst/>
              </a:prstGeom>
              <a:noFill/>
            </p:spPr>
            <p:txBody>
              <a:bodyPr wrap="none" lIns="216000" tIns="0" rIns="216000" bIns="0" anchor="b" anchorCtr="0">
                <a:normAutofit/>
              </a:bodyPr>
              <a:lstStyle/>
              <a:p>
                <a:r>
                  <a:rPr lang="zh-CN" altLang="en-US" sz="1400" b="1" dirty="0">
                    <a:solidFill>
                      <a:schemeClr val="accent3">
                        <a:lumMod val="100000"/>
                      </a:schemeClr>
                    </a:solidFill>
                  </a:rPr>
                  <a:t>Enter the title text</a:t>
                </a:r>
              </a:p>
            </p:txBody>
          </p:sp>
          <p:sp>
            <p:nvSpPr>
              <p:cNvPr id="34" name="TextBox 77"/>
              <p:cNvSpPr txBox="1"/>
              <p:nvPr/>
            </p:nvSpPr>
            <p:spPr>
              <a:xfrm>
                <a:off x="9784347" y="2513812"/>
                <a:ext cx="2475725" cy="565971"/>
              </a:xfrm>
              <a:prstGeom prst="rect">
                <a:avLst/>
              </a:prstGeom>
            </p:spPr>
            <p:txBody>
              <a:bodyPr vert="horz" wrap="square" lIns="216000" tIns="0" rIns="216000" bIns="0" anchor="ctr" anchorCtr="0">
                <a:norm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chemeClr val="dk1">
                        <a:lumMod val="100000"/>
                      </a:schemeClr>
                    </a:solidFill>
                  </a:rPr>
                  <a:t>Please replace the text content copy your content to this </a:t>
                </a:r>
                <a:br>
                  <a:rPr lang="zh-CN" altLang="en-US" sz="1050" dirty="0">
                    <a:solidFill>
                      <a:schemeClr val="dk1">
                        <a:lumMod val="100000"/>
                      </a:schemeClr>
                    </a:solidFill>
                  </a:rPr>
                </a:br>
                <a:endParaRPr lang="zh-CN" altLang="en-US" sz="1050" dirty="0">
                  <a:solidFill>
                    <a:schemeClr val="dk1">
                      <a:lumMod val="100000"/>
                    </a:schemeClr>
                  </a:solidFill>
                </a:endParaRPr>
              </a:p>
            </p:txBody>
          </p:sp>
        </p:grpSp>
      </p:grpSp>
      <p:grpSp>
        <p:nvGrpSpPr>
          <p:cNvPr id="49" name="千图PPT彼岸天：ID 8661124库_组合 48"/>
          <p:cNvGrpSpPr/>
          <p:nvPr>
            <p:custDataLst>
              <p:tags r:id="rId3"/>
            </p:custDataLst>
          </p:nvPr>
        </p:nvGrpSpPr>
        <p:grpSpPr>
          <a:xfrm>
            <a:off x="1511369" y="4320796"/>
            <a:ext cx="4345782" cy="1567242"/>
            <a:chOff x="1511369" y="4320796"/>
            <a:chExt cx="4345782" cy="1567242"/>
          </a:xfrm>
        </p:grpSpPr>
        <p:sp>
          <p:nvSpPr>
            <p:cNvPr id="11" name="Straight Connector 62"/>
            <p:cNvSpPr/>
            <p:nvPr/>
          </p:nvSpPr>
          <p:spPr bwMode="auto">
            <a:xfrm>
              <a:off x="2994094" y="5153025"/>
              <a:ext cx="2813844" cy="0"/>
            </a:xfrm>
            <a:prstGeom prst="line">
              <a:avLst/>
            </a:prstGeom>
            <a:noFill/>
            <a:ln w="19050" cap="rnd">
              <a:solidFill>
                <a:schemeClr val="accent4">
                  <a:lumMod val="7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Oval 63"/>
            <p:cNvSpPr/>
            <p:nvPr/>
          </p:nvSpPr>
          <p:spPr bwMode="auto">
            <a:xfrm>
              <a:off x="5733326" y="5091113"/>
              <a:ext cx="123825" cy="12382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3" name="Group 6"/>
            <p:cNvGrpSpPr/>
            <p:nvPr/>
          </p:nvGrpSpPr>
          <p:grpSpPr>
            <a:xfrm>
              <a:off x="1511369" y="4403725"/>
              <a:ext cx="1482725" cy="1484313"/>
              <a:chOff x="1507401" y="4403725"/>
              <a:chExt cx="1482725" cy="1484313"/>
            </a:xfrm>
          </p:grpSpPr>
          <p:sp>
            <p:nvSpPr>
              <p:cNvPr id="39" name="Oval 61"/>
              <p:cNvSpPr/>
              <p:nvPr/>
            </p:nvSpPr>
            <p:spPr bwMode="auto">
              <a:xfrm>
                <a:off x="1507401" y="4403725"/>
                <a:ext cx="1482725" cy="1484313"/>
              </a:xfrm>
              <a:prstGeom prst="ellipse">
                <a:avLst/>
              </a:prstGeom>
              <a:noFill/>
              <a:ln w="19050" cap="rnd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" name="Freeform: Shape 64"/>
              <p:cNvSpPr/>
              <p:nvPr/>
            </p:nvSpPr>
            <p:spPr bwMode="auto">
              <a:xfrm>
                <a:off x="1923716" y="4866861"/>
                <a:ext cx="675852" cy="604078"/>
              </a:xfrm>
              <a:custGeom>
                <a:avLst/>
                <a:gdLst>
                  <a:gd name="T0" fmla="*/ 80 w 498"/>
                  <a:gd name="T1" fmla="*/ 151 h 445"/>
                  <a:gd name="T2" fmla="*/ 80 w 498"/>
                  <a:gd name="T3" fmla="*/ 151 h 445"/>
                  <a:gd name="T4" fmla="*/ 142 w 498"/>
                  <a:gd name="T5" fmla="*/ 169 h 445"/>
                  <a:gd name="T6" fmla="*/ 151 w 498"/>
                  <a:gd name="T7" fmla="*/ 169 h 445"/>
                  <a:gd name="T8" fmla="*/ 195 w 498"/>
                  <a:gd name="T9" fmla="*/ 134 h 445"/>
                  <a:gd name="T10" fmla="*/ 195 w 498"/>
                  <a:gd name="T11" fmla="*/ 125 h 445"/>
                  <a:gd name="T12" fmla="*/ 178 w 498"/>
                  <a:gd name="T13" fmla="*/ 107 h 445"/>
                  <a:gd name="T14" fmla="*/ 275 w 498"/>
                  <a:gd name="T15" fmla="*/ 10 h 445"/>
                  <a:gd name="T16" fmla="*/ 195 w 498"/>
                  <a:gd name="T17" fmla="*/ 0 h 445"/>
                  <a:gd name="T18" fmla="*/ 107 w 498"/>
                  <a:gd name="T19" fmla="*/ 54 h 445"/>
                  <a:gd name="T20" fmla="*/ 72 w 498"/>
                  <a:gd name="T21" fmla="*/ 81 h 445"/>
                  <a:gd name="T22" fmla="*/ 53 w 498"/>
                  <a:gd name="T23" fmla="*/ 116 h 445"/>
                  <a:gd name="T24" fmla="*/ 18 w 498"/>
                  <a:gd name="T25" fmla="*/ 125 h 445"/>
                  <a:gd name="T26" fmla="*/ 0 w 498"/>
                  <a:gd name="T27" fmla="*/ 143 h 445"/>
                  <a:gd name="T28" fmla="*/ 0 w 498"/>
                  <a:gd name="T29" fmla="*/ 151 h 445"/>
                  <a:gd name="T30" fmla="*/ 36 w 498"/>
                  <a:gd name="T31" fmla="*/ 187 h 445"/>
                  <a:gd name="T32" fmla="*/ 53 w 498"/>
                  <a:gd name="T33" fmla="*/ 196 h 445"/>
                  <a:gd name="T34" fmla="*/ 72 w 498"/>
                  <a:gd name="T35" fmla="*/ 178 h 445"/>
                  <a:gd name="T36" fmla="*/ 80 w 498"/>
                  <a:gd name="T37" fmla="*/ 151 h 445"/>
                  <a:gd name="T38" fmla="*/ 222 w 498"/>
                  <a:gd name="T39" fmla="*/ 160 h 445"/>
                  <a:gd name="T40" fmla="*/ 222 w 498"/>
                  <a:gd name="T41" fmla="*/ 160 h 445"/>
                  <a:gd name="T42" fmla="*/ 213 w 498"/>
                  <a:gd name="T43" fmla="*/ 160 h 445"/>
                  <a:gd name="T44" fmla="*/ 178 w 498"/>
                  <a:gd name="T45" fmla="*/ 187 h 445"/>
                  <a:gd name="T46" fmla="*/ 169 w 498"/>
                  <a:gd name="T47" fmla="*/ 204 h 445"/>
                  <a:gd name="T48" fmla="*/ 381 w 498"/>
                  <a:gd name="T49" fmla="*/ 435 h 445"/>
                  <a:gd name="T50" fmla="*/ 399 w 498"/>
                  <a:gd name="T51" fmla="*/ 435 h 445"/>
                  <a:gd name="T52" fmla="*/ 426 w 498"/>
                  <a:gd name="T53" fmla="*/ 417 h 445"/>
                  <a:gd name="T54" fmla="*/ 426 w 498"/>
                  <a:gd name="T55" fmla="*/ 400 h 445"/>
                  <a:gd name="T56" fmla="*/ 222 w 498"/>
                  <a:gd name="T57" fmla="*/ 160 h 445"/>
                  <a:gd name="T58" fmla="*/ 497 w 498"/>
                  <a:gd name="T59" fmla="*/ 63 h 445"/>
                  <a:gd name="T60" fmla="*/ 497 w 498"/>
                  <a:gd name="T61" fmla="*/ 63 h 445"/>
                  <a:gd name="T62" fmla="*/ 479 w 498"/>
                  <a:gd name="T63" fmla="*/ 54 h 445"/>
                  <a:gd name="T64" fmla="*/ 461 w 498"/>
                  <a:gd name="T65" fmla="*/ 89 h 445"/>
                  <a:gd name="T66" fmla="*/ 408 w 498"/>
                  <a:gd name="T67" fmla="*/ 107 h 445"/>
                  <a:gd name="T68" fmla="*/ 399 w 498"/>
                  <a:gd name="T69" fmla="*/ 63 h 445"/>
                  <a:gd name="T70" fmla="*/ 417 w 498"/>
                  <a:gd name="T71" fmla="*/ 19 h 445"/>
                  <a:gd name="T72" fmla="*/ 408 w 498"/>
                  <a:gd name="T73" fmla="*/ 10 h 445"/>
                  <a:gd name="T74" fmla="*/ 337 w 498"/>
                  <a:gd name="T75" fmla="*/ 72 h 445"/>
                  <a:gd name="T76" fmla="*/ 319 w 498"/>
                  <a:gd name="T77" fmla="*/ 151 h 445"/>
                  <a:gd name="T78" fmla="*/ 284 w 498"/>
                  <a:gd name="T79" fmla="*/ 187 h 445"/>
                  <a:gd name="T80" fmla="*/ 319 w 498"/>
                  <a:gd name="T81" fmla="*/ 231 h 445"/>
                  <a:gd name="T82" fmla="*/ 364 w 498"/>
                  <a:gd name="T83" fmla="*/ 187 h 445"/>
                  <a:gd name="T84" fmla="*/ 408 w 498"/>
                  <a:gd name="T85" fmla="*/ 178 h 445"/>
                  <a:gd name="T86" fmla="*/ 488 w 498"/>
                  <a:gd name="T87" fmla="*/ 143 h 445"/>
                  <a:gd name="T88" fmla="*/ 497 w 498"/>
                  <a:gd name="T89" fmla="*/ 63 h 445"/>
                  <a:gd name="T90" fmla="*/ 72 w 498"/>
                  <a:gd name="T91" fmla="*/ 400 h 445"/>
                  <a:gd name="T92" fmla="*/ 72 w 498"/>
                  <a:gd name="T93" fmla="*/ 400 h 445"/>
                  <a:gd name="T94" fmla="*/ 72 w 498"/>
                  <a:gd name="T95" fmla="*/ 417 h 445"/>
                  <a:gd name="T96" fmla="*/ 89 w 498"/>
                  <a:gd name="T97" fmla="*/ 444 h 445"/>
                  <a:gd name="T98" fmla="*/ 107 w 498"/>
                  <a:gd name="T99" fmla="*/ 435 h 445"/>
                  <a:gd name="T100" fmla="*/ 231 w 498"/>
                  <a:gd name="T101" fmla="*/ 320 h 445"/>
                  <a:gd name="T102" fmla="*/ 195 w 498"/>
                  <a:gd name="T103" fmla="*/ 275 h 445"/>
                  <a:gd name="T104" fmla="*/ 72 w 498"/>
                  <a:gd name="T105" fmla="*/ 40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98" h="445">
                    <a:moveTo>
                      <a:pt x="80" y="151"/>
                    </a:moveTo>
                    <a:lnTo>
                      <a:pt x="80" y="151"/>
                    </a:lnTo>
                    <a:cubicBezTo>
                      <a:pt x="97" y="134"/>
                      <a:pt x="116" y="143"/>
                      <a:pt x="142" y="169"/>
                    </a:cubicBezTo>
                    <a:cubicBezTo>
                      <a:pt x="151" y="178"/>
                      <a:pt x="151" y="169"/>
                      <a:pt x="151" y="169"/>
                    </a:cubicBezTo>
                    <a:cubicBezTo>
                      <a:pt x="160" y="169"/>
                      <a:pt x="186" y="134"/>
                      <a:pt x="195" y="134"/>
                    </a:cubicBezTo>
                    <a:cubicBezTo>
                      <a:pt x="195" y="134"/>
                      <a:pt x="195" y="134"/>
                      <a:pt x="195" y="125"/>
                    </a:cubicBezTo>
                    <a:cubicBezTo>
                      <a:pt x="186" y="125"/>
                      <a:pt x="178" y="116"/>
                      <a:pt x="178" y="107"/>
                    </a:cubicBezTo>
                    <a:cubicBezTo>
                      <a:pt x="133" y="45"/>
                      <a:pt x="301" y="10"/>
                      <a:pt x="275" y="10"/>
                    </a:cubicBezTo>
                    <a:cubicBezTo>
                      <a:pt x="257" y="0"/>
                      <a:pt x="204" y="0"/>
                      <a:pt x="195" y="0"/>
                    </a:cubicBezTo>
                    <a:cubicBezTo>
                      <a:pt x="169" y="10"/>
                      <a:pt x="125" y="36"/>
                      <a:pt x="107" y="54"/>
                    </a:cubicBezTo>
                    <a:cubicBezTo>
                      <a:pt x="80" y="72"/>
                      <a:pt x="72" y="81"/>
                      <a:pt x="72" y="81"/>
                    </a:cubicBezTo>
                    <a:cubicBezTo>
                      <a:pt x="62" y="89"/>
                      <a:pt x="72" y="107"/>
                      <a:pt x="53" y="116"/>
                    </a:cubicBezTo>
                    <a:cubicBezTo>
                      <a:pt x="36" y="125"/>
                      <a:pt x="27" y="116"/>
                      <a:pt x="18" y="125"/>
                    </a:cubicBezTo>
                    <a:cubicBezTo>
                      <a:pt x="18" y="134"/>
                      <a:pt x="9" y="134"/>
                      <a:pt x="0" y="143"/>
                    </a:cubicBezTo>
                    <a:lnTo>
                      <a:pt x="0" y="151"/>
                    </a:lnTo>
                    <a:lnTo>
                      <a:pt x="36" y="187"/>
                    </a:lnTo>
                    <a:cubicBezTo>
                      <a:pt x="36" y="196"/>
                      <a:pt x="44" y="196"/>
                      <a:pt x="53" y="196"/>
                    </a:cubicBezTo>
                    <a:cubicBezTo>
                      <a:pt x="53" y="187"/>
                      <a:pt x="62" y="178"/>
                      <a:pt x="72" y="178"/>
                    </a:cubicBezTo>
                    <a:cubicBezTo>
                      <a:pt x="72" y="178"/>
                      <a:pt x="72" y="151"/>
                      <a:pt x="80" y="151"/>
                    </a:cubicBezTo>
                    <a:close/>
                    <a:moveTo>
                      <a:pt x="222" y="160"/>
                    </a:moveTo>
                    <a:lnTo>
                      <a:pt x="222" y="160"/>
                    </a:lnTo>
                    <a:cubicBezTo>
                      <a:pt x="213" y="160"/>
                      <a:pt x="213" y="160"/>
                      <a:pt x="213" y="160"/>
                    </a:cubicBezTo>
                    <a:cubicBezTo>
                      <a:pt x="178" y="187"/>
                      <a:pt x="178" y="187"/>
                      <a:pt x="178" y="187"/>
                    </a:cubicBezTo>
                    <a:cubicBezTo>
                      <a:pt x="169" y="196"/>
                      <a:pt x="169" y="196"/>
                      <a:pt x="169" y="204"/>
                    </a:cubicBezTo>
                    <a:cubicBezTo>
                      <a:pt x="381" y="435"/>
                      <a:pt x="381" y="435"/>
                      <a:pt x="381" y="435"/>
                    </a:cubicBezTo>
                    <a:cubicBezTo>
                      <a:pt x="381" y="444"/>
                      <a:pt x="391" y="444"/>
                      <a:pt x="399" y="435"/>
                    </a:cubicBezTo>
                    <a:cubicBezTo>
                      <a:pt x="426" y="417"/>
                      <a:pt x="426" y="417"/>
                      <a:pt x="426" y="417"/>
                    </a:cubicBezTo>
                    <a:cubicBezTo>
                      <a:pt x="426" y="408"/>
                      <a:pt x="426" y="400"/>
                      <a:pt x="426" y="400"/>
                    </a:cubicBezTo>
                    <a:lnTo>
                      <a:pt x="222" y="160"/>
                    </a:lnTo>
                    <a:close/>
                    <a:moveTo>
                      <a:pt x="497" y="63"/>
                    </a:moveTo>
                    <a:lnTo>
                      <a:pt x="497" y="63"/>
                    </a:lnTo>
                    <a:cubicBezTo>
                      <a:pt x="488" y="45"/>
                      <a:pt x="488" y="54"/>
                      <a:pt x="479" y="54"/>
                    </a:cubicBezTo>
                    <a:cubicBezTo>
                      <a:pt x="479" y="63"/>
                      <a:pt x="461" y="81"/>
                      <a:pt x="461" y="89"/>
                    </a:cubicBezTo>
                    <a:cubicBezTo>
                      <a:pt x="452" y="107"/>
                      <a:pt x="435" y="125"/>
                      <a:pt x="408" y="107"/>
                    </a:cubicBezTo>
                    <a:cubicBezTo>
                      <a:pt x="381" y="81"/>
                      <a:pt x="391" y="72"/>
                      <a:pt x="399" y="63"/>
                    </a:cubicBezTo>
                    <a:cubicBezTo>
                      <a:pt x="399" y="54"/>
                      <a:pt x="417" y="28"/>
                      <a:pt x="417" y="19"/>
                    </a:cubicBezTo>
                    <a:cubicBezTo>
                      <a:pt x="426" y="19"/>
                      <a:pt x="417" y="10"/>
                      <a:pt x="408" y="10"/>
                    </a:cubicBezTo>
                    <a:cubicBezTo>
                      <a:pt x="399" y="19"/>
                      <a:pt x="346" y="36"/>
                      <a:pt x="337" y="72"/>
                    </a:cubicBezTo>
                    <a:cubicBezTo>
                      <a:pt x="328" y="98"/>
                      <a:pt x="346" y="125"/>
                      <a:pt x="319" y="151"/>
                    </a:cubicBezTo>
                    <a:cubicBezTo>
                      <a:pt x="284" y="187"/>
                      <a:pt x="284" y="187"/>
                      <a:pt x="284" y="187"/>
                    </a:cubicBezTo>
                    <a:cubicBezTo>
                      <a:pt x="319" y="231"/>
                      <a:pt x="319" y="231"/>
                      <a:pt x="319" y="231"/>
                    </a:cubicBezTo>
                    <a:cubicBezTo>
                      <a:pt x="364" y="187"/>
                      <a:pt x="364" y="187"/>
                      <a:pt x="364" y="187"/>
                    </a:cubicBezTo>
                    <a:cubicBezTo>
                      <a:pt x="372" y="178"/>
                      <a:pt x="391" y="169"/>
                      <a:pt x="408" y="178"/>
                    </a:cubicBezTo>
                    <a:cubicBezTo>
                      <a:pt x="452" y="187"/>
                      <a:pt x="470" y="169"/>
                      <a:pt x="488" y="143"/>
                    </a:cubicBezTo>
                    <a:cubicBezTo>
                      <a:pt x="497" y="116"/>
                      <a:pt x="497" y="72"/>
                      <a:pt x="497" y="63"/>
                    </a:cubicBezTo>
                    <a:close/>
                    <a:moveTo>
                      <a:pt x="72" y="400"/>
                    </a:moveTo>
                    <a:lnTo>
                      <a:pt x="72" y="400"/>
                    </a:lnTo>
                    <a:cubicBezTo>
                      <a:pt x="62" y="408"/>
                      <a:pt x="62" y="417"/>
                      <a:pt x="72" y="417"/>
                    </a:cubicBezTo>
                    <a:cubicBezTo>
                      <a:pt x="89" y="444"/>
                      <a:pt x="89" y="444"/>
                      <a:pt x="89" y="444"/>
                    </a:cubicBezTo>
                    <a:cubicBezTo>
                      <a:pt x="97" y="444"/>
                      <a:pt x="107" y="444"/>
                      <a:pt x="107" y="435"/>
                    </a:cubicBezTo>
                    <a:cubicBezTo>
                      <a:pt x="231" y="320"/>
                      <a:pt x="231" y="320"/>
                      <a:pt x="231" y="320"/>
                    </a:cubicBezTo>
                    <a:cubicBezTo>
                      <a:pt x="195" y="275"/>
                      <a:pt x="195" y="275"/>
                      <a:pt x="195" y="275"/>
                    </a:cubicBezTo>
                    <a:lnTo>
                      <a:pt x="72" y="4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1" name="Group 78"/>
            <p:cNvGrpSpPr/>
            <p:nvPr/>
          </p:nvGrpSpPr>
          <p:grpSpPr>
            <a:xfrm>
              <a:off x="3294009" y="4320796"/>
              <a:ext cx="2475726" cy="780221"/>
              <a:chOff x="9784347" y="2299562"/>
              <a:chExt cx="2475726" cy="780221"/>
            </a:xfrm>
          </p:grpSpPr>
          <p:sp>
            <p:nvSpPr>
              <p:cNvPr id="31" name="TextBox 79"/>
              <p:cNvSpPr txBox="1"/>
              <p:nvPr/>
            </p:nvSpPr>
            <p:spPr>
              <a:xfrm>
                <a:off x="9784347" y="2299562"/>
                <a:ext cx="2475726" cy="214249"/>
              </a:xfrm>
              <a:prstGeom prst="rect">
                <a:avLst/>
              </a:prstGeom>
              <a:noFill/>
            </p:spPr>
            <p:txBody>
              <a:bodyPr wrap="none" lIns="144000" tIns="0" rIns="216000" bIns="0" anchor="ctr" anchorCtr="0">
                <a:normAutofit/>
              </a:bodyPr>
              <a:lstStyle/>
              <a:p>
                <a:pPr algn="r"/>
                <a:r>
                  <a:rPr lang="zh-CN" altLang="en-US" sz="1400" b="1" dirty="0">
                    <a:solidFill>
                      <a:schemeClr val="accent4">
                        <a:lumMod val="100000"/>
                      </a:schemeClr>
                    </a:solidFill>
                  </a:rPr>
                  <a:t>Enter the title text</a:t>
                </a:r>
              </a:p>
            </p:txBody>
          </p:sp>
          <p:sp>
            <p:nvSpPr>
              <p:cNvPr id="32" name="TextBox 80"/>
              <p:cNvSpPr txBox="1"/>
              <p:nvPr/>
            </p:nvSpPr>
            <p:spPr>
              <a:xfrm>
                <a:off x="9784347" y="2513812"/>
                <a:ext cx="2475725" cy="565971"/>
              </a:xfrm>
              <a:prstGeom prst="rect">
                <a:avLst/>
              </a:prstGeom>
            </p:spPr>
            <p:txBody>
              <a:bodyPr vert="horz" wrap="square" lIns="144000" tIns="0" rIns="216000" bIns="0" anchor="ctr" anchorCtr="0">
                <a:norm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chemeClr val="dk1">
                        <a:lumMod val="100000"/>
                      </a:schemeClr>
                    </a:solidFill>
                  </a:rPr>
                  <a:t>Please replace the text content copy your content to this </a:t>
                </a:r>
                <a:br>
                  <a:rPr lang="zh-CN" altLang="en-US" sz="1050" dirty="0">
                    <a:solidFill>
                      <a:schemeClr val="dk1">
                        <a:lumMod val="100000"/>
                      </a:schemeClr>
                    </a:solidFill>
                  </a:rPr>
                </a:br>
                <a:endParaRPr lang="zh-CN" altLang="en-US" sz="1050" dirty="0">
                  <a:solidFill>
                    <a:schemeClr val="dk1">
                      <a:lumMod val="100000"/>
                    </a:schemeClr>
                  </a:solidFill>
                </a:endParaRPr>
              </a:p>
            </p:txBody>
          </p:sp>
        </p:grpSp>
      </p:grpSp>
      <p:grpSp>
        <p:nvGrpSpPr>
          <p:cNvPr id="48" name="千图PPT彼岸天：ID 8661124库_组合 47"/>
          <p:cNvGrpSpPr/>
          <p:nvPr>
            <p:custDataLst>
              <p:tags r:id="rId4"/>
            </p:custDataLst>
          </p:nvPr>
        </p:nvGrpSpPr>
        <p:grpSpPr>
          <a:xfrm>
            <a:off x="1104568" y="2282825"/>
            <a:ext cx="4752583" cy="2005013"/>
            <a:chOff x="1104568" y="2282825"/>
            <a:chExt cx="4752583" cy="2005013"/>
          </a:xfrm>
        </p:grpSpPr>
        <p:sp>
          <p:nvSpPr>
            <p:cNvPr id="14" name="Straight Connector 67"/>
            <p:cNvSpPr/>
            <p:nvPr/>
          </p:nvSpPr>
          <p:spPr bwMode="auto">
            <a:xfrm>
              <a:off x="3111169" y="3286125"/>
              <a:ext cx="2690420" cy="0"/>
            </a:xfrm>
            <a:prstGeom prst="line">
              <a:avLst/>
            </a:prstGeom>
            <a:noFill/>
            <a:ln w="19050" cap="flat">
              <a:solidFill>
                <a:schemeClr val="accent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Oval 68"/>
            <p:cNvSpPr/>
            <p:nvPr/>
          </p:nvSpPr>
          <p:spPr bwMode="auto">
            <a:xfrm>
              <a:off x="5733326" y="3236913"/>
              <a:ext cx="123825" cy="1238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6" name="Group 5"/>
            <p:cNvGrpSpPr/>
            <p:nvPr/>
          </p:nvGrpSpPr>
          <p:grpSpPr>
            <a:xfrm>
              <a:off x="1104568" y="2282825"/>
              <a:ext cx="2006600" cy="2005013"/>
              <a:chOff x="2423388" y="2282825"/>
              <a:chExt cx="2006600" cy="2005013"/>
            </a:xfrm>
          </p:grpSpPr>
          <p:sp>
            <p:nvSpPr>
              <p:cNvPr id="37" name="Oval 66"/>
              <p:cNvSpPr/>
              <p:nvPr/>
            </p:nvSpPr>
            <p:spPr bwMode="auto">
              <a:xfrm>
                <a:off x="2423388" y="2282825"/>
                <a:ext cx="2006600" cy="2005013"/>
              </a:xfrm>
              <a:prstGeom prst="ellips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" name="Freeform: Shape 69"/>
              <p:cNvSpPr/>
              <p:nvPr/>
            </p:nvSpPr>
            <p:spPr bwMode="auto">
              <a:xfrm>
                <a:off x="3016930" y="2970248"/>
                <a:ext cx="791241" cy="609183"/>
              </a:xfrm>
              <a:custGeom>
                <a:avLst/>
                <a:gdLst>
                  <a:gd name="T0" fmla="*/ 80 w 497"/>
                  <a:gd name="T1" fmla="*/ 248 h 382"/>
                  <a:gd name="T2" fmla="*/ 80 w 497"/>
                  <a:gd name="T3" fmla="*/ 248 h 382"/>
                  <a:gd name="T4" fmla="*/ 159 w 497"/>
                  <a:gd name="T5" fmla="*/ 328 h 382"/>
                  <a:gd name="T6" fmla="*/ 248 w 497"/>
                  <a:gd name="T7" fmla="*/ 381 h 382"/>
                  <a:gd name="T8" fmla="*/ 337 w 497"/>
                  <a:gd name="T9" fmla="*/ 337 h 382"/>
                  <a:gd name="T10" fmla="*/ 390 w 497"/>
                  <a:gd name="T11" fmla="*/ 258 h 382"/>
                  <a:gd name="T12" fmla="*/ 248 w 497"/>
                  <a:gd name="T13" fmla="*/ 328 h 382"/>
                  <a:gd name="T14" fmla="*/ 80 w 497"/>
                  <a:gd name="T15" fmla="*/ 248 h 382"/>
                  <a:gd name="T16" fmla="*/ 487 w 497"/>
                  <a:gd name="T17" fmla="*/ 124 h 382"/>
                  <a:gd name="T18" fmla="*/ 487 w 497"/>
                  <a:gd name="T19" fmla="*/ 124 h 382"/>
                  <a:gd name="T20" fmla="*/ 274 w 497"/>
                  <a:gd name="T21" fmla="*/ 9 h 382"/>
                  <a:gd name="T22" fmla="*/ 221 w 497"/>
                  <a:gd name="T23" fmla="*/ 9 h 382"/>
                  <a:gd name="T24" fmla="*/ 9 w 497"/>
                  <a:gd name="T25" fmla="*/ 124 h 382"/>
                  <a:gd name="T26" fmla="*/ 9 w 497"/>
                  <a:gd name="T27" fmla="*/ 160 h 382"/>
                  <a:gd name="T28" fmla="*/ 221 w 497"/>
                  <a:gd name="T29" fmla="*/ 275 h 382"/>
                  <a:gd name="T30" fmla="*/ 274 w 497"/>
                  <a:gd name="T31" fmla="*/ 275 h 382"/>
                  <a:gd name="T32" fmla="*/ 408 w 497"/>
                  <a:gd name="T33" fmla="*/ 195 h 382"/>
                  <a:gd name="T34" fmla="*/ 266 w 497"/>
                  <a:gd name="T35" fmla="*/ 160 h 382"/>
                  <a:gd name="T36" fmla="*/ 248 w 497"/>
                  <a:gd name="T37" fmla="*/ 168 h 382"/>
                  <a:gd name="T38" fmla="*/ 203 w 497"/>
                  <a:gd name="T39" fmla="*/ 133 h 382"/>
                  <a:gd name="T40" fmla="*/ 248 w 497"/>
                  <a:gd name="T41" fmla="*/ 107 h 382"/>
                  <a:gd name="T42" fmla="*/ 293 w 497"/>
                  <a:gd name="T43" fmla="*/ 124 h 382"/>
                  <a:gd name="T44" fmla="*/ 443 w 497"/>
                  <a:gd name="T45" fmla="*/ 177 h 382"/>
                  <a:gd name="T46" fmla="*/ 487 w 497"/>
                  <a:gd name="T47" fmla="*/ 160 h 382"/>
                  <a:gd name="T48" fmla="*/ 487 w 497"/>
                  <a:gd name="T49" fmla="*/ 124 h 382"/>
                  <a:gd name="T50" fmla="*/ 425 w 497"/>
                  <a:gd name="T51" fmla="*/ 346 h 382"/>
                  <a:gd name="T52" fmla="*/ 425 w 497"/>
                  <a:gd name="T53" fmla="*/ 346 h 382"/>
                  <a:gd name="T54" fmla="*/ 461 w 497"/>
                  <a:gd name="T55" fmla="*/ 337 h 382"/>
                  <a:gd name="T56" fmla="*/ 443 w 497"/>
                  <a:gd name="T57" fmla="*/ 177 h 382"/>
                  <a:gd name="T58" fmla="*/ 408 w 497"/>
                  <a:gd name="T59" fmla="*/ 195 h 382"/>
                  <a:gd name="T60" fmla="*/ 425 w 497"/>
                  <a:gd name="T61" fmla="*/ 346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97" h="382">
                    <a:moveTo>
                      <a:pt x="80" y="248"/>
                    </a:moveTo>
                    <a:lnTo>
                      <a:pt x="80" y="248"/>
                    </a:lnTo>
                    <a:cubicBezTo>
                      <a:pt x="97" y="293"/>
                      <a:pt x="106" y="311"/>
                      <a:pt x="159" y="328"/>
                    </a:cubicBezTo>
                    <a:cubicBezTo>
                      <a:pt x="203" y="355"/>
                      <a:pt x="230" y="381"/>
                      <a:pt x="248" y="381"/>
                    </a:cubicBezTo>
                    <a:cubicBezTo>
                      <a:pt x="266" y="381"/>
                      <a:pt x="293" y="355"/>
                      <a:pt x="337" y="337"/>
                    </a:cubicBezTo>
                    <a:cubicBezTo>
                      <a:pt x="390" y="311"/>
                      <a:pt x="372" y="311"/>
                      <a:pt x="390" y="258"/>
                    </a:cubicBezTo>
                    <a:cubicBezTo>
                      <a:pt x="248" y="328"/>
                      <a:pt x="248" y="328"/>
                      <a:pt x="248" y="328"/>
                    </a:cubicBezTo>
                    <a:lnTo>
                      <a:pt x="80" y="248"/>
                    </a:lnTo>
                    <a:close/>
                    <a:moveTo>
                      <a:pt x="487" y="124"/>
                    </a:moveTo>
                    <a:lnTo>
                      <a:pt x="487" y="124"/>
                    </a:lnTo>
                    <a:cubicBezTo>
                      <a:pt x="274" y="9"/>
                      <a:pt x="274" y="9"/>
                      <a:pt x="274" y="9"/>
                    </a:cubicBezTo>
                    <a:cubicBezTo>
                      <a:pt x="266" y="0"/>
                      <a:pt x="239" y="0"/>
                      <a:pt x="221" y="9"/>
                    </a:cubicBezTo>
                    <a:cubicBezTo>
                      <a:pt x="9" y="124"/>
                      <a:pt x="9" y="124"/>
                      <a:pt x="9" y="124"/>
                    </a:cubicBezTo>
                    <a:cubicBezTo>
                      <a:pt x="0" y="133"/>
                      <a:pt x="0" y="142"/>
                      <a:pt x="9" y="160"/>
                    </a:cubicBezTo>
                    <a:cubicBezTo>
                      <a:pt x="221" y="275"/>
                      <a:pt x="221" y="275"/>
                      <a:pt x="221" y="275"/>
                    </a:cubicBezTo>
                    <a:cubicBezTo>
                      <a:pt x="239" y="284"/>
                      <a:pt x="266" y="284"/>
                      <a:pt x="274" y="275"/>
                    </a:cubicBezTo>
                    <a:cubicBezTo>
                      <a:pt x="408" y="195"/>
                      <a:pt x="408" y="195"/>
                      <a:pt x="408" y="195"/>
                    </a:cubicBezTo>
                    <a:cubicBezTo>
                      <a:pt x="266" y="160"/>
                      <a:pt x="266" y="160"/>
                      <a:pt x="266" y="160"/>
                    </a:cubicBezTo>
                    <a:cubicBezTo>
                      <a:pt x="257" y="160"/>
                      <a:pt x="257" y="168"/>
                      <a:pt x="248" y="168"/>
                    </a:cubicBezTo>
                    <a:cubicBezTo>
                      <a:pt x="221" y="168"/>
                      <a:pt x="203" y="151"/>
                      <a:pt x="203" y="133"/>
                    </a:cubicBezTo>
                    <a:cubicBezTo>
                      <a:pt x="203" y="124"/>
                      <a:pt x="221" y="107"/>
                      <a:pt x="248" y="107"/>
                    </a:cubicBezTo>
                    <a:cubicBezTo>
                      <a:pt x="266" y="107"/>
                      <a:pt x="284" y="115"/>
                      <a:pt x="293" y="124"/>
                    </a:cubicBezTo>
                    <a:cubicBezTo>
                      <a:pt x="443" y="177"/>
                      <a:pt x="443" y="177"/>
                      <a:pt x="443" y="177"/>
                    </a:cubicBezTo>
                    <a:cubicBezTo>
                      <a:pt x="487" y="160"/>
                      <a:pt x="487" y="160"/>
                      <a:pt x="487" y="160"/>
                    </a:cubicBezTo>
                    <a:cubicBezTo>
                      <a:pt x="496" y="142"/>
                      <a:pt x="496" y="133"/>
                      <a:pt x="487" y="124"/>
                    </a:cubicBezTo>
                    <a:close/>
                    <a:moveTo>
                      <a:pt x="425" y="346"/>
                    </a:moveTo>
                    <a:lnTo>
                      <a:pt x="425" y="346"/>
                    </a:lnTo>
                    <a:cubicBezTo>
                      <a:pt x="416" y="355"/>
                      <a:pt x="452" y="364"/>
                      <a:pt x="461" y="337"/>
                    </a:cubicBezTo>
                    <a:cubicBezTo>
                      <a:pt x="469" y="213"/>
                      <a:pt x="443" y="177"/>
                      <a:pt x="443" y="177"/>
                    </a:cubicBezTo>
                    <a:cubicBezTo>
                      <a:pt x="408" y="195"/>
                      <a:pt x="408" y="195"/>
                      <a:pt x="408" y="195"/>
                    </a:cubicBezTo>
                    <a:cubicBezTo>
                      <a:pt x="408" y="195"/>
                      <a:pt x="443" y="222"/>
                      <a:pt x="425" y="34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2" name="Group 87"/>
            <p:cNvGrpSpPr/>
            <p:nvPr/>
          </p:nvGrpSpPr>
          <p:grpSpPr>
            <a:xfrm>
              <a:off x="3260234" y="2432755"/>
              <a:ext cx="2475726" cy="780221"/>
              <a:chOff x="9784347" y="2299562"/>
              <a:chExt cx="2475726" cy="780221"/>
            </a:xfrm>
          </p:grpSpPr>
          <p:sp>
            <p:nvSpPr>
              <p:cNvPr id="29" name="TextBox 88"/>
              <p:cNvSpPr txBox="1"/>
              <p:nvPr/>
            </p:nvSpPr>
            <p:spPr>
              <a:xfrm>
                <a:off x="9784347" y="2299562"/>
                <a:ext cx="2475726" cy="214249"/>
              </a:xfrm>
              <a:prstGeom prst="rect">
                <a:avLst/>
              </a:prstGeom>
              <a:noFill/>
            </p:spPr>
            <p:txBody>
              <a:bodyPr wrap="none" lIns="144000" tIns="0" rIns="216000" bIns="0" anchor="ctr" anchorCtr="0">
                <a:normAutofit/>
              </a:bodyPr>
              <a:lstStyle/>
              <a:p>
                <a:pPr algn="r"/>
                <a:r>
                  <a:rPr lang="zh-CN" altLang="en-US" sz="1400" b="1" dirty="0">
                    <a:solidFill>
                      <a:schemeClr val="accent2">
                        <a:lumMod val="100000"/>
                      </a:schemeClr>
                    </a:solidFill>
                  </a:rPr>
                  <a:t>Enter the title text</a:t>
                </a:r>
              </a:p>
            </p:txBody>
          </p:sp>
          <p:sp>
            <p:nvSpPr>
              <p:cNvPr id="30" name="TextBox 89"/>
              <p:cNvSpPr txBox="1"/>
              <p:nvPr/>
            </p:nvSpPr>
            <p:spPr>
              <a:xfrm>
                <a:off x="9784347" y="2513812"/>
                <a:ext cx="2475725" cy="565971"/>
              </a:xfrm>
              <a:prstGeom prst="rect">
                <a:avLst/>
              </a:prstGeom>
            </p:spPr>
            <p:txBody>
              <a:bodyPr vert="horz" wrap="square" lIns="144000" tIns="0" rIns="216000" bIns="0" anchor="ctr" anchorCtr="0">
                <a:norm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chemeClr val="dk1">
                        <a:lumMod val="100000"/>
                      </a:schemeClr>
                    </a:solidFill>
                  </a:rPr>
                  <a:t>Please replace the text content copy your content to this </a:t>
                </a:r>
                <a:br>
                  <a:rPr lang="zh-CN" altLang="en-US" sz="1050" dirty="0">
                    <a:solidFill>
                      <a:schemeClr val="dk1">
                        <a:lumMod val="100000"/>
                      </a:schemeClr>
                    </a:solidFill>
                  </a:rPr>
                </a:br>
                <a:endParaRPr lang="zh-CN" altLang="en-US" sz="1050" dirty="0">
                  <a:solidFill>
                    <a:schemeClr val="dk1">
                      <a:lumMod val="100000"/>
                    </a:schemeClr>
                  </a:solidFill>
                </a:endParaRPr>
              </a:p>
            </p:txBody>
          </p:sp>
        </p:grpSp>
      </p:grpSp>
      <p:grpSp>
        <p:nvGrpSpPr>
          <p:cNvPr id="46" name="千图PPT彼岸天：ID 8661124库_组合 45"/>
          <p:cNvGrpSpPr/>
          <p:nvPr>
            <p:custDataLst>
              <p:tags r:id="rId5"/>
            </p:custDataLst>
          </p:nvPr>
        </p:nvGrpSpPr>
        <p:grpSpPr>
          <a:xfrm>
            <a:off x="5744901" y="1646238"/>
            <a:ext cx="5220261" cy="1857375"/>
            <a:chOff x="5744901" y="1646238"/>
            <a:chExt cx="5220261" cy="1857375"/>
          </a:xfrm>
        </p:grpSpPr>
        <p:sp>
          <p:nvSpPr>
            <p:cNvPr id="8" name="Straight Connector 57"/>
            <p:cNvSpPr/>
            <p:nvPr/>
          </p:nvSpPr>
          <p:spPr bwMode="auto">
            <a:xfrm flipH="1">
              <a:off x="5819512" y="2573338"/>
              <a:ext cx="3312442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Oval 58"/>
            <p:cNvSpPr/>
            <p:nvPr/>
          </p:nvSpPr>
          <p:spPr bwMode="auto">
            <a:xfrm>
              <a:off x="5744901" y="2511425"/>
              <a:ext cx="123825" cy="12223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0" name="Group 4"/>
            <p:cNvGrpSpPr/>
            <p:nvPr/>
          </p:nvGrpSpPr>
          <p:grpSpPr>
            <a:xfrm>
              <a:off x="9106199" y="1646238"/>
              <a:ext cx="1858963" cy="1857375"/>
              <a:chOff x="8376976" y="1646238"/>
              <a:chExt cx="1858963" cy="1857375"/>
            </a:xfrm>
          </p:grpSpPr>
          <p:sp>
            <p:nvSpPr>
              <p:cNvPr id="41" name="Oval 56"/>
              <p:cNvSpPr/>
              <p:nvPr/>
            </p:nvSpPr>
            <p:spPr bwMode="auto">
              <a:xfrm>
                <a:off x="8376976" y="1646238"/>
                <a:ext cx="1858963" cy="1857375"/>
              </a:xfrm>
              <a:prstGeom prst="ellipse">
                <a:avLst/>
              </a:prstGeom>
              <a:noFill/>
              <a:ln w="19050" cap="rnd">
                <a:solidFill>
                  <a:schemeClr val="accent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" name="Freeform: Shape 59"/>
              <p:cNvSpPr/>
              <p:nvPr/>
            </p:nvSpPr>
            <p:spPr bwMode="auto">
              <a:xfrm>
                <a:off x="8932970" y="2233704"/>
                <a:ext cx="772731" cy="663319"/>
              </a:xfrm>
              <a:custGeom>
                <a:avLst/>
                <a:gdLst>
                  <a:gd name="T0" fmla="*/ 230 w 497"/>
                  <a:gd name="T1" fmla="*/ 231 h 426"/>
                  <a:gd name="T2" fmla="*/ 230 w 497"/>
                  <a:gd name="T3" fmla="*/ 231 h 426"/>
                  <a:gd name="T4" fmla="*/ 274 w 497"/>
                  <a:gd name="T5" fmla="*/ 231 h 426"/>
                  <a:gd name="T6" fmla="*/ 274 w 497"/>
                  <a:gd name="T7" fmla="*/ 275 h 426"/>
                  <a:gd name="T8" fmla="*/ 496 w 497"/>
                  <a:gd name="T9" fmla="*/ 275 h 426"/>
                  <a:gd name="T10" fmla="*/ 487 w 497"/>
                  <a:gd name="T11" fmla="*/ 133 h 426"/>
                  <a:gd name="T12" fmla="*/ 443 w 497"/>
                  <a:gd name="T13" fmla="*/ 80 h 426"/>
                  <a:gd name="T14" fmla="*/ 363 w 497"/>
                  <a:gd name="T15" fmla="*/ 80 h 426"/>
                  <a:gd name="T16" fmla="*/ 337 w 497"/>
                  <a:gd name="T17" fmla="*/ 27 h 426"/>
                  <a:gd name="T18" fmla="*/ 300 w 497"/>
                  <a:gd name="T19" fmla="*/ 0 h 426"/>
                  <a:gd name="T20" fmla="*/ 194 w 497"/>
                  <a:gd name="T21" fmla="*/ 0 h 426"/>
                  <a:gd name="T22" fmla="*/ 168 w 497"/>
                  <a:gd name="T23" fmla="*/ 27 h 426"/>
                  <a:gd name="T24" fmla="*/ 133 w 497"/>
                  <a:gd name="T25" fmla="*/ 80 h 426"/>
                  <a:gd name="T26" fmla="*/ 53 w 497"/>
                  <a:gd name="T27" fmla="*/ 80 h 426"/>
                  <a:gd name="T28" fmla="*/ 9 w 497"/>
                  <a:gd name="T29" fmla="*/ 133 h 426"/>
                  <a:gd name="T30" fmla="*/ 0 w 497"/>
                  <a:gd name="T31" fmla="*/ 275 h 426"/>
                  <a:gd name="T32" fmla="*/ 230 w 497"/>
                  <a:gd name="T33" fmla="*/ 275 h 426"/>
                  <a:gd name="T34" fmla="*/ 230 w 497"/>
                  <a:gd name="T35" fmla="*/ 231 h 426"/>
                  <a:gd name="T36" fmla="*/ 186 w 497"/>
                  <a:gd name="T37" fmla="*/ 53 h 426"/>
                  <a:gd name="T38" fmla="*/ 186 w 497"/>
                  <a:gd name="T39" fmla="*/ 53 h 426"/>
                  <a:gd name="T40" fmla="*/ 212 w 497"/>
                  <a:gd name="T41" fmla="*/ 36 h 426"/>
                  <a:gd name="T42" fmla="*/ 284 w 497"/>
                  <a:gd name="T43" fmla="*/ 36 h 426"/>
                  <a:gd name="T44" fmla="*/ 309 w 497"/>
                  <a:gd name="T45" fmla="*/ 53 h 426"/>
                  <a:gd name="T46" fmla="*/ 319 w 497"/>
                  <a:gd name="T47" fmla="*/ 80 h 426"/>
                  <a:gd name="T48" fmla="*/ 177 w 497"/>
                  <a:gd name="T49" fmla="*/ 80 h 426"/>
                  <a:gd name="T50" fmla="*/ 186 w 497"/>
                  <a:gd name="T51" fmla="*/ 53 h 426"/>
                  <a:gd name="T52" fmla="*/ 274 w 497"/>
                  <a:gd name="T53" fmla="*/ 355 h 426"/>
                  <a:gd name="T54" fmla="*/ 274 w 497"/>
                  <a:gd name="T55" fmla="*/ 355 h 426"/>
                  <a:gd name="T56" fmla="*/ 230 w 497"/>
                  <a:gd name="T57" fmla="*/ 355 h 426"/>
                  <a:gd name="T58" fmla="*/ 230 w 497"/>
                  <a:gd name="T59" fmla="*/ 302 h 426"/>
                  <a:gd name="T60" fmla="*/ 9 w 497"/>
                  <a:gd name="T61" fmla="*/ 302 h 426"/>
                  <a:gd name="T62" fmla="*/ 17 w 497"/>
                  <a:gd name="T63" fmla="*/ 381 h 426"/>
                  <a:gd name="T64" fmla="*/ 62 w 497"/>
                  <a:gd name="T65" fmla="*/ 425 h 426"/>
                  <a:gd name="T66" fmla="*/ 434 w 497"/>
                  <a:gd name="T67" fmla="*/ 425 h 426"/>
                  <a:gd name="T68" fmla="*/ 478 w 497"/>
                  <a:gd name="T69" fmla="*/ 381 h 426"/>
                  <a:gd name="T70" fmla="*/ 487 w 497"/>
                  <a:gd name="T71" fmla="*/ 302 h 426"/>
                  <a:gd name="T72" fmla="*/ 274 w 497"/>
                  <a:gd name="T73" fmla="*/ 302 h 426"/>
                  <a:gd name="T74" fmla="*/ 274 w 497"/>
                  <a:gd name="T75" fmla="*/ 355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97" h="426">
                    <a:moveTo>
                      <a:pt x="230" y="231"/>
                    </a:moveTo>
                    <a:lnTo>
                      <a:pt x="230" y="231"/>
                    </a:lnTo>
                    <a:cubicBezTo>
                      <a:pt x="274" y="231"/>
                      <a:pt x="274" y="231"/>
                      <a:pt x="274" y="231"/>
                    </a:cubicBezTo>
                    <a:cubicBezTo>
                      <a:pt x="274" y="275"/>
                      <a:pt x="274" y="275"/>
                      <a:pt x="274" y="275"/>
                    </a:cubicBezTo>
                    <a:cubicBezTo>
                      <a:pt x="496" y="275"/>
                      <a:pt x="496" y="275"/>
                      <a:pt x="496" y="275"/>
                    </a:cubicBezTo>
                    <a:cubicBezTo>
                      <a:pt x="496" y="275"/>
                      <a:pt x="496" y="168"/>
                      <a:pt x="487" y="133"/>
                    </a:cubicBezTo>
                    <a:cubicBezTo>
                      <a:pt x="487" y="97"/>
                      <a:pt x="478" y="80"/>
                      <a:pt x="443" y="80"/>
                    </a:cubicBezTo>
                    <a:cubicBezTo>
                      <a:pt x="363" y="80"/>
                      <a:pt x="363" y="80"/>
                      <a:pt x="363" y="80"/>
                    </a:cubicBezTo>
                    <a:cubicBezTo>
                      <a:pt x="345" y="53"/>
                      <a:pt x="337" y="27"/>
                      <a:pt x="337" y="27"/>
                    </a:cubicBezTo>
                    <a:cubicBezTo>
                      <a:pt x="328" y="9"/>
                      <a:pt x="319" y="0"/>
                      <a:pt x="300" y="0"/>
                    </a:cubicBezTo>
                    <a:cubicBezTo>
                      <a:pt x="194" y="0"/>
                      <a:pt x="194" y="0"/>
                      <a:pt x="194" y="0"/>
                    </a:cubicBezTo>
                    <a:cubicBezTo>
                      <a:pt x="177" y="0"/>
                      <a:pt x="168" y="9"/>
                      <a:pt x="168" y="27"/>
                    </a:cubicBezTo>
                    <a:cubicBezTo>
                      <a:pt x="159" y="27"/>
                      <a:pt x="150" y="53"/>
                      <a:pt x="133" y="80"/>
                    </a:cubicBezTo>
                    <a:cubicBezTo>
                      <a:pt x="53" y="80"/>
                      <a:pt x="53" y="80"/>
                      <a:pt x="53" y="80"/>
                    </a:cubicBezTo>
                    <a:cubicBezTo>
                      <a:pt x="17" y="80"/>
                      <a:pt x="9" y="97"/>
                      <a:pt x="9" y="133"/>
                    </a:cubicBezTo>
                    <a:cubicBezTo>
                      <a:pt x="0" y="168"/>
                      <a:pt x="0" y="275"/>
                      <a:pt x="0" y="275"/>
                    </a:cubicBezTo>
                    <a:cubicBezTo>
                      <a:pt x="230" y="275"/>
                      <a:pt x="230" y="275"/>
                      <a:pt x="230" y="275"/>
                    </a:cubicBezTo>
                    <a:lnTo>
                      <a:pt x="230" y="231"/>
                    </a:lnTo>
                    <a:close/>
                    <a:moveTo>
                      <a:pt x="186" y="53"/>
                    </a:moveTo>
                    <a:lnTo>
                      <a:pt x="186" y="53"/>
                    </a:lnTo>
                    <a:cubicBezTo>
                      <a:pt x="194" y="44"/>
                      <a:pt x="194" y="36"/>
                      <a:pt x="212" y="36"/>
                    </a:cubicBezTo>
                    <a:cubicBezTo>
                      <a:pt x="284" y="36"/>
                      <a:pt x="284" y="36"/>
                      <a:pt x="284" y="36"/>
                    </a:cubicBezTo>
                    <a:cubicBezTo>
                      <a:pt x="300" y="36"/>
                      <a:pt x="300" y="44"/>
                      <a:pt x="309" y="53"/>
                    </a:cubicBezTo>
                    <a:cubicBezTo>
                      <a:pt x="309" y="53"/>
                      <a:pt x="319" y="71"/>
                      <a:pt x="319" y="80"/>
                    </a:cubicBezTo>
                    <a:cubicBezTo>
                      <a:pt x="177" y="80"/>
                      <a:pt x="177" y="80"/>
                      <a:pt x="177" y="80"/>
                    </a:cubicBezTo>
                    <a:cubicBezTo>
                      <a:pt x="186" y="71"/>
                      <a:pt x="186" y="53"/>
                      <a:pt x="186" y="53"/>
                    </a:cubicBezTo>
                    <a:close/>
                    <a:moveTo>
                      <a:pt x="274" y="355"/>
                    </a:moveTo>
                    <a:lnTo>
                      <a:pt x="274" y="355"/>
                    </a:lnTo>
                    <a:cubicBezTo>
                      <a:pt x="230" y="355"/>
                      <a:pt x="230" y="355"/>
                      <a:pt x="230" y="355"/>
                    </a:cubicBezTo>
                    <a:cubicBezTo>
                      <a:pt x="230" y="302"/>
                      <a:pt x="230" y="302"/>
                      <a:pt x="230" y="302"/>
                    </a:cubicBezTo>
                    <a:cubicBezTo>
                      <a:pt x="9" y="302"/>
                      <a:pt x="9" y="302"/>
                      <a:pt x="9" y="302"/>
                    </a:cubicBezTo>
                    <a:cubicBezTo>
                      <a:pt x="9" y="302"/>
                      <a:pt x="17" y="346"/>
                      <a:pt x="17" y="381"/>
                    </a:cubicBezTo>
                    <a:cubicBezTo>
                      <a:pt x="17" y="399"/>
                      <a:pt x="26" y="425"/>
                      <a:pt x="62" y="425"/>
                    </a:cubicBezTo>
                    <a:cubicBezTo>
                      <a:pt x="434" y="425"/>
                      <a:pt x="434" y="425"/>
                      <a:pt x="434" y="425"/>
                    </a:cubicBezTo>
                    <a:cubicBezTo>
                      <a:pt x="469" y="425"/>
                      <a:pt x="478" y="399"/>
                      <a:pt x="478" y="381"/>
                    </a:cubicBezTo>
                    <a:cubicBezTo>
                      <a:pt x="478" y="346"/>
                      <a:pt x="487" y="302"/>
                      <a:pt x="487" y="302"/>
                    </a:cubicBezTo>
                    <a:cubicBezTo>
                      <a:pt x="274" y="302"/>
                      <a:pt x="274" y="302"/>
                      <a:pt x="274" y="302"/>
                    </a:cubicBezTo>
                    <a:lnTo>
                      <a:pt x="274" y="35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3" name="Group 90"/>
            <p:cNvGrpSpPr/>
            <p:nvPr/>
          </p:nvGrpSpPr>
          <p:grpSpPr>
            <a:xfrm>
              <a:off x="5888526" y="1712675"/>
              <a:ext cx="2475726" cy="780221"/>
              <a:chOff x="9784347" y="2299562"/>
              <a:chExt cx="2475726" cy="780221"/>
            </a:xfrm>
          </p:grpSpPr>
          <p:sp>
            <p:nvSpPr>
              <p:cNvPr id="27" name="TextBox 91"/>
              <p:cNvSpPr txBox="1"/>
              <p:nvPr/>
            </p:nvSpPr>
            <p:spPr>
              <a:xfrm>
                <a:off x="9784347" y="2299562"/>
                <a:ext cx="2475726" cy="214249"/>
              </a:xfrm>
              <a:prstGeom prst="rect">
                <a:avLst/>
              </a:prstGeom>
              <a:noFill/>
            </p:spPr>
            <p:txBody>
              <a:bodyPr wrap="none" lIns="216000" tIns="0" rIns="216000" bIns="0" anchor="b" anchorCtr="0">
                <a:normAutofit/>
              </a:bodyPr>
              <a:lstStyle/>
              <a:p>
                <a:r>
                  <a:rPr lang="zh-CN" altLang="en-US" sz="1400" b="1" dirty="0">
                    <a:solidFill>
                      <a:schemeClr val="accent1">
                        <a:lumMod val="100000"/>
                      </a:schemeClr>
                    </a:solidFill>
                  </a:rPr>
                  <a:t>Enter the title text</a:t>
                </a:r>
              </a:p>
            </p:txBody>
          </p:sp>
          <p:sp>
            <p:nvSpPr>
              <p:cNvPr id="28" name="TextBox 92"/>
              <p:cNvSpPr txBox="1"/>
              <p:nvPr/>
            </p:nvSpPr>
            <p:spPr>
              <a:xfrm>
                <a:off x="9784347" y="2513812"/>
                <a:ext cx="2475725" cy="565971"/>
              </a:xfrm>
              <a:prstGeom prst="rect">
                <a:avLst/>
              </a:prstGeom>
            </p:spPr>
            <p:txBody>
              <a:bodyPr vert="horz" wrap="square" lIns="216000" tIns="0" rIns="216000" bIns="0" anchor="ctr" anchorCtr="0">
                <a:norm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chemeClr val="dk1">
                        <a:lumMod val="100000"/>
                      </a:schemeClr>
                    </a:solidFill>
                  </a:rPr>
                  <a:t>Please replace the text content copy your content to this </a:t>
                </a:r>
                <a:br>
                  <a:rPr lang="zh-CN" altLang="en-US" sz="1050" dirty="0">
                    <a:solidFill>
                      <a:schemeClr val="dk1">
                        <a:lumMod val="100000"/>
                      </a:schemeClr>
                    </a:solidFill>
                  </a:rPr>
                </a:br>
                <a:endParaRPr lang="zh-CN" altLang="en-US" sz="1050" dirty="0">
                  <a:solidFill>
                    <a:schemeClr val="dk1">
                      <a:lumMod val="100000"/>
                    </a:schemeClr>
                  </a:solidFill>
                </a:endParaRPr>
              </a:p>
            </p:txBody>
          </p:sp>
        </p:grpSp>
      </p:grpSp>
      <p:grpSp>
        <p:nvGrpSpPr>
          <p:cNvPr id="50" name="千图PPT彼岸天：ID 8661124库_组合 49"/>
          <p:cNvGrpSpPr/>
          <p:nvPr>
            <p:custDataLst>
              <p:tags r:id="rId6"/>
            </p:custDataLst>
          </p:nvPr>
        </p:nvGrpSpPr>
        <p:grpSpPr>
          <a:xfrm>
            <a:off x="5722568" y="4761148"/>
            <a:ext cx="3597275" cy="1282465"/>
            <a:chOff x="5722568" y="4761148"/>
            <a:chExt cx="3597275" cy="1282465"/>
          </a:xfrm>
        </p:grpSpPr>
        <p:sp>
          <p:nvSpPr>
            <p:cNvPr id="18" name="Oval 73"/>
            <p:cNvSpPr/>
            <p:nvPr/>
          </p:nvSpPr>
          <p:spPr bwMode="auto">
            <a:xfrm>
              <a:off x="5722568" y="5540375"/>
              <a:ext cx="123825" cy="123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5790830" y="4761148"/>
              <a:ext cx="3529013" cy="1282465"/>
              <a:chOff x="5790830" y="4761148"/>
              <a:chExt cx="3529013" cy="1282465"/>
            </a:xfrm>
          </p:grpSpPr>
          <p:sp>
            <p:nvSpPr>
              <p:cNvPr id="17" name="Straight Connector 72"/>
              <p:cNvSpPr/>
              <p:nvPr/>
            </p:nvSpPr>
            <p:spPr bwMode="auto">
              <a:xfrm flipH="1">
                <a:off x="5790830" y="5605463"/>
                <a:ext cx="2662238" cy="0"/>
              </a:xfrm>
              <a:prstGeom prst="line">
                <a:avLst/>
              </a:prstGeom>
              <a:noFill/>
              <a:ln w="19050" cap="rnd">
                <a:solidFill>
                  <a:schemeClr val="accent5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19" name="Group 3"/>
              <p:cNvGrpSpPr/>
              <p:nvPr/>
            </p:nvGrpSpPr>
            <p:grpSpPr>
              <a:xfrm>
                <a:off x="8445130" y="5168900"/>
                <a:ext cx="874713" cy="874713"/>
                <a:chOff x="8445130" y="5168900"/>
                <a:chExt cx="874713" cy="874713"/>
              </a:xfrm>
            </p:grpSpPr>
            <p:sp>
              <p:nvSpPr>
                <p:cNvPr id="35" name="Oval 71"/>
                <p:cNvSpPr/>
                <p:nvPr/>
              </p:nvSpPr>
              <p:spPr bwMode="auto">
                <a:xfrm>
                  <a:off x="8445130" y="5168900"/>
                  <a:ext cx="874713" cy="874713"/>
                </a:xfrm>
                <a:prstGeom prst="ellipse">
                  <a:avLst/>
                </a:prstGeom>
                <a:noFill/>
                <a:ln w="19050" cap="rnd">
                  <a:solidFill>
                    <a:schemeClr val="accent5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6" name="Freeform: Shape 74"/>
                <p:cNvSpPr/>
                <p:nvPr/>
              </p:nvSpPr>
              <p:spPr bwMode="auto">
                <a:xfrm>
                  <a:off x="8721443" y="5436515"/>
                  <a:ext cx="384756" cy="384755"/>
                </a:xfrm>
                <a:custGeom>
                  <a:avLst/>
                  <a:gdLst>
                    <a:gd name="T0" fmla="*/ 266 w 360"/>
                    <a:gd name="T1" fmla="*/ 360 h 360"/>
                    <a:gd name="T2" fmla="*/ 294 w 360"/>
                    <a:gd name="T3" fmla="*/ 331 h 360"/>
                    <a:gd name="T4" fmla="*/ 245 w 360"/>
                    <a:gd name="T5" fmla="*/ 155 h 360"/>
                    <a:gd name="T6" fmla="*/ 318 w 360"/>
                    <a:gd name="T7" fmla="*/ 82 h 360"/>
                    <a:gd name="T8" fmla="*/ 340 w 360"/>
                    <a:gd name="T9" fmla="*/ 19 h 360"/>
                    <a:gd name="T10" fmla="*/ 278 w 360"/>
                    <a:gd name="T11" fmla="*/ 42 h 360"/>
                    <a:gd name="T12" fmla="*/ 205 w 360"/>
                    <a:gd name="T13" fmla="*/ 115 h 360"/>
                    <a:gd name="T14" fmla="*/ 28 w 360"/>
                    <a:gd name="T15" fmla="*/ 65 h 360"/>
                    <a:gd name="T16" fmla="*/ 0 w 360"/>
                    <a:gd name="T17" fmla="*/ 94 h 360"/>
                    <a:gd name="T18" fmla="*/ 148 w 360"/>
                    <a:gd name="T19" fmla="*/ 172 h 360"/>
                    <a:gd name="T20" fmla="*/ 98 w 360"/>
                    <a:gd name="T21" fmla="*/ 222 h 360"/>
                    <a:gd name="T22" fmla="*/ 38 w 360"/>
                    <a:gd name="T23" fmla="*/ 226 h 360"/>
                    <a:gd name="T24" fmla="*/ 9 w 360"/>
                    <a:gd name="T25" fmla="*/ 254 h 360"/>
                    <a:gd name="T26" fmla="*/ 80 w 360"/>
                    <a:gd name="T27" fmla="*/ 280 h 360"/>
                    <a:gd name="T28" fmla="*/ 105 w 360"/>
                    <a:gd name="T29" fmla="*/ 350 h 360"/>
                    <a:gd name="T30" fmla="*/ 134 w 360"/>
                    <a:gd name="T31" fmla="*/ 322 h 360"/>
                    <a:gd name="T32" fmla="*/ 137 w 360"/>
                    <a:gd name="T33" fmla="*/ 262 h 360"/>
                    <a:gd name="T34" fmla="*/ 188 w 360"/>
                    <a:gd name="T35" fmla="*/ 211 h 360"/>
                    <a:gd name="T36" fmla="*/ 266 w 360"/>
                    <a:gd name="T37" fmla="*/ 360 h 3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60" h="360">
                      <a:moveTo>
                        <a:pt x="266" y="360"/>
                      </a:moveTo>
                      <a:cubicBezTo>
                        <a:pt x="294" y="331"/>
                        <a:pt x="294" y="331"/>
                        <a:pt x="294" y="331"/>
                      </a:cubicBezTo>
                      <a:cubicBezTo>
                        <a:pt x="245" y="155"/>
                        <a:pt x="245" y="155"/>
                        <a:pt x="245" y="155"/>
                      </a:cubicBezTo>
                      <a:cubicBezTo>
                        <a:pt x="318" y="82"/>
                        <a:pt x="318" y="82"/>
                        <a:pt x="318" y="82"/>
                      </a:cubicBezTo>
                      <a:cubicBezTo>
                        <a:pt x="318" y="82"/>
                        <a:pt x="360" y="39"/>
                        <a:pt x="340" y="19"/>
                      </a:cubicBezTo>
                      <a:cubicBezTo>
                        <a:pt x="320" y="0"/>
                        <a:pt x="278" y="42"/>
                        <a:pt x="278" y="42"/>
                      </a:cubicBezTo>
                      <a:cubicBezTo>
                        <a:pt x="205" y="115"/>
                        <a:pt x="205" y="115"/>
                        <a:pt x="205" y="115"/>
                      </a:cubicBezTo>
                      <a:cubicBezTo>
                        <a:pt x="28" y="65"/>
                        <a:pt x="28" y="65"/>
                        <a:pt x="28" y="65"/>
                      </a:cubicBezTo>
                      <a:cubicBezTo>
                        <a:pt x="0" y="94"/>
                        <a:pt x="0" y="94"/>
                        <a:pt x="0" y="94"/>
                      </a:cubicBezTo>
                      <a:cubicBezTo>
                        <a:pt x="148" y="172"/>
                        <a:pt x="148" y="172"/>
                        <a:pt x="148" y="172"/>
                      </a:cubicBezTo>
                      <a:cubicBezTo>
                        <a:pt x="98" y="222"/>
                        <a:pt x="98" y="222"/>
                        <a:pt x="98" y="222"/>
                      </a:cubicBezTo>
                      <a:cubicBezTo>
                        <a:pt x="38" y="226"/>
                        <a:pt x="38" y="226"/>
                        <a:pt x="38" y="226"/>
                      </a:cubicBezTo>
                      <a:cubicBezTo>
                        <a:pt x="9" y="254"/>
                        <a:pt x="9" y="254"/>
                        <a:pt x="9" y="254"/>
                      </a:cubicBezTo>
                      <a:cubicBezTo>
                        <a:pt x="80" y="280"/>
                        <a:pt x="80" y="280"/>
                        <a:pt x="80" y="280"/>
                      </a:cubicBezTo>
                      <a:cubicBezTo>
                        <a:pt x="105" y="350"/>
                        <a:pt x="105" y="350"/>
                        <a:pt x="105" y="350"/>
                      </a:cubicBezTo>
                      <a:cubicBezTo>
                        <a:pt x="134" y="322"/>
                        <a:pt x="134" y="322"/>
                        <a:pt x="134" y="322"/>
                      </a:cubicBezTo>
                      <a:cubicBezTo>
                        <a:pt x="137" y="262"/>
                        <a:pt x="137" y="262"/>
                        <a:pt x="137" y="262"/>
                      </a:cubicBezTo>
                      <a:cubicBezTo>
                        <a:pt x="188" y="211"/>
                        <a:pt x="188" y="211"/>
                        <a:pt x="188" y="211"/>
                      </a:cubicBezTo>
                      <a:lnTo>
                        <a:pt x="266" y="36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24" name="Group 93"/>
              <p:cNvGrpSpPr/>
              <p:nvPr/>
            </p:nvGrpSpPr>
            <p:grpSpPr>
              <a:xfrm>
                <a:off x="5888526" y="4761148"/>
                <a:ext cx="2475726" cy="780221"/>
                <a:chOff x="9784347" y="2299562"/>
                <a:chExt cx="2475726" cy="780221"/>
              </a:xfrm>
            </p:grpSpPr>
            <p:sp>
              <p:nvSpPr>
                <p:cNvPr id="25" name="TextBox 94"/>
                <p:cNvSpPr txBox="1"/>
                <p:nvPr/>
              </p:nvSpPr>
              <p:spPr>
                <a:xfrm>
                  <a:off x="9784347" y="2299562"/>
                  <a:ext cx="2475726" cy="214249"/>
                </a:xfrm>
                <a:prstGeom prst="rect">
                  <a:avLst/>
                </a:prstGeom>
                <a:noFill/>
              </p:spPr>
              <p:txBody>
                <a:bodyPr wrap="none" lIns="216000" tIns="0" rIns="216000" bIns="0" anchor="b" anchorCtr="0">
                  <a:normAutofit/>
                </a:bodyPr>
                <a:lstStyle/>
                <a:p>
                  <a:r>
                    <a:rPr lang="zh-CN" altLang="en-US" sz="1400" b="1" dirty="0">
                      <a:solidFill>
                        <a:schemeClr val="accent5">
                          <a:lumMod val="100000"/>
                        </a:schemeClr>
                      </a:solidFill>
                    </a:rPr>
                    <a:t>Enter the title text</a:t>
                  </a:r>
                </a:p>
              </p:txBody>
            </p:sp>
            <p:sp>
              <p:nvSpPr>
                <p:cNvPr id="26" name="TextBox 95"/>
                <p:cNvSpPr txBox="1"/>
                <p:nvPr/>
              </p:nvSpPr>
              <p:spPr>
                <a:xfrm>
                  <a:off x="9784347" y="2513812"/>
                  <a:ext cx="2475725" cy="565971"/>
                </a:xfrm>
                <a:prstGeom prst="rect">
                  <a:avLst/>
                </a:prstGeom>
              </p:spPr>
              <p:txBody>
                <a:bodyPr vert="horz" wrap="square" lIns="216000" tIns="0" rIns="216000" bIns="0" anchor="ctr" anchorCtr="0">
                  <a:normAutofit/>
                </a:bodyPr>
                <a:lstStyle/>
                <a:p>
                  <a:pPr algn="l">
                    <a:lnSpc>
                      <a:spcPct val="120000"/>
                    </a:lnSpc>
                  </a:pPr>
                  <a:r>
                    <a:rPr lang="zh-CN" altLang="en-US" sz="1050" dirty="0">
                      <a:solidFill>
                        <a:schemeClr val="dk1">
                          <a:lumMod val="100000"/>
                        </a:schemeClr>
                      </a:solidFill>
                    </a:rPr>
                    <a:t>Please replace the text content copy your content to this </a:t>
                  </a:r>
                  <a:br>
                    <a:rPr lang="zh-CN" altLang="en-US" sz="1050" dirty="0">
                      <a:solidFill>
                        <a:schemeClr val="dk1">
                          <a:lumMod val="100000"/>
                        </a:schemeClr>
                      </a:solidFill>
                    </a:rPr>
                  </a:br>
                  <a:endParaRPr lang="zh-CN" altLang="en-US" sz="1050" dirty="0">
                    <a:solidFill>
                      <a:schemeClr val="dk1">
                        <a:lumMod val="100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3" name="矩形 2"/>
          <p:cNvSpPr/>
          <p:nvPr userDrawn="1"/>
        </p:nvSpPr>
        <p:spPr>
          <a:xfrm>
            <a:off x="4605038" y="453522"/>
            <a:ext cx="2646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spc="300" dirty="0">
                <a:solidFill>
                  <a:schemeClr val="tx1"/>
                </a:solidFill>
                <a:latin typeface="造字工房俊雅（非商用）常规体" pitchFamily="50" charset="-122"/>
                <a:ea typeface="造字工房俊雅（非商用）常规体" pitchFamily="50" charset="-122"/>
              </a:rPr>
              <a:t>Please enter the title here</a:t>
            </a:r>
            <a:endParaRPr lang="en-US" altLang="zh-CN" sz="2800" spc="300" dirty="0">
              <a:solidFill>
                <a:schemeClr val="tx1"/>
              </a:solidFill>
              <a:latin typeface="造字工房俊雅（非商用）常规体" pitchFamily="50" charset="-122"/>
              <a:ea typeface="造字工房俊雅（非商用）常规体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:a14="http://schemas.microsoft.com/office/drawing/2010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千图PPT彼岸天：ID 8661124库_组合 3"/>
          <p:cNvGrpSpPr/>
          <p:nvPr>
            <p:custDataLst>
              <p:tags r:id="rId1"/>
            </p:custDataLst>
          </p:nvPr>
        </p:nvGrpSpPr>
        <p:grpSpPr>
          <a:xfrm>
            <a:off x="3582960" y="1052736"/>
            <a:ext cx="5026080" cy="4752528"/>
            <a:chOff x="3582960" y="1052737"/>
            <a:chExt cx="5026080" cy="4752528"/>
          </a:xfrm>
        </p:grpSpPr>
        <p:sp>
          <p:nvSpPr>
            <p:cNvPr id="18" name="任意多边形: 形状 17"/>
            <p:cNvSpPr/>
            <p:nvPr/>
          </p:nvSpPr>
          <p:spPr bwMode="auto">
            <a:xfrm>
              <a:off x="6344021" y="4014404"/>
              <a:ext cx="505162" cy="1790861"/>
            </a:xfrm>
            <a:custGeom>
              <a:avLst/>
              <a:gdLst>
                <a:gd name="T0" fmla="*/ 7 w 133"/>
                <a:gd name="T1" fmla="*/ 1 h 473"/>
                <a:gd name="T2" fmla="*/ 0 w 133"/>
                <a:gd name="T3" fmla="*/ 9 h 473"/>
                <a:gd name="T4" fmla="*/ 5 w 133"/>
                <a:gd name="T5" fmla="*/ 466 h 473"/>
                <a:gd name="T6" fmla="*/ 13 w 133"/>
                <a:gd name="T7" fmla="*/ 473 h 473"/>
                <a:gd name="T8" fmla="*/ 125 w 133"/>
                <a:gd name="T9" fmla="*/ 472 h 473"/>
                <a:gd name="T10" fmla="*/ 133 w 133"/>
                <a:gd name="T11" fmla="*/ 464 h 473"/>
                <a:gd name="T12" fmla="*/ 128 w 133"/>
                <a:gd name="T13" fmla="*/ 7 h 473"/>
                <a:gd name="T14" fmla="*/ 120 w 133"/>
                <a:gd name="T15" fmla="*/ 0 h 473"/>
                <a:gd name="T16" fmla="*/ 7 w 133"/>
                <a:gd name="T17" fmla="*/ 1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" h="473">
                  <a:moveTo>
                    <a:pt x="7" y="1"/>
                  </a:moveTo>
                  <a:cubicBezTo>
                    <a:pt x="3" y="1"/>
                    <a:pt x="0" y="5"/>
                    <a:pt x="0" y="9"/>
                  </a:cubicBezTo>
                  <a:cubicBezTo>
                    <a:pt x="5" y="466"/>
                    <a:pt x="5" y="466"/>
                    <a:pt x="5" y="466"/>
                  </a:cubicBezTo>
                  <a:cubicBezTo>
                    <a:pt x="5" y="470"/>
                    <a:pt x="9" y="473"/>
                    <a:pt x="13" y="473"/>
                  </a:cubicBezTo>
                  <a:cubicBezTo>
                    <a:pt x="125" y="472"/>
                    <a:pt x="125" y="472"/>
                    <a:pt x="125" y="472"/>
                  </a:cubicBezTo>
                  <a:cubicBezTo>
                    <a:pt x="130" y="472"/>
                    <a:pt x="133" y="468"/>
                    <a:pt x="133" y="464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27" y="3"/>
                    <a:pt x="124" y="0"/>
                    <a:pt x="120" y="0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2000" tIns="72000" rIns="91440" bIns="72000" anchor="b" anchorCtr="1" compatLnSpc="1">
              <a:normAutofit/>
            </a:bodyPr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</a:rPr>
                <a:t>Enter the title text</a:t>
              </a:r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6810885" y="2723234"/>
              <a:ext cx="1798155" cy="503338"/>
            </a:xfrm>
            <a:custGeom>
              <a:avLst/>
              <a:gdLst>
                <a:gd name="T0" fmla="*/ 474 w 474"/>
                <a:gd name="T1" fmla="*/ 120 h 133"/>
                <a:gd name="T2" fmla="*/ 466 w 474"/>
                <a:gd name="T3" fmla="*/ 128 h 133"/>
                <a:gd name="T4" fmla="*/ 9 w 474"/>
                <a:gd name="T5" fmla="*/ 133 h 133"/>
                <a:gd name="T6" fmla="*/ 1 w 474"/>
                <a:gd name="T7" fmla="*/ 125 h 133"/>
                <a:gd name="T8" fmla="*/ 0 w 474"/>
                <a:gd name="T9" fmla="*/ 13 h 133"/>
                <a:gd name="T10" fmla="*/ 8 w 474"/>
                <a:gd name="T11" fmla="*/ 5 h 133"/>
                <a:gd name="T12" fmla="*/ 465 w 474"/>
                <a:gd name="T13" fmla="*/ 0 h 133"/>
                <a:gd name="T14" fmla="*/ 472 w 474"/>
                <a:gd name="T15" fmla="*/ 8 h 133"/>
                <a:gd name="T16" fmla="*/ 474 w 474"/>
                <a:gd name="T17" fmla="*/ 12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133">
                  <a:moveTo>
                    <a:pt x="474" y="120"/>
                  </a:moveTo>
                  <a:cubicBezTo>
                    <a:pt x="474" y="124"/>
                    <a:pt x="470" y="128"/>
                    <a:pt x="466" y="128"/>
                  </a:cubicBezTo>
                  <a:cubicBezTo>
                    <a:pt x="9" y="133"/>
                    <a:pt x="9" y="133"/>
                    <a:pt x="9" y="133"/>
                  </a:cubicBezTo>
                  <a:cubicBezTo>
                    <a:pt x="5" y="133"/>
                    <a:pt x="1" y="130"/>
                    <a:pt x="1" y="12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9"/>
                    <a:pt x="3" y="5"/>
                    <a:pt x="8" y="5"/>
                  </a:cubicBezTo>
                  <a:cubicBezTo>
                    <a:pt x="465" y="0"/>
                    <a:pt x="465" y="0"/>
                    <a:pt x="465" y="0"/>
                  </a:cubicBezTo>
                  <a:cubicBezTo>
                    <a:pt x="469" y="0"/>
                    <a:pt x="472" y="3"/>
                    <a:pt x="472" y="8"/>
                  </a:cubicBezTo>
                  <a:lnTo>
                    <a:pt x="474" y="120"/>
                  </a:lnTo>
                  <a:close/>
                </a:path>
              </a:pathLst>
            </a:custGeom>
            <a:solidFill>
              <a:schemeClr val="accent3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none" lIns="72000" tIns="72000" rIns="91440" bIns="72000" anchor="ctr" anchorCtr="0" compatLnSpc="1">
              <a:normAutofit/>
            </a:bodyPr>
            <a:lstStyle/>
            <a:p>
              <a:pPr algn="r"/>
              <a:r>
                <a:rPr lang="zh-CN" altLang="en-US" sz="1400" dirty="0">
                  <a:solidFill>
                    <a:schemeClr val="bg1"/>
                  </a:solidFill>
                </a:rPr>
                <a:t>Enter the title text</a:t>
              </a:r>
            </a:p>
          </p:txBody>
        </p:sp>
        <p:sp>
          <p:nvSpPr>
            <p:cNvPr id="20" name="任意多边形: 形状 19"/>
            <p:cNvSpPr/>
            <p:nvPr/>
          </p:nvSpPr>
          <p:spPr bwMode="auto">
            <a:xfrm>
              <a:off x="5317286" y="1052737"/>
              <a:ext cx="503337" cy="1794508"/>
            </a:xfrm>
            <a:custGeom>
              <a:avLst/>
              <a:gdLst>
                <a:gd name="T0" fmla="*/ 126 w 133"/>
                <a:gd name="T1" fmla="*/ 472 h 474"/>
                <a:gd name="T2" fmla="*/ 133 w 133"/>
                <a:gd name="T3" fmla="*/ 465 h 474"/>
                <a:gd name="T4" fmla="*/ 128 w 133"/>
                <a:gd name="T5" fmla="*/ 8 h 474"/>
                <a:gd name="T6" fmla="*/ 120 w 133"/>
                <a:gd name="T7" fmla="*/ 0 h 474"/>
                <a:gd name="T8" fmla="*/ 8 w 133"/>
                <a:gd name="T9" fmla="*/ 2 h 474"/>
                <a:gd name="T10" fmla="*/ 0 w 133"/>
                <a:gd name="T11" fmla="*/ 9 h 474"/>
                <a:gd name="T12" fmla="*/ 5 w 133"/>
                <a:gd name="T13" fmla="*/ 466 h 474"/>
                <a:gd name="T14" fmla="*/ 13 w 133"/>
                <a:gd name="T15" fmla="*/ 474 h 474"/>
                <a:gd name="T16" fmla="*/ 126 w 133"/>
                <a:gd name="T17" fmla="*/ 472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" h="474">
                  <a:moveTo>
                    <a:pt x="126" y="472"/>
                  </a:moveTo>
                  <a:cubicBezTo>
                    <a:pt x="130" y="472"/>
                    <a:pt x="133" y="469"/>
                    <a:pt x="133" y="465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4"/>
                    <a:pt x="124" y="0"/>
                    <a:pt x="120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3" y="2"/>
                    <a:pt x="0" y="5"/>
                    <a:pt x="0" y="9"/>
                  </a:cubicBezTo>
                  <a:cubicBezTo>
                    <a:pt x="5" y="466"/>
                    <a:pt x="5" y="466"/>
                    <a:pt x="5" y="466"/>
                  </a:cubicBezTo>
                  <a:cubicBezTo>
                    <a:pt x="6" y="470"/>
                    <a:pt x="9" y="474"/>
                    <a:pt x="13" y="474"/>
                  </a:cubicBezTo>
                  <a:lnTo>
                    <a:pt x="126" y="472"/>
                  </a:lnTo>
                  <a:close/>
                </a:path>
              </a:pathLst>
            </a:custGeom>
            <a:solidFill>
              <a:schemeClr val="accent4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2000" tIns="72000" rIns="91440" bIns="72000" anchor="t" anchorCtr="1" compatLnSpc="1">
              <a:normAutofit/>
            </a:bodyPr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</a:rPr>
                <a:t>Enter the title text</a:t>
              </a:r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3582960" y="3609546"/>
              <a:ext cx="1794508" cy="503338"/>
            </a:xfrm>
            <a:custGeom>
              <a:avLst/>
              <a:gdLst>
                <a:gd name="T0" fmla="*/ 0 w 473"/>
                <a:gd name="T1" fmla="*/ 13 h 133"/>
                <a:gd name="T2" fmla="*/ 7 w 473"/>
                <a:gd name="T3" fmla="*/ 5 h 133"/>
                <a:gd name="T4" fmla="*/ 464 w 473"/>
                <a:gd name="T5" fmla="*/ 0 h 133"/>
                <a:gd name="T6" fmla="*/ 472 w 473"/>
                <a:gd name="T7" fmla="*/ 7 h 133"/>
                <a:gd name="T8" fmla="*/ 473 w 473"/>
                <a:gd name="T9" fmla="*/ 120 h 133"/>
                <a:gd name="T10" fmla="*/ 466 w 473"/>
                <a:gd name="T11" fmla="*/ 127 h 133"/>
                <a:gd name="T12" fmla="*/ 9 w 473"/>
                <a:gd name="T13" fmla="*/ 133 h 133"/>
                <a:gd name="T14" fmla="*/ 1 w 473"/>
                <a:gd name="T15" fmla="*/ 125 h 133"/>
                <a:gd name="T16" fmla="*/ 0 w 473"/>
                <a:gd name="T17" fmla="*/ 1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3" h="133">
                  <a:moveTo>
                    <a:pt x="0" y="13"/>
                  </a:moveTo>
                  <a:cubicBezTo>
                    <a:pt x="0" y="8"/>
                    <a:pt x="3" y="5"/>
                    <a:pt x="7" y="5"/>
                  </a:cubicBezTo>
                  <a:cubicBezTo>
                    <a:pt x="464" y="0"/>
                    <a:pt x="464" y="0"/>
                    <a:pt x="464" y="0"/>
                  </a:cubicBezTo>
                  <a:cubicBezTo>
                    <a:pt x="468" y="0"/>
                    <a:pt x="472" y="3"/>
                    <a:pt x="472" y="7"/>
                  </a:cubicBezTo>
                  <a:cubicBezTo>
                    <a:pt x="473" y="120"/>
                    <a:pt x="473" y="120"/>
                    <a:pt x="473" y="120"/>
                  </a:cubicBezTo>
                  <a:cubicBezTo>
                    <a:pt x="473" y="124"/>
                    <a:pt x="470" y="127"/>
                    <a:pt x="466" y="127"/>
                  </a:cubicBezTo>
                  <a:cubicBezTo>
                    <a:pt x="9" y="133"/>
                    <a:pt x="9" y="133"/>
                    <a:pt x="9" y="133"/>
                  </a:cubicBezTo>
                  <a:cubicBezTo>
                    <a:pt x="4" y="133"/>
                    <a:pt x="1" y="129"/>
                    <a:pt x="1" y="125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chemeClr val="accent2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none" lIns="72000" tIns="72000" rIns="91440" bIns="72000" anchor="ctr" anchorCtr="0" compatLnSpc="1">
              <a:norm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</a:rPr>
                <a:t>Enter the title text</a:t>
              </a:r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5844331" y="3363349"/>
              <a:ext cx="1528249" cy="1003028"/>
            </a:xfrm>
            <a:custGeom>
              <a:avLst/>
              <a:gdLst>
                <a:gd name="T0" fmla="*/ 339 w 403"/>
                <a:gd name="T1" fmla="*/ 25 h 265"/>
                <a:gd name="T2" fmla="*/ 333 w 403"/>
                <a:gd name="T3" fmla="*/ 72 h 265"/>
                <a:gd name="T4" fmla="*/ 357 w 403"/>
                <a:gd name="T5" fmla="*/ 114 h 265"/>
                <a:gd name="T6" fmla="*/ 381 w 403"/>
                <a:gd name="T7" fmla="*/ 102 h 265"/>
                <a:gd name="T8" fmla="*/ 403 w 403"/>
                <a:gd name="T9" fmla="*/ 132 h 265"/>
                <a:gd name="T10" fmla="*/ 379 w 403"/>
                <a:gd name="T11" fmla="*/ 170 h 265"/>
                <a:gd name="T12" fmla="*/ 347 w 403"/>
                <a:gd name="T13" fmla="*/ 156 h 265"/>
                <a:gd name="T14" fmla="*/ 330 w 403"/>
                <a:gd name="T15" fmla="*/ 201 h 265"/>
                <a:gd name="T16" fmla="*/ 336 w 403"/>
                <a:gd name="T17" fmla="*/ 254 h 265"/>
                <a:gd name="T18" fmla="*/ 240 w 403"/>
                <a:gd name="T19" fmla="*/ 260 h 265"/>
                <a:gd name="T20" fmla="*/ 220 w 403"/>
                <a:gd name="T21" fmla="*/ 244 h 265"/>
                <a:gd name="T22" fmla="*/ 226 w 403"/>
                <a:gd name="T23" fmla="*/ 211 h 265"/>
                <a:gd name="T24" fmla="*/ 200 w 403"/>
                <a:gd name="T25" fmla="*/ 193 h 265"/>
                <a:gd name="T26" fmla="*/ 171 w 403"/>
                <a:gd name="T27" fmla="*/ 214 h 265"/>
                <a:gd name="T28" fmla="*/ 176 w 403"/>
                <a:gd name="T29" fmla="*/ 253 h 265"/>
                <a:gd name="T30" fmla="*/ 123 w 403"/>
                <a:gd name="T31" fmla="*/ 260 h 265"/>
                <a:gd name="T32" fmla="*/ 64 w 403"/>
                <a:gd name="T33" fmla="*/ 250 h 265"/>
                <a:gd name="T34" fmla="*/ 70 w 403"/>
                <a:gd name="T35" fmla="*/ 181 h 265"/>
                <a:gd name="T36" fmla="*/ 58 w 403"/>
                <a:gd name="T37" fmla="*/ 151 h 265"/>
                <a:gd name="T38" fmla="*/ 24 w 403"/>
                <a:gd name="T39" fmla="*/ 157 h 265"/>
                <a:gd name="T40" fmla="*/ 1 w 403"/>
                <a:gd name="T41" fmla="*/ 127 h 265"/>
                <a:gd name="T42" fmla="*/ 23 w 403"/>
                <a:gd name="T43" fmla="*/ 101 h 265"/>
                <a:gd name="T44" fmla="*/ 58 w 403"/>
                <a:gd name="T45" fmla="*/ 111 h 265"/>
                <a:gd name="T46" fmla="*/ 71 w 403"/>
                <a:gd name="T47" fmla="*/ 60 h 265"/>
                <a:gd name="T48" fmla="*/ 69 w 403"/>
                <a:gd name="T49" fmla="*/ 19 h 265"/>
                <a:gd name="T50" fmla="*/ 177 w 403"/>
                <a:gd name="T51" fmla="*/ 9 h 265"/>
                <a:gd name="T52" fmla="*/ 177 w 403"/>
                <a:gd name="T53" fmla="*/ 32 h 265"/>
                <a:gd name="T54" fmla="*/ 173 w 403"/>
                <a:gd name="T55" fmla="*/ 58 h 265"/>
                <a:gd name="T56" fmla="*/ 206 w 403"/>
                <a:gd name="T57" fmla="*/ 78 h 265"/>
                <a:gd name="T58" fmla="*/ 235 w 403"/>
                <a:gd name="T59" fmla="*/ 54 h 265"/>
                <a:gd name="T60" fmla="*/ 226 w 403"/>
                <a:gd name="T61" fmla="*/ 14 h 265"/>
                <a:gd name="T62" fmla="*/ 279 w 403"/>
                <a:gd name="T63" fmla="*/ 9 h 265"/>
                <a:gd name="T64" fmla="*/ 339 w 403"/>
                <a:gd name="T65" fmla="*/ 2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3" h="265">
                  <a:moveTo>
                    <a:pt x="339" y="25"/>
                  </a:moveTo>
                  <a:cubicBezTo>
                    <a:pt x="339" y="25"/>
                    <a:pt x="333" y="52"/>
                    <a:pt x="333" y="72"/>
                  </a:cubicBezTo>
                  <a:cubicBezTo>
                    <a:pt x="334" y="91"/>
                    <a:pt x="338" y="118"/>
                    <a:pt x="357" y="114"/>
                  </a:cubicBezTo>
                  <a:cubicBezTo>
                    <a:pt x="370" y="111"/>
                    <a:pt x="368" y="101"/>
                    <a:pt x="381" y="102"/>
                  </a:cubicBezTo>
                  <a:cubicBezTo>
                    <a:pt x="394" y="103"/>
                    <a:pt x="403" y="122"/>
                    <a:pt x="403" y="132"/>
                  </a:cubicBezTo>
                  <a:cubicBezTo>
                    <a:pt x="403" y="156"/>
                    <a:pt x="392" y="171"/>
                    <a:pt x="379" y="170"/>
                  </a:cubicBezTo>
                  <a:cubicBezTo>
                    <a:pt x="366" y="170"/>
                    <a:pt x="361" y="156"/>
                    <a:pt x="347" y="156"/>
                  </a:cubicBezTo>
                  <a:cubicBezTo>
                    <a:pt x="333" y="156"/>
                    <a:pt x="329" y="168"/>
                    <a:pt x="330" y="201"/>
                  </a:cubicBezTo>
                  <a:cubicBezTo>
                    <a:pt x="331" y="235"/>
                    <a:pt x="336" y="254"/>
                    <a:pt x="336" y="254"/>
                  </a:cubicBezTo>
                  <a:cubicBezTo>
                    <a:pt x="336" y="254"/>
                    <a:pt x="268" y="265"/>
                    <a:pt x="240" y="260"/>
                  </a:cubicBezTo>
                  <a:cubicBezTo>
                    <a:pt x="224" y="257"/>
                    <a:pt x="220" y="252"/>
                    <a:pt x="220" y="244"/>
                  </a:cubicBezTo>
                  <a:cubicBezTo>
                    <a:pt x="219" y="235"/>
                    <a:pt x="231" y="226"/>
                    <a:pt x="226" y="211"/>
                  </a:cubicBezTo>
                  <a:cubicBezTo>
                    <a:pt x="223" y="202"/>
                    <a:pt x="215" y="194"/>
                    <a:pt x="200" y="193"/>
                  </a:cubicBezTo>
                  <a:cubicBezTo>
                    <a:pt x="185" y="192"/>
                    <a:pt x="171" y="201"/>
                    <a:pt x="171" y="214"/>
                  </a:cubicBezTo>
                  <a:cubicBezTo>
                    <a:pt x="170" y="237"/>
                    <a:pt x="180" y="244"/>
                    <a:pt x="176" y="253"/>
                  </a:cubicBezTo>
                  <a:cubicBezTo>
                    <a:pt x="172" y="261"/>
                    <a:pt x="160" y="262"/>
                    <a:pt x="123" y="260"/>
                  </a:cubicBezTo>
                  <a:cubicBezTo>
                    <a:pt x="80" y="257"/>
                    <a:pt x="64" y="250"/>
                    <a:pt x="64" y="250"/>
                  </a:cubicBezTo>
                  <a:cubicBezTo>
                    <a:pt x="64" y="250"/>
                    <a:pt x="68" y="207"/>
                    <a:pt x="70" y="181"/>
                  </a:cubicBezTo>
                  <a:cubicBezTo>
                    <a:pt x="72" y="159"/>
                    <a:pt x="63" y="153"/>
                    <a:pt x="58" y="151"/>
                  </a:cubicBezTo>
                  <a:cubicBezTo>
                    <a:pt x="52" y="150"/>
                    <a:pt x="35" y="158"/>
                    <a:pt x="24" y="157"/>
                  </a:cubicBezTo>
                  <a:cubicBezTo>
                    <a:pt x="13" y="156"/>
                    <a:pt x="0" y="147"/>
                    <a:pt x="1" y="127"/>
                  </a:cubicBezTo>
                  <a:cubicBezTo>
                    <a:pt x="1" y="115"/>
                    <a:pt x="9" y="101"/>
                    <a:pt x="23" y="101"/>
                  </a:cubicBezTo>
                  <a:cubicBezTo>
                    <a:pt x="42" y="101"/>
                    <a:pt x="47" y="110"/>
                    <a:pt x="58" y="111"/>
                  </a:cubicBezTo>
                  <a:cubicBezTo>
                    <a:pt x="66" y="111"/>
                    <a:pt x="70" y="86"/>
                    <a:pt x="71" y="60"/>
                  </a:cubicBezTo>
                  <a:cubicBezTo>
                    <a:pt x="72" y="35"/>
                    <a:pt x="69" y="19"/>
                    <a:pt x="69" y="19"/>
                  </a:cubicBezTo>
                  <a:cubicBezTo>
                    <a:pt x="69" y="19"/>
                    <a:pt x="161" y="0"/>
                    <a:pt x="177" y="9"/>
                  </a:cubicBezTo>
                  <a:cubicBezTo>
                    <a:pt x="189" y="16"/>
                    <a:pt x="181" y="25"/>
                    <a:pt x="177" y="32"/>
                  </a:cubicBezTo>
                  <a:cubicBezTo>
                    <a:pt x="173" y="42"/>
                    <a:pt x="171" y="51"/>
                    <a:pt x="173" y="58"/>
                  </a:cubicBezTo>
                  <a:cubicBezTo>
                    <a:pt x="178" y="71"/>
                    <a:pt x="192" y="78"/>
                    <a:pt x="206" y="78"/>
                  </a:cubicBezTo>
                  <a:cubicBezTo>
                    <a:pt x="224" y="78"/>
                    <a:pt x="234" y="66"/>
                    <a:pt x="235" y="54"/>
                  </a:cubicBezTo>
                  <a:cubicBezTo>
                    <a:pt x="236" y="29"/>
                    <a:pt x="227" y="22"/>
                    <a:pt x="226" y="14"/>
                  </a:cubicBezTo>
                  <a:cubicBezTo>
                    <a:pt x="226" y="2"/>
                    <a:pt x="254" y="4"/>
                    <a:pt x="279" y="9"/>
                  </a:cubicBezTo>
                  <a:cubicBezTo>
                    <a:pt x="298" y="13"/>
                    <a:pt x="339" y="25"/>
                    <a:pt x="339" y="25"/>
                  </a:cubicBezTo>
                  <a:close/>
                </a:path>
              </a:pathLst>
            </a:custGeom>
            <a:solidFill>
              <a:schemeClr val="accent4">
                <a:lumMod val="100000"/>
              </a:schemeClr>
            </a:solidFill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任意多边形: 形状 22"/>
            <p:cNvSpPr/>
            <p:nvPr/>
          </p:nvSpPr>
          <p:spPr bwMode="auto">
            <a:xfrm>
              <a:off x="5005435" y="3202864"/>
              <a:ext cx="1103331" cy="1349528"/>
            </a:xfrm>
            <a:custGeom>
              <a:avLst/>
              <a:gdLst>
                <a:gd name="T0" fmla="*/ 287 w 291"/>
                <a:gd name="T1" fmla="*/ 62 h 356"/>
                <a:gd name="T2" fmla="*/ 218 w 291"/>
                <a:gd name="T3" fmla="*/ 70 h 356"/>
                <a:gd name="T4" fmla="*/ 169 w 291"/>
                <a:gd name="T5" fmla="*/ 52 h 356"/>
                <a:gd name="T6" fmla="*/ 181 w 291"/>
                <a:gd name="T7" fmla="*/ 20 h 356"/>
                <a:gd name="T8" fmla="*/ 147 w 291"/>
                <a:gd name="T9" fmla="*/ 0 h 356"/>
                <a:gd name="T10" fmla="*/ 115 w 291"/>
                <a:gd name="T11" fmla="*/ 24 h 356"/>
                <a:gd name="T12" fmla="*/ 123 w 291"/>
                <a:gd name="T13" fmla="*/ 56 h 356"/>
                <a:gd name="T14" fmla="*/ 68 w 291"/>
                <a:gd name="T15" fmla="*/ 71 h 356"/>
                <a:gd name="T16" fmla="*/ 9 w 291"/>
                <a:gd name="T17" fmla="*/ 61 h 356"/>
                <a:gd name="T18" fmla="*/ 4 w 291"/>
                <a:gd name="T19" fmla="*/ 103 h 356"/>
                <a:gd name="T20" fmla="*/ 9 w 291"/>
                <a:gd name="T21" fmla="*/ 134 h 356"/>
                <a:gd name="T22" fmla="*/ 25 w 291"/>
                <a:gd name="T23" fmla="*/ 147 h 356"/>
                <a:gd name="T24" fmla="*/ 50 w 291"/>
                <a:gd name="T25" fmla="*/ 134 h 356"/>
                <a:gd name="T26" fmla="*/ 74 w 291"/>
                <a:gd name="T27" fmla="*/ 169 h 356"/>
                <a:gd name="T28" fmla="*/ 50 w 291"/>
                <a:gd name="T29" fmla="*/ 207 h 356"/>
                <a:gd name="T30" fmla="*/ 16 w 291"/>
                <a:gd name="T31" fmla="*/ 193 h 356"/>
                <a:gd name="T32" fmla="*/ 1 w 291"/>
                <a:gd name="T33" fmla="*/ 222 h 356"/>
                <a:gd name="T34" fmla="*/ 3 w 291"/>
                <a:gd name="T35" fmla="*/ 268 h 356"/>
                <a:gd name="T36" fmla="*/ 6 w 291"/>
                <a:gd name="T37" fmla="*/ 288 h 356"/>
                <a:gd name="T38" fmla="*/ 83 w 291"/>
                <a:gd name="T39" fmla="*/ 282 h 356"/>
                <a:gd name="T40" fmla="*/ 130 w 291"/>
                <a:gd name="T41" fmla="*/ 301 h 356"/>
                <a:gd name="T42" fmla="*/ 114 w 291"/>
                <a:gd name="T43" fmla="*/ 330 h 356"/>
                <a:gd name="T44" fmla="*/ 148 w 291"/>
                <a:gd name="T45" fmla="*/ 356 h 356"/>
                <a:gd name="T46" fmla="*/ 181 w 291"/>
                <a:gd name="T47" fmla="*/ 332 h 356"/>
                <a:gd name="T48" fmla="*/ 162 w 291"/>
                <a:gd name="T49" fmla="*/ 300 h 356"/>
                <a:gd name="T50" fmla="*/ 184 w 291"/>
                <a:gd name="T51" fmla="*/ 283 h 356"/>
                <a:gd name="T52" fmla="*/ 283 w 291"/>
                <a:gd name="T53" fmla="*/ 292 h 356"/>
                <a:gd name="T54" fmla="*/ 288 w 291"/>
                <a:gd name="T55" fmla="*/ 243 h 356"/>
                <a:gd name="T56" fmla="*/ 276 w 291"/>
                <a:gd name="T57" fmla="*/ 195 h 356"/>
                <a:gd name="T58" fmla="*/ 246 w 291"/>
                <a:gd name="T59" fmla="*/ 201 h 356"/>
                <a:gd name="T60" fmla="*/ 220 w 291"/>
                <a:gd name="T61" fmla="*/ 169 h 356"/>
                <a:gd name="T62" fmla="*/ 244 w 291"/>
                <a:gd name="T63" fmla="*/ 141 h 356"/>
                <a:gd name="T64" fmla="*/ 279 w 291"/>
                <a:gd name="T65" fmla="*/ 150 h 356"/>
                <a:gd name="T66" fmla="*/ 290 w 291"/>
                <a:gd name="T67" fmla="*/ 102 h 356"/>
                <a:gd name="T68" fmla="*/ 287 w 291"/>
                <a:gd name="T69" fmla="*/ 62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1" h="356">
                  <a:moveTo>
                    <a:pt x="287" y="62"/>
                  </a:moveTo>
                  <a:cubicBezTo>
                    <a:pt x="287" y="62"/>
                    <a:pt x="251" y="70"/>
                    <a:pt x="218" y="70"/>
                  </a:cubicBezTo>
                  <a:cubicBezTo>
                    <a:pt x="190" y="70"/>
                    <a:pt x="169" y="68"/>
                    <a:pt x="169" y="52"/>
                  </a:cubicBezTo>
                  <a:cubicBezTo>
                    <a:pt x="169" y="35"/>
                    <a:pt x="183" y="35"/>
                    <a:pt x="181" y="20"/>
                  </a:cubicBezTo>
                  <a:cubicBezTo>
                    <a:pt x="179" y="5"/>
                    <a:pt x="163" y="0"/>
                    <a:pt x="147" y="0"/>
                  </a:cubicBezTo>
                  <a:cubicBezTo>
                    <a:pt x="131" y="0"/>
                    <a:pt x="115" y="11"/>
                    <a:pt x="115" y="24"/>
                  </a:cubicBezTo>
                  <a:cubicBezTo>
                    <a:pt x="115" y="37"/>
                    <a:pt x="128" y="47"/>
                    <a:pt x="123" y="56"/>
                  </a:cubicBezTo>
                  <a:cubicBezTo>
                    <a:pt x="118" y="65"/>
                    <a:pt x="95" y="73"/>
                    <a:pt x="68" y="71"/>
                  </a:cubicBezTo>
                  <a:cubicBezTo>
                    <a:pt x="42" y="69"/>
                    <a:pt x="9" y="61"/>
                    <a:pt x="9" y="61"/>
                  </a:cubicBezTo>
                  <a:cubicBezTo>
                    <a:pt x="9" y="61"/>
                    <a:pt x="4" y="90"/>
                    <a:pt x="4" y="103"/>
                  </a:cubicBezTo>
                  <a:cubicBezTo>
                    <a:pt x="4" y="115"/>
                    <a:pt x="6" y="129"/>
                    <a:pt x="9" y="134"/>
                  </a:cubicBezTo>
                  <a:cubicBezTo>
                    <a:pt x="11" y="140"/>
                    <a:pt x="16" y="149"/>
                    <a:pt x="25" y="147"/>
                  </a:cubicBezTo>
                  <a:cubicBezTo>
                    <a:pt x="35" y="145"/>
                    <a:pt x="40" y="133"/>
                    <a:pt x="50" y="134"/>
                  </a:cubicBezTo>
                  <a:cubicBezTo>
                    <a:pt x="59" y="136"/>
                    <a:pt x="75" y="149"/>
                    <a:pt x="74" y="169"/>
                  </a:cubicBezTo>
                  <a:cubicBezTo>
                    <a:pt x="72" y="189"/>
                    <a:pt x="65" y="208"/>
                    <a:pt x="50" y="207"/>
                  </a:cubicBezTo>
                  <a:cubicBezTo>
                    <a:pt x="36" y="206"/>
                    <a:pt x="28" y="194"/>
                    <a:pt x="16" y="193"/>
                  </a:cubicBezTo>
                  <a:cubicBezTo>
                    <a:pt x="4" y="192"/>
                    <a:pt x="0" y="211"/>
                    <a:pt x="1" y="222"/>
                  </a:cubicBezTo>
                  <a:cubicBezTo>
                    <a:pt x="1" y="232"/>
                    <a:pt x="1" y="257"/>
                    <a:pt x="3" y="268"/>
                  </a:cubicBezTo>
                  <a:cubicBezTo>
                    <a:pt x="5" y="280"/>
                    <a:pt x="6" y="288"/>
                    <a:pt x="6" y="288"/>
                  </a:cubicBezTo>
                  <a:cubicBezTo>
                    <a:pt x="6" y="288"/>
                    <a:pt x="52" y="282"/>
                    <a:pt x="83" y="282"/>
                  </a:cubicBezTo>
                  <a:cubicBezTo>
                    <a:pt x="113" y="283"/>
                    <a:pt x="129" y="290"/>
                    <a:pt x="130" y="301"/>
                  </a:cubicBezTo>
                  <a:cubicBezTo>
                    <a:pt x="131" y="313"/>
                    <a:pt x="112" y="317"/>
                    <a:pt x="114" y="330"/>
                  </a:cubicBezTo>
                  <a:cubicBezTo>
                    <a:pt x="115" y="344"/>
                    <a:pt x="135" y="356"/>
                    <a:pt x="148" y="356"/>
                  </a:cubicBezTo>
                  <a:cubicBezTo>
                    <a:pt x="161" y="355"/>
                    <a:pt x="181" y="347"/>
                    <a:pt x="181" y="332"/>
                  </a:cubicBezTo>
                  <a:cubicBezTo>
                    <a:pt x="180" y="316"/>
                    <a:pt x="163" y="310"/>
                    <a:pt x="162" y="300"/>
                  </a:cubicBezTo>
                  <a:cubicBezTo>
                    <a:pt x="162" y="291"/>
                    <a:pt x="172" y="283"/>
                    <a:pt x="184" y="283"/>
                  </a:cubicBezTo>
                  <a:cubicBezTo>
                    <a:pt x="195" y="283"/>
                    <a:pt x="283" y="292"/>
                    <a:pt x="283" y="292"/>
                  </a:cubicBezTo>
                  <a:cubicBezTo>
                    <a:pt x="283" y="292"/>
                    <a:pt x="285" y="268"/>
                    <a:pt x="288" y="243"/>
                  </a:cubicBezTo>
                  <a:cubicBezTo>
                    <a:pt x="291" y="210"/>
                    <a:pt x="288" y="194"/>
                    <a:pt x="276" y="195"/>
                  </a:cubicBezTo>
                  <a:cubicBezTo>
                    <a:pt x="270" y="195"/>
                    <a:pt x="259" y="202"/>
                    <a:pt x="246" y="201"/>
                  </a:cubicBezTo>
                  <a:cubicBezTo>
                    <a:pt x="233" y="201"/>
                    <a:pt x="219" y="190"/>
                    <a:pt x="220" y="169"/>
                  </a:cubicBezTo>
                  <a:cubicBezTo>
                    <a:pt x="222" y="152"/>
                    <a:pt x="231" y="140"/>
                    <a:pt x="244" y="141"/>
                  </a:cubicBezTo>
                  <a:cubicBezTo>
                    <a:pt x="257" y="141"/>
                    <a:pt x="271" y="150"/>
                    <a:pt x="279" y="150"/>
                  </a:cubicBezTo>
                  <a:cubicBezTo>
                    <a:pt x="285" y="150"/>
                    <a:pt x="289" y="114"/>
                    <a:pt x="290" y="102"/>
                  </a:cubicBezTo>
                  <a:cubicBezTo>
                    <a:pt x="290" y="78"/>
                    <a:pt x="287" y="62"/>
                    <a:pt x="287" y="62"/>
                  </a:cubicBezTo>
                  <a:close/>
                </a:path>
              </a:pathLst>
            </a:custGeom>
            <a:solidFill>
              <a:schemeClr val="accent3">
                <a:lumMod val="100000"/>
              </a:schemeClr>
            </a:solidFill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4823067" y="2442386"/>
              <a:ext cx="1524602" cy="1034031"/>
            </a:xfrm>
            <a:custGeom>
              <a:avLst/>
              <a:gdLst>
                <a:gd name="T0" fmla="*/ 336 w 402"/>
                <a:gd name="T1" fmla="*/ 19 h 273"/>
                <a:gd name="T2" fmla="*/ 333 w 402"/>
                <a:gd name="T3" fmla="*/ 79 h 273"/>
                <a:gd name="T4" fmla="*/ 357 w 402"/>
                <a:gd name="T5" fmla="*/ 121 h 273"/>
                <a:gd name="T6" fmla="*/ 381 w 402"/>
                <a:gd name="T7" fmla="*/ 109 h 273"/>
                <a:gd name="T8" fmla="*/ 402 w 402"/>
                <a:gd name="T9" fmla="*/ 140 h 273"/>
                <a:gd name="T10" fmla="*/ 379 w 402"/>
                <a:gd name="T11" fmla="*/ 178 h 273"/>
                <a:gd name="T12" fmla="*/ 347 w 402"/>
                <a:gd name="T13" fmla="*/ 164 h 273"/>
                <a:gd name="T14" fmla="*/ 329 w 402"/>
                <a:gd name="T15" fmla="*/ 209 h 273"/>
                <a:gd name="T16" fmla="*/ 335 w 402"/>
                <a:gd name="T17" fmla="*/ 262 h 273"/>
                <a:gd name="T18" fmla="*/ 239 w 402"/>
                <a:gd name="T19" fmla="*/ 267 h 273"/>
                <a:gd name="T20" fmla="*/ 219 w 402"/>
                <a:gd name="T21" fmla="*/ 251 h 273"/>
                <a:gd name="T22" fmla="*/ 231 w 402"/>
                <a:gd name="T23" fmla="*/ 216 h 273"/>
                <a:gd name="T24" fmla="*/ 199 w 402"/>
                <a:gd name="T25" fmla="*/ 198 h 273"/>
                <a:gd name="T26" fmla="*/ 161 w 402"/>
                <a:gd name="T27" fmla="*/ 225 h 273"/>
                <a:gd name="T28" fmla="*/ 169 w 402"/>
                <a:gd name="T29" fmla="*/ 255 h 273"/>
                <a:gd name="T30" fmla="*/ 126 w 402"/>
                <a:gd name="T31" fmla="*/ 271 h 273"/>
                <a:gd name="T32" fmla="*/ 58 w 402"/>
                <a:gd name="T33" fmla="*/ 261 h 273"/>
                <a:gd name="T34" fmla="*/ 69 w 402"/>
                <a:gd name="T35" fmla="*/ 189 h 273"/>
                <a:gd name="T36" fmla="*/ 57 w 402"/>
                <a:gd name="T37" fmla="*/ 159 h 273"/>
                <a:gd name="T38" fmla="*/ 23 w 402"/>
                <a:gd name="T39" fmla="*/ 165 h 273"/>
                <a:gd name="T40" fmla="*/ 0 w 402"/>
                <a:gd name="T41" fmla="*/ 135 h 273"/>
                <a:gd name="T42" fmla="*/ 22 w 402"/>
                <a:gd name="T43" fmla="*/ 109 h 273"/>
                <a:gd name="T44" fmla="*/ 57 w 402"/>
                <a:gd name="T45" fmla="*/ 118 h 273"/>
                <a:gd name="T46" fmla="*/ 70 w 402"/>
                <a:gd name="T47" fmla="*/ 68 h 273"/>
                <a:gd name="T48" fmla="*/ 60 w 402"/>
                <a:gd name="T49" fmla="*/ 15 h 273"/>
                <a:gd name="T50" fmla="*/ 176 w 402"/>
                <a:gd name="T51" fmla="*/ 16 h 273"/>
                <a:gd name="T52" fmla="*/ 177 w 402"/>
                <a:gd name="T53" fmla="*/ 37 h 273"/>
                <a:gd name="T54" fmla="*/ 166 w 402"/>
                <a:gd name="T55" fmla="*/ 57 h 273"/>
                <a:gd name="T56" fmla="*/ 203 w 402"/>
                <a:gd name="T57" fmla="*/ 82 h 273"/>
                <a:gd name="T58" fmla="*/ 236 w 402"/>
                <a:gd name="T59" fmla="*/ 58 h 273"/>
                <a:gd name="T60" fmla="*/ 218 w 402"/>
                <a:gd name="T61" fmla="*/ 21 h 273"/>
                <a:gd name="T62" fmla="*/ 276 w 402"/>
                <a:gd name="T63" fmla="*/ 13 h 273"/>
                <a:gd name="T64" fmla="*/ 336 w 402"/>
                <a:gd name="T65" fmla="*/ 19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2" h="273">
                  <a:moveTo>
                    <a:pt x="336" y="19"/>
                  </a:moveTo>
                  <a:cubicBezTo>
                    <a:pt x="336" y="19"/>
                    <a:pt x="332" y="60"/>
                    <a:pt x="333" y="79"/>
                  </a:cubicBezTo>
                  <a:cubicBezTo>
                    <a:pt x="333" y="99"/>
                    <a:pt x="338" y="125"/>
                    <a:pt x="357" y="121"/>
                  </a:cubicBezTo>
                  <a:cubicBezTo>
                    <a:pt x="369" y="119"/>
                    <a:pt x="367" y="109"/>
                    <a:pt x="381" y="109"/>
                  </a:cubicBezTo>
                  <a:cubicBezTo>
                    <a:pt x="394" y="110"/>
                    <a:pt x="402" y="130"/>
                    <a:pt x="402" y="140"/>
                  </a:cubicBezTo>
                  <a:cubicBezTo>
                    <a:pt x="402" y="163"/>
                    <a:pt x="392" y="178"/>
                    <a:pt x="379" y="178"/>
                  </a:cubicBezTo>
                  <a:cubicBezTo>
                    <a:pt x="366" y="177"/>
                    <a:pt x="361" y="164"/>
                    <a:pt x="347" y="164"/>
                  </a:cubicBezTo>
                  <a:cubicBezTo>
                    <a:pt x="333" y="164"/>
                    <a:pt x="329" y="176"/>
                    <a:pt x="329" y="209"/>
                  </a:cubicBezTo>
                  <a:cubicBezTo>
                    <a:pt x="330" y="242"/>
                    <a:pt x="335" y="262"/>
                    <a:pt x="335" y="262"/>
                  </a:cubicBezTo>
                  <a:cubicBezTo>
                    <a:pt x="335" y="262"/>
                    <a:pt x="267" y="273"/>
                    <a:pt x="239" y="267"/>
                  </a:cubicBezTo>
                  <a:cubicBezTo>
                    <a:pt x="223" y="264"/>
                    <a:pt x="220" y="260"/>
                    <a:pt x="219" y="251"/>
                  </a:cubicBezTo>
                  <a:cubicBezTo>
                    <a:pt x="218" y="243"/>
                    <a:pt x="236" y="231"/>
                    <a:pt x="231" y="216"/>
                  </a:cubicBezTo>
                  <a:cubicBezTo>
                    <a:pt x="228" y="207"/>
                    <a:pt x="220" y="200"/>
                    <a:pt x="199" y="198"/>
                  </a:cubicBezTo>
                  <a:cubicBezTo>
                    <a:pt x="180" y="196"/>
                    <a:pt x="159" y="212"/>
                    <a:pt x="161" y="225"/>
                  </a:cubicBezTo>
                  <a:cubicBezTo>
                    <a:pt x="162" y="242"/>
                    <a:pt x="173" y="246"/>
                    <a:pt x="169" y="255"/>
                  </a:cubicBezTo>
                  <a:cubicBezTo>
                    <a:pt x="165" y="263"/>
                    <a:pt x="147" y="270"/>
                    <a:pt x="126" y="271"/>
                  </a:cubicBezTo>
                  <a:cubicBezTo>
                    <a:pt x="94" y="271"/>
                    <a:pt x="58" y="261"/>
                    <a:pt x="58" y="261"/>
                  </a:cubicBezTo>
                  <a:cubicBezTo>
                    <a:pt x="58" y="261"/>
                    <a:pt x="67" y="214"/>
                    <a:pt x="69" y="189"/>
                  </a:cubicBezTo>
                  <a:cubicBezTo>
                    <a:pt x="71" y="167"/>
                    <a:pt x="63" y="160"/>
                    <a:pt x="57" y="159"/>
                  </a:cubicBezTo>
                  <a:cubicBezTo>
                    <a:pt x="52" y="157"/>
                    <a:pt x="34" y="165"/>
                    <a:pt x="23" y="165"/>
                  </a:cubicBezTo>
                  <a:cubicBezTo>
                    <a:pt x="13" y="164"/>
                    <a:pt x="0" y="155"/>
                    <a:pt x="0" y="135"/>
                  </a:cubicBezTo>
                  <a:cubicBezTo>
                    <a:pt x="1" y="122"/>
                    <a:pt x="9" y="109"/>
                    <a:pt x="22" y="109"/>
                  </a:cubicBezTo>
                  <a:cubicBezTo>
                    <a:pt x="41" y="109"/>
                    <a:pt x="46" y="118"/>
                    <a:pt x="57" y="118"/>
                  </a:cubicBezTo>
                  <a:cubicBezTo>
                    <a:pt x="65" y="118"/>
                    <a:pt x="69" y="93"/>
                    <a:pt x="70" y="68"/>
                  </a:cubicBezTo>
                  <a:cubicBezTo>
                    <a:pt x="71" y="42"/>
                    <a:pt x="60" y="15"/>
                    <a:pt x="60" y="15"/>
                  </a:cubicBezTo>
                  <a:cubicBezTo>
                    <a:pt x="60" y="15"/>
                    <a:pt x="148" y="0"/>
                    <a:pt x="176" y="16"/>
                  </a:cubicBezTo>
                  <a:cubicBezTo>
                    <a:pt x="188" y="23"/>
                    <a:pt x="181" y="33"/>
                    <a:pt x="177" y="37"/>
                  </a:cubicBezTo>
                  <a:cubicBezTo>
                    <a:pt x="171" y="42"/>
                    <a:pt x="165" y="49"/>
                    <a:pt x="166" y="57"/>
                  </a:cubicBezTo>
                  <a:cubicBezTo>
                    <a:pt x="168" y="68"/>
                    <a:pt x="189" y="82"/>
                    <a:pt x="203" y="82"/>
                  </a:cubicBezTo>
                  <a:cubicBezTo>
                    <a:pt x="221" y="82"/>
                    <a:pt x="236" y="67"/>
                    <a:pt x="236" y="58"/>
                  </a:cubicBezTo>
                  <a:cubicBezTo>
                    <a:pt x="236" y="36"/>
                    <a:pt x="215" y="36"/>
                    <a:pt x="218" y="21"/>
                  </a:cubicBezTo>
                  <a:cubicBezTo>
                    <a:pt x="220" y="7"/>
                    <a:pt x="249" y="10"/>
                    <a:pt x="276" y="13"/>
                  </a:cubicBezTo>
                  <a:cubicBezTo>
                    <a:pt x="307" y="16"/>
                    <a:pt x="336" y="19"/>
                    <a:pt x="336" y="19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任意多边形: 形状 24"/>
            <p:cNvSpPr/>
            <p:nvPr/>
          </p:nvSpPr>
          <p:spPr bwMode="auto">
            <a:xfrm>
              <a:off x="6075940" y="2294668"/>
              <a:ext cx="1110626" cy="1360470"/>
            </a:xfrm>
            <a:custGeom>
              <a:avLst/>
              <a:gdLst>
                <a:gd name="T0" fmla="*/ 281 w 293"/>
                <a:gd name="T1" fmla="*/ 61 h 359"/>
                <a:gd name="T2" fmla="*/ 213 w 293"/>
                <a:gd name="T3" fmla="*/ 69 h 359"/>
                <a:gd name="T4" fmla="*/ 163 w 293"/>
                <a:gd name="T5" fmla="*/ 51 h 359"/>
                <a:gd name="T6" fmla="*/ 170 w 293"/>
                <a:gd name="T7" fmla="*/ 21 h 359"/>
                <a:gd name="T8" fmla="*/ 142 w 293"/>
                <a:gd name="T9" fmla="*/ 0 h 359"/>
                <a:gd name="T10" fmla="*/ 117 w 293"/>
                <a:gd name="T11" fmla="*/ 26 h 359"/>
                <a:gd name="T12" fmla="*/ 123 w 293"/>
                <a:gd name="T13" fmla="*/ 58 h 359"/>
                <a:gd name="T14" fmla="*/ 66 w 293"/>
                <a:gd name="T15" fmla="*/ 67 h 359"/>
                <a:gd name="T16" fmla="*/ 8 w 293"/>
                <a:gd name="T17" fmla="*/ 59 h 359"/>
                <a:gd name="T18" fmla="*/ 4 w 293"/>
                <a:gd name="T19" fmla="*/ 114 h 359"/>
                <a:gd name="T20" fmla="*/ 9 w 293"/>
                <a:gd name="T21" fmla="*/ 146 h 359"/>
                <a:gd name="T22" fmla="*/ 26 w 293"/>
                <a:gd name="T23" fmla="*/ 158 h 359"/>
                <a:gd name="T24" fmla="*/ 50 w 293"/>
                <a:gd name="T25" fmla="*/ 146 h 359"/>
                <a:gd name="T26" fmla="*/ 74 w 293"/>
                <a:gd name="T27" fmla="*/ 181 h 359"/>
                <a:gd name="T28" fmla="*/ 51 w 293"/>
                <a:gd name="T29" fmla="*/ 218 h 359"/>
                <a:gd name="T30" fmla="*/ 16 w 293"/>
                <a:gd name="T31" fmla="*/ 204 h 359"/>
                <a:gd name="T32" fmla="*/ 1 w 293"/>
                <a:gd name="T33" fmla="*/ 233 h 359"/>
                <a:gd name="T34" fmla="*/ 3 w 293"/>
                <a:gd name="T35" fmla="*/ 280 h 359"/>
                <a:gd name="T36" fmla="*/ 7 w 293"/>
                <a:gd name="T37" fmla="*/ 300 h 359"/>
                <a:gd name="T38" fmla="*/ 68 w 293"/>
                <a:gd name="T39" fmla="*/ 288 h 359"/>
                <a:gd name="T40" fmla="*/ 123 w 293"/>
                <a:gd name="T41" fmla="*/ 297 h 359"/>
                <a:gd name="T42" fmla="*/ 113 w 293"/>
                <a:gd name="T43" fmla="*/ 336 h 359"/>
                <a:gd name="T44" fmla="*/ 140 w 293"/>
                <a:gd name="T45" fmla="*/ 358 h 359"/>
                <a:gd name="T46" fmla="*/ 169 w 293"/>
                <a:gd name="T47" fmla="*/ 345 h 359"/>
                <a:gd name="T48" fmla="*/ 163 w 293"/>
                <a:gd name="T49" fmla="*/ 298 h 359"/>
                <a:gd name="T50" fmla="*/ 208 w 293"/>
                <a:gd name="T51" fmla="*/ 287 h 359"/>
                <a:gd name="T52" fmla="*/ 278 w 293"/>
                <a:gd name="T53" fmla="*/ 306 h 359"/>
                <a:gd name="T54" fmla="*/ 288 w 293"/>
                <a:gd name="T55" fmla="*/ 254 h 359"/>
                <a:gd name="T56" fmla="*/ 276 w 293"/>
                <a:gd name="T57" fmla="*/ 206 h 359"/>
                <a:gd name="T58" fmla="*/ 246 w 293"/>
                <a:gd name="T59" fmla="*/ 213 h 359"/>
                <a:gd name="T60" fmla="*/ 221 w 293"/>
                <a:gd name="T61" fmla="*/ 180 h 359"/>
                <a:gd name="T62" fmla="*/ 244 w 293"/>
                <a:gd name="T63" fmla="*/ 152 h 359"/>
                <a:gd name="T64" fmla="*/ 279 w 293"/>
                <a:gd name="T65" fmla="*/ 161 h 359"/>
                <a:gd name="T66" fmla="*/ 290 w 293"/>
                <a:gd name="T67" fmla="*/ 114 h 359"/>
                <a:gd name="T68" fmla="*/ 281 w 293"/>
                <a:gd name="T69" fmla="*/ 61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3" h="359">
                  <a:moveTo>
                    <a:pt x="281" y="61"/>
                  </a:moveTo>
                  <a:cubicBezTo>
                    <a:pt x="281" y="61"/>
                    <a:pt x="241" y="69"/>
                    <a:pt x="213" y="69"/>
                  </a:cubicBezTo>
                  <a:cubicBezTo>
                    <a:pt x="185" y="70"/>
                    <a:pt x="163" y="67"/>
                    <a:pt x="163" y="51"/>
                  </a:cubicBezTo>
                  <a:cubicBezTo>
                    <a:pt x="163" y="35"/>
                    <a:pt x="172" y="37"/>
                    <a:pt x="170" y="21"/>
                  </a:cubicBezTo>
                  <a:cubicBezTo>
                    <a:pt x="167" y="6"/>
                    <a:pt x="159" y="0"/>
                    <a:pt x="142" y="0"/>
                  </a:cubicBezTo>
                  <a:cubicBezTo>
                    <a:pt x="126" y="0"/>
                    <a:pt x="117" y="13"/>
                    <a:pt x="117" y="26"/>
                  </a:cubicBezTo>
                  <a:cubicBezTo>
                    <a:pt x="117" y="39"/>
                    <a:pt x="128" y="49"/>
                    <a:pt x="123" y="58"/>
                  </a:cubicBezTo>
                  <a:cubicBezTo>
                    <a:pt x="118" y="68"/>
                    <a:pt x="93" y="70"/>
                    <a:pt x="66" y="67"/>
                  </a:cubicBezTo>
                  <a:cubicBezTo>
                    <a:pt x="40" y="65"/>
                    <a:pt x="8" y="59"/>
                    <a:pt x="8" y="59"/>
                  </a:cubicBezTo>
                  <a:cubicBezTo>
                    <a:pt x="8" y="59"/>
                    <a:pt x="4" y="102"/>
                    <a:pt x="4" y="114"/>
                  </a:cubicBezTo>
                  <a:cubicBezTo>
                    <a:pt x="4" y="127"/>
                    <a:pt x="6" y="141"/>
                    <a:pt x="9" y="146"/>
                  </a:cubicBezTo>
                  <a:cubicBezTo>
                    <a:pt x="11" y="151"/>
                    <a:pt x="16" y="161"/>
                    <a:pt x="26" y="158"/>
                  </a:cubicBezTo>
                  <a:cubicBezTo>
                    <a:pt x="35" y="156"/>
                    <a:pt x="40" y="144"/>
                    <a:pt x="50" y="146"/>
                  </a:cubicBezTo>
                  <a:cubicBezTo>
                    <a:pt x="59" y="147"/>
                    <a:pt x="76" y="161"/>
                    <a:pt x="74" y="181"/>
                  </a:cubicBezTo>
                  <a:cubicBezTo>
                    <a:pt x="73" y="200"/>
                    <a:pt x="65" y="220"/>
                    <a:pt x="51" y="218"/>
                  </a:cubicBezTo>
                  <a:cubicBezTo>
                    <a:pt x="36" y="217"/>
                    <a:pt x="28" y="205"/>
                    <a:pt x="16" y="204"/>
                  </a:cubicBezTo>
                  <a:cubicBezTo>
                    <a:pt x="4" y="203"/>
                    <a:pt x="0" y="223"/>
                    <a:pt x="1" y="233"/>
                  </a:cubicBezTo>
                  <a:cubicBezTo>
                    <a:pt x="1" y="244"/>
                    <a:pt x="2" y="268"/>
                    <a:pt x="3" y="280"/>
                  </a:cubicBezTo>
                  <a:cubicBezTo>
                    <a:pt x="5" y="291"/>
                    <a:pt x="7" y="300"/>
                    <a:pt x="7" y="300"/>
                  </a:cubicBezTo>
                  <a:cubicBezTo>
                    <a:pt x="7" y="300"/>
                    <a:pt x="28" y="293"/>
                    <a:pt x="68" y="288"/>
                  </a:cubicBezTo>
                  <a:cubicBezTo>
                    <a:pt x="98" y="285"/>
                    <a:pt x="123" y="285"/>
                    <a:pt x="123" y="297"/>
                  </a:cubicBezTo>
                  <a:cubicBezTo>
                    <a:pt x="124" y="308"/>
                    <a:pt x="112" y="323"/>
                    <a:pt x="113" y="336"/>
                  </a:cubicBezTo>
                  <a:cubicBezTo>
                    <a:pt x="115" y="349"/>
                    <a:pt x="127" y="356"/>
                    <a:pt x="140" y="358"/>
                  </a:cubicBezTo>
                  <a:cubicBezTo>
                    <a:pt x="147" y="359"/>
                    <a:pt x="161" y="358"/>
                    <a:pt x="169" y="345"/>
                  </a:cubicBezTo>
                  <a:cubicBezTo>
                    <a:pt x="176" y="332"/>
                    <a:pt x="173" y="319"/>
                    <a:pt x="163" y="298"/>
                  </a:cubicBezTo>
                  <a:cubicBezTo>
                    <a:pt x="158" y="289"/>
                    <a:pt x="179" y="282"/>
                    <a:pt x="208" y="287"/>
                  </a:cubicBezTo>
                  <a:cubicBezTo>
                    <a:pt x="219" y="289"/>
                    <a:pt x="278" y="306"/>
                    <a:pt x="278" y="306"/>
                  </a:cubicBezTo>
                  <a:cubicBezTo>
                    <a:pt x="278" y="306"/>
                    <a:pt x="284" y="280"/>
                    <a:pt x="288" y="254"/>
                  </a:cubicBezTo>
                  <a:cubicBezTo>
                    <a:pt x="293" y="222"/>
                    <a:pt x="288" y="205"/>
                    <a:pt x="276" y="206"/>
                  </a:cubicBezTo>
                  <a:cubicBezTo>
                    <a:pt x="270" y="207"/>
                    <a:pt x="259" y="213"/>
                    <a:pt x="246" y="213"/>
                  </a:cubicBezTo>
                  <a:cubicBezTo>
                    <a:pt x="233" y="212"/>
                    <a:pt x="219" y="201"/>
                    <a:pt x="221" y="180"/>
                  </a:cubicBezTo>
                  <a:cubicBezTo>
                    <a:pt x="222" y="163"/>
                    <a:pt x="231" y="152"/>
                    <a:pt x="244" y="152"/>
                  </a:cubicBezTo>
                  <a:cubicBezTo>
                    <a:pt x="257" y="153"/>
                    <a:pt x="271" y="161"/>
                    <a:pt x="279" y="161"/>
                  </a:cubicBezTo>
                  <a:cubicBezTo>
                    <a:pt x="285" y="162"/>
                    <a:pt x="290" y="126"/>
                    <a:pt x="290" y="114"/>
                  </a:cubicBezTo>
                  <a:cubicBezTo>
                    <a:pt x="290" y="89"/>
                    <a:pt x="281" y="61"/>
                    <a:pt x="281" y="61"/>
                  </a:cubicBezTo>
                  <a:close/>
                </a:path>
              </a:pathLst>
            </a:custGeom>
            <a:solidFill>
              <a:schemeClr val="accent2">
                <a:lumMod val="100000"/>
              </a:schemeClr>
            </a:solidFill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5437255" y="2867814"/>
              <a:ext cx="296226" cy="183174"/>
            </a:xfrm>
            <a:custGeom>
              <a:avLst/>
              <a:gdLst>
                <a:gd name="connsiteX0" fmla="*/ 255482 w 328613"/>
                <a:gd name="connsiteY0" fmla="*/ 58737 h 203200"/>
                <a:gd name="connsiteX1" fmla="*/ 265113 w 328613"/>
                <a:gd name="connsiteY1" fmla="*/ 67627 h 203200"/>
                <a:gd name="connsiteX2" fmla="*/ 255482 w 328613"/>
                <a:gd name="connsiteY2" fmla="*/ 77787 h 203200"/>
                <a:gd name="connsiteX3" fmla="*/ 244475 w 328613"/>
                <a:gd name="connsiteY3" fmla="*/ 67627 h 203200"/>
                <a:gd name="connsiteX4" fmla="*/ 245851 w 328613"/>
                <a:gd name="connsiteY4" fmla="*/ 63817 h 203200"/>
                <a:gd name="connsiteX5" fmla="*/ 249979 w 328613"/>
                <a:gd name="connsiteY5" fmla="*/ 66357 h 203200"/>
                <a:gd name="connsiteX6" fmla="*/ 255482 w 328613"/>
                <a:gd name="connsiteY6" fmla="*/ 61277 h 203200"/>
                <a:gd name="connsiteX7" fmla="*/ 255482 w 328613"/>
                <a:gd name="connsiteY7" fmla="*/ 58737 h 203200"/>
                <a:gd name="connsiteX8" fmla="*/ 253207 w 328613"/>
                <a:gd name="connsiteY8" fmla="*/ 49212 h 203200"/>
                <a:gd name="connsiteX9" fmla="*/ 234950 w 328613"/>
                <a:gd name="connsiteY9" fmla="*/ 68262 h 203200"/>
                <a:gd name="connsiteX10" fmla="*/ 253207 w 328613"/>
                <a:gd name="connsiteY10" fmla="*/ 87312 h 203200"/>
                <a:gd name="connsiteX11" fmla="*/ 271464 w 328613"/>
                <a:gd name="connsiteY11" fmla="*/ 68262 h 203200"/>
                <a:gd name="connsiteX12" fmla="*/ 253207 w 328613"/>
                <a:gd name="connsiteY12" fmla="*/ 49212 h 203200"/>
                <a:gd name="connsiteX13" fmla="*/ 109104 w 328613"/>
                <a:gd name="connsiteY13" fmla="*/ 0 h 203200"/>
                <a:gd name="connsiteX14" fmla="*/ 158461 w 328613"/>
                <a:gd name="connsiteY14" fmla="*/ 73773 h 203200"/>
                <a:gd name="connsiteX15" fmla="*/ 227301 w 328613"/>
                <a:gd name="connsiteY15" fmla="*/ 12943 h 203200"/>
                <a:gd name="connsiteX16" fmla="*/ 293544 w 328613"/>
                <a:gd name="connsiteY16" fmla="*/ 62125 h 203200"/>
                <a:gd name="connsiteX17" fmla="*/ 328613 w 328613"/>
                <a:gd name="connsiteY17" fmla="*/ 71185 h 203200"/>
                <a:gd name="connsiteX18" fmla="*/ 297440 w 328613"/>
                <a:gd name="connsiteY18" fmla="*/ 103541 h 203200"/>
                <a:gd name="connsiteX19" fmla="*/ 296142 w 328613"/>
                <a:gd name="connsiteY19" fmla="*/ 108719 h 203200"/>
                <a:gd name="connsiteX20" fmla="*/ 180542 w 328613"/>
                <a:gd name="connsiteY20" fmla="*/ 203200 h 203200"/>
                <a:gd name="connsiteX21" fmla="*/ 127289 w 328613"/>
                <a:gd name="connsiteY21" fmla="*/ 190257 h 203200"/>
                <a:gd name="connsiteX22" fmla="*/ 0 w 328613"/>
                <a:gd name="connsiteY22" fmla="*/ 86716 h 203200"/>
                <a:gd name="connsiteX23" fmla="*/ 87024 w 328613"/>
                <a:gd name="connsiteY23" fmla="*/ 107424 h 203200"/>
                <a:gd name="connsiteX24" fmla="*/ 109104 w 328613"/>
                <a:gd name="connsiteY24" fmla="*/ 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8613" h="203200">
                  <a:moveTo>
                    <a:pt x="255482" y="58737"/>
                  </a:moveTo>
                  <a:cubicBezTo>
                    <a:pt x="260986" y="58737"/>
                    <a:pt x="265113" y="62547"/>
                    <a:pt x="265113" y="67627"/>
                  </a:cubicBezTo>
                  <a:cubicBezTo>
                    <a:pt x="265113" y="72707"/>
                    <a:pt x="260986" y="77787"/>
                    <a:pt x="255482" y="77787"/>
                  </a:cubicBezTo>
                  <a:cubicBezTo>
                    <a:pt x="249979" y="77787"/>
                    <a:pt x="244475" y="72707"/>
                    <a:pt x="244475" y="67627"/>
                  </a:cubicBezTo>
                  <a:cubicBezTo>
                    <a:pt x="244475" y="66357"/>
                    <a:pt x="245851" y="65087"/>
                    <a:pt x="245851" y="63817"/>
                  </a:cubicBezTo>
                  <a:cubicBezTo>
                    <a:pt x="247227" y="65087"/>
                    <a:pt x="248603" y="66357"/>
                    <a:pt x="249979" y="66357"/>
                  </a:cubicBezTo>
                  <a:cubicBezTo>
                    <a:pt x="252730" y="66357"/>
                    <a:pt x="255482" y="63817"/>
                    <a:pt x="255482" y="61277"/>
                  </a:cubicBezTo>
                  <a:cubicBezTo>
                    <a:pt x="255482" y="60007"/>
                    <a:pt x="255482" y="60007"/>
                    <a:pt x="255482" y="58737"/>
                  </a:cubicBezTo>
                  <a:close/>
                  <a:moveTo>
                    <a:pt x="253207" y="49212"/>
                  </a:moveTo>
                  <a:cubicBezTo>
                    <a:pt x="243124" y="49212"/>
                    <a:pt x="234950" y="57741"/>
                    <a:pt x="234950" y="68262"/>
                  </a:cubicBezTo>
                  <a:cubicBezTo>
                    <a:pt x="234950" y="78783"/>
                    <a:pt x="243124" y="87312"/>
                    <a:pt x="253207" y="87312"/>
                  </a:cubicBezTo>
                  <a:cubicBezTo>
                    <a:pt x="263290" y="87312"/>
                    <a:pt x="271464" y="78783"/>
                    <a:pt x="271464" y="68262"/>
                  </a:cubicBezTo>
                  <a:cubicBezTo>
                    <a:pt x="271464" y="57741"/>
                    <a:pt x="263290" y="49212"/>
                    <a:pt x="253207" y="49212"/>
                  </a:cubicBezTo>
                  <a:close/>
                  <a:moveTo>
                    <a:pt x="109104" y="0"/>
                  </a:moveTo>
                  <a:cubicBezTo>
                    <a:pt x="125990" y="45299"/>
                    <a:pt x="141576" y="72479"/>
                    <a:pt x="158461" y="73773"/>
                  </a:cubicBezTo>
                  <a:cubicBezTo>
                    <a:pt x="162358" y="40122"/>
                    <a:pt x="190933" y="12943"/>
                    <a:pt x="227301" y="12943"/>
                  </a:cubicBezTo>
                  <a:cubicBezTo>
                    <a:pt x="258474" y="12943"/>
                    <a:pt x="284452" y="33651"/>
                    <a:pt x="293544" y="62125"/>
                  </a:cubicBezTo>
                  <a:cubicBezTo>
                    <a:pt x="293544" y="62125"/>
                    <a:pt x="293544" y="62125"/>
                    <a:pt x="328613" y="71185"/>
                  </a:cubicBezTo>
                  <a:cubicBezTo>
                    <a:pt x="328613" y="71185"/>
                    <a:pt x="298739" y="100953"/>
                    <a:pt x="297440" y="103541"/>
                  </a:cubicBezTo>
                  <a:cubicBezTo>
                    <a:pt x="297440" y="104836"/>
                    <a:pt x="297440" y="106130"/>
                    <a:pt x="296142" y="108719"/>
                  </a:cubicBezTo>
                  <a:cubicBezTo>
                    <a:pt x="296142" y="170843"/>
                    <a:pt x="242888" y="203200"/>
                    <a:pt x="180542" y="203200"/>
                  </a:cubicBezTo>
                  <a:cubicBezTo>
                    <a:pt x="161059" y="203200"/>
                    <a:pt x="142875" y="198023"/>
                    <a:pt x="127289" y="190257"/>
                  </a:cubicBezTo>
                  <a:cubicBezTo>
                    <a:pt x="79231" y="179903"/>
                    <a:pt x="33770" y="161783"/>
                    <a:pt x="0" y="86716"/>
                  </a:cubicBezTo>
                  <a:cubicBezTo>
                    <a:pt x="19483" y="97070"/>
                    <a:pt x="63644" y="110013"/>
                    <a:pt x="87024" y="107424"/>
                  </a:cubicBezTo>
                  <a:cubicBezTo>
                    <a:pt x="75334" y="90599"/>
                    <a:pt x="72736" y="42711"/>
                    <a:pt x="109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任意多边形: 形状 26"/>
            <p:cNvSpPr/>
            <p:nvPr/>
          </p:nvSpPr>
          <p:spPr bwMode="auto">
            <a:xfrm>
              <a:off x="6524641" y="2830264"/>
              <a:ext cx="213224" cy="289278"/>
            </a:xfrm>
            <a:custGeom>
              <a:avLst/>
              <a:gdLst>
                <a:gd name="connsiteX0" fmla="*/ 53518 w 249238"/>
                <a:gd name="connsiteY0" fmla="*/ 225425 h 338138"/>
                <a:gd name="connsiteX1" fmla="*/ 12700 w 249238"/>
                <a:gd name="connsiteY1" fmla="*/ 271484 h 338138"/>
                <a:gd name="connsiteX2" fmla="*/ 12700 w 249238"/>
                <a:gd name="connsiteY2" fmla="*/ 325438 h 338138"/>
                <a:gd name="connsiteX3" fmla="*/ 23234 w 249238"/>
                <a:gd name="connsiteY3" fmla="*/ 325438 h 338138"/>
                <a:gd name="connsiteX4" fmla="*/ 23234 w 249238"/>
                <a:gd name="connsiteY4" fmla="*/ 289907 h 338138"/>
                <a:gd name="connsiteX5" fmla="*/ 54834 w 249238"/>
                <a:gd name="connsiteY5" fmla="*/ 258324 h 338138"/>
                <a:gd name="connsiteX6" fmla="*/ 85118 w 249238"/>
                <a:gd name="connsiteY6" fmla="*/ 289907 h 338138"/>
                <a:gd name="connsiteX7" fmla="*/ 85118 w 249238"/>
                <a:gd name="connsiteY7" fmla="*/ 325438 h 338138"/>
                <a:gd name="connsiteX8" fmla="*/ 96968 w 249238"/>
                <a:gd name="connsiteY8" fmla="*/ 325438 h 338138"/>
                <a:gd name="connsiteX9" fmla="*/ 96968 w 249238"/>
                <a:gd name="connsiteY9" fmla="*/ 270168 h 338138"/>
                <a:gd name="connsiteX10" fmla="*/ 124619 w 249238"/>
                <a:gd name="connsiteY10" fmla="*/ 241217 h 338138"/>
                <a:gd name="connsiteX11" fmla="*/ 152270 w 249238"/>
                <a:gd name="connsiteY11" fmla="*/ 270168 h 338138"/>
                <a:gd name="connsiteX12" fmla="*/ 152270 w 249238"/>
                <a:gd name="connsiteY12" fmla="*/ 325438 h 338138"/>
                <a:gd name="connsiteX13" fmla="*/ 164120 w 249238"/>
                <a:gd name="connsiteY13" fmla="*/ 325438 h 338138"/>
                <a:gd name="connsiteX14" fmla="*/ 164120 w 249238"/>
                <a:gd name="connsiteY14" fmla="*/ 289907 h 338138"/>
                <a:gd name="connsiteX15" fmla="*/ 194404 w 249238"/>
                <a:gd name="connsiteY15" fmla="*/ 258324 h 338138"/>
                <a:gd name="connsiteX16" fmla="*/ 226004 w 249238"/>
                <a:gd name="connsiteY16" fmla="*/ 289907 h 338138"/>
                <a:gd name="connsiteX17" fmla="*/ 226004 w 249238"/>
                <a:gd name="connsiteY17" fmla="*/ 325438 h 338138"/>
                <a:gd name="connsiteX18" fmla="*/ 236538 w 249238"/>
                <a:gd name="connsiteY18" fmla="*/ 325438 h 338138"/>
                <a:gd name="connsiteX19" fmla="*/ 236538 w 249238"/>
                <a:gd name="connsiteY19" fmla="*/ 271484 h 338138"/>
                <a:gd name="connsiteX20" fmla="*/ 195721 w 249238"/>
                <a:gd name="connsiteY20" fmla="*/ 225425 h 338138"/>
                <a:gd name="connsiteX21" fmla="*/ 53518 w 249238"/>
                <a:gd name="connsiteY21" fmla="*/ 225425 h 338138"/>
                <a:gd name="connsiteX22" fmla="*/ 57150 w 249238"/>
                <a:gd name="connsiteY22" fmla="*/ 168275 h 338138"/>
                <a:gd name="connsiteX23" fmla="*/ 57150 w 249238"/>
                <a:gd name="connsiteY23" fmla="*/ 214313 h 338138"/>
                <a:gd name="connsiteX24" fmla="*/ 74348 w 249238"/>
                <a:gd name="connsiteY24" fmla="*/ 214313 h 338138"/>
                <a:gd name="connsiteX25" fmla="*/ 74348 w 249238"/>
                <a:gd name="connsiteY25" fmla="*/ 196710 h 338138"/>
                <a:gd name="connsiteX26" fmla="*/ 96838 w 249238"/>
                <a:gd name="connsiteY26" fmla="*/ 173691 h 338138"/>
                <a:gd name="connsiteX27" fmla="*/ 119327 w 249238"/>
                <a:gd name="connsiteY27" fmla="*/ 196710 h 338138"/>
                <a:gd name="connsiteX28" fmla="*/ 119327 w 249238"/>
                <a:gd name="connsiteY28" fmla="*/ 214313 h 338138"/>
                <a:gd name="connsiteX29" fmla="*/ 129911 w 249238"/>
                <a:gd name="connsiteY29" fmla="*/ 214313 h 338138"/>
                <a:gd name="connsiteX30" fmla="*/ 129911 w 249238"/>
                <a:gd name="connsiteY30" fmla="*/ 196710 h 338138"/>
                <a:gd name="connsiteX31" fmla="*/ 152400 w 249238"/>
                <a:gd name="connsiteY31" fmla="*/ 173691 h 338138"/>
                <a:gd name="connsiteX32" fmla="*/ 174890 w 249238"/>
                <a:gd name="connsiteY32" fmla="*/ 196710 h 338138"/>
                <a:gd name="connsiteX33" fmla="*/ 174890 w 249238"/>
                <a:gd name="connsiteY33" fmla="*/ 214313 h 338138"/>
                <a:gd name="connsiteX34" fmla="*/ 192088 w 249238"/>
                <a:gd name="connsiteY34" fmla="*/ 214313 h 338138"/>
                <a:gd name="connsiteX35" fmla="*/ 192088 w 249238"/>
                <a:gd name="connsiteY35" fmla="*/ 168275 h 338138"/>
                <a:gd name="connsiteX36" fmla="*/ 124619 w 249238"/>
                <a:gd name="connsiteY36" fmla="*/ 0 h 338138"/>
                <a:gd name="connsiteX37" fmla="*/ 129922 w 249238"/>
                <a:gd name="connsiteY37" fmla="*/ 5283 h 338138"/>
                <a:gd name="connsiteX38" fmla="*/ 129922 w 249238"/>
                <a:gd name="connsiteY38" fmla="*/ 22454 h 338138"/>
                <a:gd name="connsiteX39" fmla="*/ 147157 w 249238"/>
                <a:gd name="connsiteY39" fmla="*/ 22454 h 338138"/>
                <a:gd name="connsiteX40" fmla="*/ 152459 w 249238"/>
                <a:gd name="connsiteY40" fmla="*/ 27738 h 338138"/>
                <a:gd name="connsiteX41" fmla="*/ 147157 w 249238"/>
                <a:gd name="connsiteY41" fmla="*/ 34342 h 338138"/>
                <a:gd name="connsiteX42" fmla="*/ 129922 w 249238"/>
                <a:gd name="connsiteY42" fmla="*/ 34342 h 338138"/>
                <a:gd name="connsiteX43" fmla="*/ 129922 w 249238"/>
                <a:gd name="connsiteY43" fmla="*/ 48871 h 338138"/>
                <a:gd name="connsiteX44" fmla="*/ 156437 w 249238"/>
                <a:gd name="connsiteY44" fmla="*/ 85855 h 338138"/>
                <a:gd name="connsiteX45" fmla="*/ 159088 w 249238"/>
                <a:gd name="connsiteY45" fmla="*/ 89818 h 338138"/>
                <a:gd name="connsiteX46" fmla="*/ 152459 w 249238"/>
                <a:gd name="connsiteY46" fmla="*/ 96422 h 338138"/>
                <a:gd name="connsiteX47" fmla="*/ 152459 w 249238"/>
                <a:gd name="connsiteY47" fmla="*/ 118876 h 338138"/>
                <a:gd name="connsiteX48" fmla="*/ 159088 w 249238"/>
                <a:gd name="connsiteY48" fmla="*/ 118876 h 338138"/>
                <a:gd name="connsiteX49" fmla="*/ 161740 w 249238"/>
                <a:gd name="connsiteY49" fmla="*/ 120197 h 338138"/>
                <a:gd name="connsiteX50" fmla="*/ 206815 w 249238"/>
                <a:gd name="connsiteY50" fmla="*/ 158502 h 338138"/>
                <a:gd name="connsiteX51" fmla="*/ 209466 w 249238"/>
                <a:gd name="connsiteY51" fmla="*/ 163785 h 338138"/>
                <a:gd name="connsiteX52" fmla="*/ 204163 w 249238"/>
                <a:gd name="connsiteY52" fmla="*/ 169069 h 338138"/>
                <a:gd name="connsiteX53" fmla="*/ 204163 w 249238"/>
                <a:gd name="connsiteY53" fmla="*/ 217940 h 338138"/>
                <a:gd name="connsiteX54" fmla="*/ 247912 w 249238"/>
                <a:gd name="connsiteY54" fmla="*/ 266812 h 338138"/>
                <a:gd name="connsiteX55" fmla="*/ 249238 w 249238"/>
                <a:gd name="connsiteY55" fmla="*/ 270775 h 338138"/>
                <a:gd name="connsiteX56" fmla="*/ 249238 w 249238"/>
                <a:gd name="connsiteY56" fmla="*/ 332855 h 338138"/>
                <a:gd name="connsiteX57" fmla="*/ 243935 w 249238"/>
                <a:gd name="connsiteY57" fmla="*/ 338138 h 338138"/>
                <a:gd name="connsiteX58" fmla="*/ 5303 w 249238"/>
                <a:gd name="connsiteY58" fmla="*/ 338138 h 338138"/>
                <a:gd name="connsiteX59" fmla="*/ 0 w 249238"/>
                <a:gd name="connsiteY59" fmla="*/ 332855 h 338138"/>
                <a:gd name="connsiteX60" fmla="*/ 0 w 249238"/>
                <a:gd name="connsiteY60" fmla="*/ 270775 h 338138"/>
                <a:gd name="connsiteX61" fmla="*/ 1326 w 249238"/>
                <a:gd name="connsiteY61" fmla="*/ 266812 h 338138"/>
                <a:gd name="connsiteX62" fmla="*/ 45075 w 249238"/>
                <a:gd name="connsiteY62" fmla="*/ 217940 h 338138"/>
                <a:gd name="connsiteX63" fmla="*/ 45075 w 249238"/>
                <a:gd name="connsiteY63" fmla="*/ 169069 h 338138"/>
                <a:gd name="connsiteX64" fmla="*/ 39772 w 249238"/>
                <a:gd name="connsiteY64" fmla="*/ 165106 h 338138"/>
                <a:gd name="connsiteX65" fmla="*/ 41098 w 249238"/>
                <a:gd name="connsiteY65" fmla="*/ 159823 h 338138"/>
                <a:gd name="connsiteX66" fmla="*/ 87498 w 249238"/>
                <a:gd name="connsiteY66" fmla="*/ 120197 h 338138"/>
                <a:gd name="connsiteX67" fmla="*/ 90150 w 249238"/>
                <a:gd name="connsiteY67" fmla="*/ 118876 h 338138"/>
                <a:gd name="connsiteX68" fmla="*/ 96779 w 249238"/>
                <a:gd name="connsiteY68" fmla="*/ 118876 h 338138"/>
                <a:gd name="connsiteX69" fmla="*/ 96779 w 249238"/>
                <a:gd name="connsiteY69" fmla="*/ 96422 h 338138"/>
                <a:gd name="connsiteX70" fmla="*/ 91476 w 249238"/>
                <a:gd name="connsiteY70" fmla="*/ 92459 h 338138"/>
                <a:gd name="connsiteX71" fmla="*/ 91476 w 249238"/>
                <a:gd name="connsiteY71" fmla="*/ 87176 h 338138"/>
                <a:gd name="connsiteX72" fmla="*/ 119316 w 249238"/>
                <a:gd name="connsiteY72" fmla="*/ 48871 h 338138"/>
                <a:gd name="connsiteX73" fmla="*/ 119316 w 249238"/>
                <a:gd name="connsiteY73" fmla="*/ 34342 h 338138"/>
                <a:gd name="connsiteX74" fmla="*/ 102082 w 249238"/>
                <a:gd name="connsiteY74" fmla="*/ 34342 h 338138"/>
                <a:gd name="connsiteX75" fmla="*/ 96779 w 249238"/>
                <a:gd name="connsiteY75" fmla="*/ 27738 h 338138"/>
                <a:gd name="connsiteX76" fmla="*/ 102082 w 249238"/>
                <a:gd name="connsiteY76" fmla="*/ 22454 h 338138"/>
                <a:gd name="connsiteX77" fmla="*/ 119316 w 249238"/>
                <a:gd name="connsiteY77" fmla="*/ 22454 h 338138"/>
                <a:gd name="connsiteX78" fmla="*/ 119316 w 249238"/>
                <a:gd name="connsiteY78" fmla="*/ 5283 h 338138"/>
                <a:gd name="connsiteX79" fmla="*/ 124619 w 249238"/>
                <a:gd name="connsiteY79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249238" h="338138">
                  <a:moveTo>
                    <a:pt x="53518" y="225425"/>
                  </a:moveTo>
                  <a:cubicBezTo>
                    <a:pt x="53518" y="225425"/>
                    <a:pt x="53518" y="225425"/>
                    <a:pt x="12700" y="271484"/>
                  </a:cubicBezTo>
                  <a:cubicBezTo>
                    <a:pt x="12700" y="271484"/>
                    <a:pt x="12700" y="271484"/>
                    <a:pt x="12700" y="325438"/>
                  </a:cubicBezTo>
                  <a:cubicBezTo>
                    <a:pt x="12700" y="325438"/>
                    <a:pt x="12700" y="325438"/>
                    <a:pt x="23234" y="325438"/>
                  </a:cubicBezTo>
                  <a:cubicBezTo>
                    <a:pt x="23234" y="325438"/>
                    <a:pt x="23234" y="325438"/>
                    <a:pt x="23234" y="289907"/>
                  </a:cubicBezTo>
                  <a:cubicBezTo>
                    <a:pt x="23234" y="272800"/>
                    <a:pt x="37717" y="258324"/>
                    <a:pt x="54834" y="258324"/>
                  </a:cubicBezTo>
                  <a:cubicBezTo>
                    <a:pt x="71951" y="258324"/>
                    <a:pt x="85118" y="272800"/>
                    <a:pt x="85118" y="289907"/>
                  </a:cubicBezTo>
                  <a:cubicBezTo>
                    <a:pt x="85118" y="289907"/>
                    <a:pt x="85118" y="289907"/>
                    <a:pt x="85118" y="325438"/>
                  </a:cubicBezTo>
                  <a:cubicBezTo>
                    <a:pt x="85118" y="325438"/>
                    <a:pt x="85118" y="325438"/>
                    <a:pt x="96968" y="325438"/>
                  </a:cubicBezTo>
                  <a:cubicBezTo>
                    <a:pt x="96968" y="325438"/>
                    <a:pt x="96968" y="325438"/>
                    <a:pt x="96968" y="270168"/>
                  </a:cubicBezTo>
                  <a:cubicBezTo>
                    <a:pt x="96968" y="254376"/>
                    <a:pt x="108819" y="241217"/>
                    <a:pt x="124619" y="241217"/>
                  </a:cubicBezTo>
                  <a:cubicBezTo>
                    <a:pt x="140419" y="241217"/>
                    <a:pt x="152270" y="254376"/>
                    <a:pt x="152270" y="270168"/>
                  </a:cubicBezTo>
                  <a:cubicBezTo>
                    <a:pt x="152270" y="270168"/>
                    <a:pt x="152270" y="270168"/>
                    <a:pt x="152270" y="325438"/>
                  </a:cubicBezTo>
                  <a:cubicBezTo>
                    <a:pt x="152270" y="325438"/>
                    <a:pt x="152270" y="325438"/>
                    <a:pt x="164120" y="325438"/>
                  </a:cubicBezTo>
                  <a:cubicBezTo>
                    <a:pt x="164120" y="325438"/>
                    <a:pt x="164120" y="325438"/>
                    <a:pt x="164120" y="289907"/>
                  </a:cubicBezTo>
                  <a:cubicBezTo>
                    <a:pt x="164120" y="272800"/>
                    <a:pt x="177287" y="258324"/>
                    <a:pt x="194404" y="258324"/>
                  </a:cubicBezTo>
                  <a:cubicBezTo>
                    <a:pt x="211521" y="258324"/>
                    <a:pt x="226004" y="272800"/>
                    <a:pt x="226004" y="289907"/>
                  </a:cubicBezTo>
                  <a:cubicBezTo>
                    <a:pt x="226004" y="289907"/>
                    <a:pt x="226004" y="289907"/>
                    <a:pt x="226004" y="325438"/>
                  </a:cubicBezTo>
                  <a:cubicBezTo>
                    <a:pt x="226004" y="325438"/>
                    <a:pt x="226004" y="325438"/>
                    <a:pt x="236538" y="325438"/>
                  </a:cubicBezTo>
                  <a:lnTo>
                    <a:pt x="236538" y="271484"/>
                  </a:lnTo>
                  <a:cubicBezTo>
                    <a:pt x="236538" y="271484"/>
                    <a:pt x="236538" y="271484"/>
                    <a:pt x="195721" y="225425"/>
                  </a:cubicBezTo>
                  <a:cubicBezTo>
                    <a:pt x="195721" y="225425"/>
                    <a:pt x="195721" y="225425"/>
                    <a:pt x="53518" y="225425"/>
                  </a:cubicBezTo>
                  <a:close/>
                  <a:moveTo>
                    <a:pt x="57150" y="168275"/>
                  </a:moveTo>
                  <a:cubicBezTo>
                    <a:pt x="57150" y="168275"/>
                    <a:pt x="57150" y="168275"/>
                    <a:pt x="57150" y="214313"/>
                  </a:cubicBezTo>
                  <a:cubicBezTo>
                    <a:pt x="57150" y="214313"/>
                    <a:pt x="57150" y="214313"/>
                    <a:pt x="74348" y="214313"/>
                  </a:cubicBezTo>
                  <a:cubicBezTo>
                    <a:pt x="74348" y="214313"/>
                    <a:pt x="74348" y="214313"/>
                    <a:pt x="74348" y="196710"/>
                  </a:cubicBezTo>
                  <a:cubicBezTo>
                    <a:pt x="74348" y="184523"/>
                    <a:pt x="83608" y="173691"/>
                    <a:pt x="96838" y="173691"/>
                  </a:cubicBezTo>
                  <a:cubicBezTo>
                    <a:pt x="108744" y="173691"/>
                    <a:pt x="119327" y="184523"/>
                    <a:pt x="119327" y="196710"/>
                  </a:cubicBezTo>
                  <a:cubicBezTo>
                    <a:pt x="119327" y="196710"/>
                    <a:pt x="119327" y="196710"/>
                    <a:pt x="119327" y="214313"/>
                  </a:cubicBezTo>
                  <a:cubicBezTo>
                    <a:pt x="119327" y="214313"/>
                    <a:pt x="119327" y="214313"/>
                    <a:pt x="129911" y="214313"/>
                  </a:cubicBezTo>
                  <a:cubicBezTo>
                    <a:pt x="129911" y="214313"/>
                    <a:pt x="129911" y="214313"/>
                    <a:pt x="129911" y="196710"/>
                  </a:cubicBezTo>
                  <a:cubicBezTo>
                    <a:pt x="129911" y="184523"/>
                    <a:pt x="140494" y="173691"/>
                    <a:pt x="152400" y="173691"/>
                  </a:cubicBezTo>
                  <a:cubicBezTo>
                    <a:pt x="165630" y="173691"/>
                    <a:pt x="174890" y="184523"/>
                    <a:pt x="174890" y="196710"/>
                  </a:cubicBezTo>
                  <a:cubicBezTo>
                    <a:pt x="174890" y="196710"/>
                    <a:pt x="174890" y="196710"/>
                    <a:pt x="174890" y="214313"/>
                  </a:cubicBezTo>
                  <a:cubicBezTo>
                    <a:pt x="174890" y="214313"/>
                    <a:pt x="174890" y="214313"/>
                    <a:pt x="192088" y="214313"/>
                  </a:cubicBezTo>
                  <a:cubicBezTo>
                    <a:pt x="192088" y="214313"/>
                    <a:pt x="192088" y="214313"/>
                    <a:pt x="192088" y="168275"/>
                  </a:cubicBezTo>
                  <a:close/>
                  <a:moveTo>
                    <a:pt x="124619" y="0"/>
                  </a:moveTo>
                  <a:cubicBezTo>
                    <a:pt x="127271" y="0"/>
                    <a:pt x="129922" y="2641"/>
                    <a:pt x="129922" y="5283"/>
                  </a:cubicBezTo>
                  <a:cubicBezTo>
                    <a:pt x="129922" y="5283"/>
                    <a:pt x="129922" y="5283"/>
                    <a:pt x="129922" y="22454"/>
                  </a:cubicBezTo>
                  <a:cubicBezTo>
                    <a:pt x="129922" y="22454"/>
                    <a:pt x="129922" y="22454"/>
                    <a:pt x="147157" y="22454"/>
                  </a:cubicBezTo>
                  <a:cubicBezTo>
                    <a:pt x="149808" y="22454"/>
                    <a:pt x="152459" y="25096"/>
                    <a:pt x="152459" y="27738"/>
                  </a:cubicBezTo>
                  <a:cubicBezTo>
                    <a:pt x="152459" y="31700"/>
                    <a:pt x="149808" y="34342"/>
                    <a:pt x="147157" y="34342"/>
                  </a:cubicBezTo>
                  <a:cubicBezTo>
                    <a:pt x="147157" y="34342"/>
                    <a:pt x="147157" y="34342"/>
                    <a:pt x="129922" y="34342"/>
                  </a:cubicBezTo>
                  <a:cubicBezTo>
                    <a:pt x="129922" y="34342"/>
                    <a:pt x="129922" y="34342"/>
                    <a:pt x="129922" y="48871"/>
                  </a:cubicBezTo>
                  <a:cubicBezTo>
                    <a:pt x="129922" y="48871"/>
                    <a:pt x="129922" y="48871"/>
                    <a:pt x="156437" y="85855"/>
                  </a:cubicBezTo>
                  <a:cubicBezTo>
                    <a:pt x="157762" y="87176"/>
                    <a:pt x="159088" y="88497"/>
                    <a:pt x="159088" y="89818"/>
                  </a:cubicBezTo>
                  <a:cubicBezTo>
                    <a:pt x="159088" y="93780"/>
                    <a:pt x="156437" y="96422"/>
                    <a:pt x="152459" y="96422"/>
                  </a:cubicBezTo>
                  <a:cubicBezTo>
                    <a:pt x="152459" y="96422"/>
                    <a:pt x="152459" y="96422"/>
                    <a:pt x="152459" y="118876"/>
                  </a:cubicBezTo>
                  <a:cubicBezTo>
                    <a:pt x="152459" y="118876"/>
                    <a:pt x="152459" y="118876"/>
                    <a:pt x="159088" y="118876"/>
                  </a:cubicBezTo>
                  <a:cubicBezTo>
                    <a:pt x="160414" y="118876"/>
                    <a:pt x="161740" y="118876"/>
                    <a:pt x="161740" y="120197"/>
                  </a:cubicBezTo>
                  <a:cubicBezTo>
                    <a:pt x="161740" y="120197"/>
                    <a:pt x="161740" y="120197"/>
                    <a:pt x="206815" y="158502"/>
                  </a:cubicBezTo>
                  <a:cubicBezTo>
                    <a:pt x="208140" y="159823"/>
                    <a:pt x="209466" y="161144"/>
                    <a:pt x="209466" y="163785"/>
                  </a:cubicBezTo>
                  <a:cubicBezTo>
                    <a:pt x="209466" y="166427"/>
                    <a:pt x="206815" y="169069"/>
                    <a:pt x="204163" y="169069"/>
                  </a:cubicBezTo>
                  <a:cubicBezTo>
                    <a:pt x="204163" y="169069"/>
                    <a:pt x="204163" y="169069"/>
                    <a:pt x="204163" y="217940"/>
                  </a:cubicBezTo>
                  <a:cubicBezTo>
                    <a:pt x="204163" y="217940"/>
                    <a:pt x="204163" y="217940"/>
                    <a:pt x="247912" y="266812"/>
                  </a:cubicBezTo>
                  <a:cubicBezTo>
                    <a:pt x="247912" y="268133"/>
                    <a:pt x="249238" y="269454"/>
                    <a:pt x="249238" y="270775"/>
                  </a:cubicBezTo>
                  <a:cubicBezTo>
                    <a:pt x="249238" y="270775"/>
                    <a:pt x="249238" y="270775"/>
                    <a:pt x="249238" y="332855"/>
                  </a:cubicBezTo>
                  <a:cubicBezTo>
                    <a:pt x="249238" y="335497"/>
                    <a:pt x="246587" y="338138"/>
                    <a:pt x="243935" y="338138"/>
                  </a:cubicBezTo>
                  <a:cubicBezTo>
                    <a:pt x="243935" y="338138"/>
                    <a:pt x="243935" y="338138"/>
                    <a:pt x="5303" y="338138"/>
                  </a:cubicBezTo>
                  <a:cubicBezTo>
                    <a:pt x="2651" y="338138"/>
                    <a:pt x="0" y="335497"/>
                    <a:pt x="0" y="332855"/>
                  </a:cubicBezTo>
                  <a:cubicBezTo>
                    <a:pt x="0" y="332855"/>
                    <a:pt x="0" y="332855"/>
                    <a:pt x="0" y="270775"/>
                  </a:cubicBezTo>
                  <a:cubicBezTo>
                    <a:pt x="0" y="269454"/>
                    <a:pt x="1326" y="268133"/>
                    <a:pt x="1326" y="266812"/>
                  </a:cubicBezTo>
                  <a:cubicBezTo>
                    <a:pt x="1326" y="266812"/>
                    <a:pt x="1326" y="266812"/>
                    <a:pt x="45075" y="217940"/>
                  </a:cubicBezTo>
                  <a:cubicBezTo>
                    <a:pt x="45075" y="217940"/>
                    <a:pt x="45075" y="217940"/>
                    <a:pt x="45075" y="169069"/>
                  </a:cubicBezTo>
                  <a:cubicBezTo>
                    <a:pt x="42424" y="169069"/>
                    <a:pt x="41098" y="167748"/>
                    <a:pt x="39772" y="165106"/>
                  </a:cubicBezTo>
                  <a:cubicBezTo>
                    <a:pt x="39772" y="163785"/>
                    <a:pt x="39772" y="161144"/>
                    <a:pt x="41098" y="159823"/>
                  </a:cubicBezTo>
                  <a:cubicBezTo>
                    <a:pt x="41098" y="159823"/>
                    <a:pt x="41098" y="159823"/>
                    <a:pt x="87498" y="120197"/>
                  </a:cubicBezTo>
                  <a:cubicBezTo>
                    <a:pt x="87498" y="118876"/>
                    <a:pt x="88824" y="118876"/>
                    <a:pt x="90150" y="118876"/>
                  </a:cubicBezTo>
                  <a:cubicBezTo>
                    <a:pt x="90150" y="118876"/>
                    <a:pt x="90150" y="118876"/>
                    <a:pt x="96779" y="118876"/>
                  </a:cubicBezTo>
                  <a:cubicBezTo>
                    <a:pt x="96779" y="118876"/>
                    <a:pt x="96779" y="118876"/>
                    <a:pt x="96779" y="96422"/>
                  </a:cubicBezTo>
                  <a:cubicBezTo>
                    <a:pt x="94127" y="96422"/>
                    <a:pt x="92801" y="95101"/>
                    <a:pt x="91476" y="92459"/>
                  </a:cubicBezTo>
                  <a:cubicBezTo>
                    <a:pt x="90150" y="91139"/>
                    <a:pt x="90150" y="88497"/>
                    <a:pt x="91476" y="87176"/>
                  </a:cubicBezTo>
                  <a:cubicBezTo>
                    <a:pt x="91476" y="87176"/>
                    <a:pt x="91476" y="87176"/>
                    <a:pt x="119316" y="48871"/>
                  </a:cubicBezTo>
                  <a:cubicBezTo>
                    <a:pt x="119316" y="48871"/>
                    <a:pt x="119316" y="48871"/>
                    <a:pt x="119316" y="34342"/>
                  </a:cubicBezTo>
                  <a:cubicBezTo>
                    <a:pt x="119316" y="34342"/>
                    <a:pt x="119316" y="34342"/>
                    <a:pt x="102082" y="34342"/>
                  </a:cubicBezTo>
                  <a:cubicBezTo>
                    <a:pt x="99430" y="34342"/>
                    <a:pt x="96779" y="31700"/>
                    <a:pt x="96779" y="27738"/>
                  </a:cubicBezTo>
                  <a:cubicBezTo>
                    <a:pt x="96779" y="25096"/>
                    <a:pt x="99430" y="22454"/>
                    <a:pt x="102082" y="22454"/>
                  </a:cubicBezTo>
                  <a:cubicBezTo>
                    <a:pt x="102082" y="22454"/>
                    <a:pt x="102082" y="22454"/>
                    <a:pt x="119316" y="22454"/>
                  </a:cubicBezTo>
                  <a:cubicBezTo>
                    <a:pt x="119316" y="22454"/>
                    <a:pt x="119316" y="22454"/>
                    <a:pt x="119316" y="5283"/>
                  </a:cubicBezTo>
                  <a:cubicBezTo>
                    <a:pt x="119316" y="2641"/>
                    <a:pt x="121968" y="0"/>
                    <a:pt x="1246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6452088" y="3708496"/>
              <a:ext cx="312734" cy="312734"/>
            </a:xfrm>
            <a:custGeom>
              <a:avLst/>
              <a:gdLst>
                <a:gd name="connsiteX0" fmla="*/ 163513 w 334963"/>
                <a:gd name="connsiteY0" fmla="*/ 311150 h 334963"/>
                <a:gd name="connsiteX1" fmla="*/ 167481 w 334963"/>
                <a:gd name="connsiteY1" fmla="*/ 311150 h 334963"/>
                <a:gd name="connsiteX2" fmla="*/ 171450 w 334963"/>
                <a:gd name="connsiteY2" fmla="*/ 311150 h 334963"/>
                <a:gd name="connsiteX3" fmla="*/ 156898 w 334963"/>
                <a:gd name="connsiteY3" fmla="*/ 332317 h 334963"/>
                <a:gd name="connsiteX4" fmla="*/ 155575 w 334963"/>
                <a:gd name="connsiteY4" fmla="*/ 334963 h 334963"/>
                <a:gd name="connsiteX5" fmla="*/ 147637 w 334963"/>
                <a:gd name="connsiteY5" fmla="*/ 333640 h 334963"/>
                <a:gd name="connsiteX6" fmla="*/ 163513 w 334963"/>
                <a:gd name="connsiteY6" fmla="*/ 311150 h 334963"/>
                <a:gd name="connsiteX7" fmla="*/ 192088 w 334963"/>
                <a:gd name="connsiteY7" fmla="*/ 309562 h 334963"/>
                <a:gd name="connsiteX8" fmla="*/ 175895 w 334963"/>
                <a:gd name="connsiteY8" fmla="*/ 332289 h 334963"/>
                <a:gd name="connsiteX9" fmla="*/ 174546 w 334963"/>
                <a:gd name="connsiteY9" fmla="*/ 334962 h 334963"/>
                <a:gd name="connsiteX10" fmla="*/ 167799 w 334963"/>
                <a:gd name="connsiteY10" fmla="*/ 334962 h 334963"/>
                <a:gd name="connsiteX11" fmla="*/ 165100 w 334963"/>
                <a:gd name="connsiteY11" fmla="*/ 334962 h 334963"/>
                <a:gd name="connsiteX12" fmla="*/ 182642 w 334963"/>
                <a:gd name="connsiteY12" fmla="*/ 310899 h 334963"/>
                <a:gd name="connsiteX13" fmla="*/ 192088 w 334963"/>
                <a:gd name="connsiteY13" fmla="*/ 309562 h 334963"/>
                <a:gd name="connsiteX14" fmla="*/ 146984 w 334963"/>
                <a:gd name="connsiteY14" fmla="*/ 309562 h 334963"/>
                <a:gd name="connsiteX15" fmla="*/ 153988 w 334963"/>
                <a:gd name="connsiteY15" fmla="*/ 310870 h 334963"/>
                <a:gd name="connsiteX16" fmla="*/ 138580 w 334963"/>
                <a:gd name="connsiteY16" fmla="*/ 331787 h 334963"/>
                <a:gd name="connsiteX17" fmla="*/ 130175 w 334963"/>
                <a:gd name="connsiteY17" fmla="*/ 330480 h 334963"/>
                <a:gd name="connsiteX18" fmla="*/ 131167 w 334963"/>
                <a:gd name="connsiteY18" fmla="*/ 307975 h 334963"/>
                <a:gd name="connsiteX19" fmla="*/ 138112 w 334963"/>
                <a:gd name="connsiteY19" fmla="*/ 309265 h 334963"/>
                <a:gd name="connsiteX20" fmla="*/ 122832 w 334963"/>
                <a:gd name="connsiteY20" fmla="*/ 328613 h 334963"/>
                <a:gd name="connsiteX21" fmla="*/ 115887 w 334963"/>
                <a:gd name="connsiteY21" fmla="*/ 327323 h 334963"/>
                <a:gd name="connsiteX22" fmla="*/ 214313 w 334963"/>
                <a:gd name="connsiteY22" fmla="*/ 304800 h 334963"/>
                <a:gd name="connsiteX23" fmla="*/ 194642 w 334963"/>
                <a:gd name="connsiteY23" fmla="*/ 332076 h 334963"/>
                <a:gd name="connsiteX24" fmla="*/ 193330 w 334963"/>
                <a:gd name="connsiteY24" fmla="*/ 332076 h 334963"/>
                <a:gd name="connsiteX25" fmla="*/ 184150 w 334963"/>
                <a:gd name="connsiteY25" fmla="*/ 333375 h 334963"/>
                <a:gd name="connsiteX26" fmla="*/ 203822 w 334963"/>
                <a:gd name="connsiteY26" fmla="*/ 307397 h 334963"/>
                <a:gd name="connsiteX27" fmla="*/ 214313 w 334963"/>
                <a:gd name="connsiteY27" fmla="*/ 304800 h 334963"/>
                <a:gd name="connsiteX28" fmla="*/ 115358 w 334963"/>
                <a:gd name="connsiteY28" fmla="*/ 301625 h 334963"/>
                <a:gd name="connsiteX29" fmla="*/ 122238 w 334963"/>
                <a:gd name="connsiteY29" fmla="*/ 304239 h 334963"/>
                <a:gd name="connsiteX30" fmla="*/ 108479 w 334963"/>
                <a:gd name="connsiteY30" fmla="*/ 323850 h 334963"/>
                <a:gd name="connsiteX31" fmla="*/ 101600 w 334963"/>
                <a:gd name="connsiteY31" fmla="*/ 321236 h 334963"/>
                <a:gd name="connsiteX32" fmla="*/ 115358 w 334963"/>
                <a:gd name="connsiteY32" fmla="*/ 301625 h 334963"/>
                <a:gd name="connsiteX33" fmla="*/ 167482 w 334963"/>
                <a:gd name="connsiteY33" fmla="*/ 109537 h 334963"/>
                <a:gd name="connsiteX34" fmla="*/ 167482 w 334963"/>
                <a:gd name="connsiteY34" fmla="*/ 139754 h 334963"/>
                <a:gd name="connsiteX35" fmla="*/ 187141 w 334963"/>
                <a:gd name="connsiteY35" fmla="*/ 147637 h 334963"/>
                <a:gd name="connsiteX36" fmla="*/ 200247 w 334963"/>
                <a:gd name="connsiteY36" fmla="*/ 134499 h 334963"/>
                <a:gd name="connsiteX37" fmla="*/ 213353 w 334963"/>
                <a:gd name="connsiteY37" fmla="*/ 167344 h 334963"/>
                <a:gd name="connsiteX38" fmla="*/ 200247 w 334963"/>
                <a:gd name="connsiteY38" fmla="*/ 201502 h 334963"/>
                <a:gd name="connsiteX39" fmla="*/ 185830 w 334963"/>
                <a:gd name="connsiteY39" fmla="*/ 187051 h 334963"/>
                <a:gd name="connsiteX40" fmla="*/ 167482 w 334963"/>
                <a:gd name="connsiteY40" fmla="*/ 193620 h 334963"/>
                <a:gd name="connsiteX41" fmla="*/ 139959 w 334963"/>
                <a:gd name="connsiteY41" fmla="*/ 166030 h 334963"/>
                <a:gd name="connsiteX42" fmla="*/ 111125 w 334963"/>
                <a:gd name="connsiteY42" fmla="*/ 166030 h 334963"/>
                <a:gd name="connsiteX43" fmla="*/ 167482 w 334963"/>
                <a:gd name="connsiteY43" fmla="*/ 223837 h 334963"/>
                <a:gd name="connsiteX44" fmla="*/ 223838 w 334963"/>
                <a:gd name="connsiteY44" fmla="*/ 166030 h 334963"/>
                <a:gd name="connsiteX45" fmla="*/ 167482 w 334963"/>
                <a:gd name="connsiteY45" fmla="*/ 109537 h 334963"/>
                <a:gd name="connsiteX46" fmla="*/ 167728 w 334963"/>
                <a:gd name="connsiteY46" fmla="*/ 87312 h 334963"/>
                <a:gd name="connsiteX47" fmla="*/ 167728 w 334963"/>
                <a:gd name="connsiteY47" fmla="*/ 92576 h 334963"/>
                <a:gd name="connsiteX48" fmla="*/ 241300 w 334963"/>
                <a:gd name="connsiteY48" fmla="*/ 166280 h 334963"/>
                <a:gd name="connsiteX49" fmla="*/ 167728 w 334963"/>
                <a:gd name="connsiteY49" fmla="*/ 241300 h 334963"/>
                <a:gd name="connsiteX50" fmla="*/ 92841 w 334963"/>
                <a:gd name="connsiteY50" fmla="*/ 166280 h 334963"/>
                <a:gd name="connsiteX51" fmla="*/ 88900 w 334963"/>
                <a:gd name="connsiteY51" fmla="*/ 166280 h 334963"/>
                <a:gd name="connsiteX52" fmla="*/ 167728 w 334963"/>
                <a:gd name="connsiteY52" fmla="*/ 87312 h 334963"/>
                <a:gd name="connsiteX53" fmla="*/ 168275 w 334963"/>
                <a:gd name="connsiteY53" fmla="*/ 71437 h 334963"/>
                <a:gd name="connsiteX54" fmla="*/ 263525 w 334963"/>
                <a:gd name="connsiteY54" fmla="*/ 166030 h 334963"/>
                <a:gd name="connsiteX55" fmla="*/ 168275 w 334963"/>
                <a:gd name="connsiteY55" fmla="*/ 261937 h 334963"/>
                <a:gd name="connsiteX56" fmla="*/ 168275 w 334963"/>
                <a:gd name="connsiteY56" fmla="*/ 256682 h 334963"/>
                <a:gd name="connsiteX57" fmla="*/ 258234 w 334963"/>
                <a:gd name="connsiteY57" fmla="*/ 166030 h 334963"/>
                <a:gd name="connsiteX58" fmla="*/ 168275 w 334963"/>
                <a:gd name="connsiteY58" fmla="*/ 76692 h 334963"/>
                <a:gd name="connsiteX59" fmla="*/ 168275 w 334963"/>
                <a:gd name="connsiteY59" fmla="*/ 71437 h 334963"/>
                <a:gd name="connsiteX60" fmla="*/ 170114 w 334963"/>
                <a:gd name="connsiteY60" fmla="*/ 61912 h 334963"/>
                <a:gd name="connsiteX61" fmla="*/ 164849 w 334963"/>
                <a:gd name="connsiteY61" fmla="*/ 64548 h 334963"/>
                <a:gd name="connsiteX62" fmla="*/ 114832 w 334963"/>
                <a:gd name="connsiteY62" fmla="*/ 80363 h 334963"/>
                <a:gd name="connsiteX63" fmla="*/ 109568 w 334963"/>
                <a:gd name="connsiteY63" fmla="*/ 81681 h 334963"/>
                <a:gd name="connsiteX64" fmla="*/ 108251 w 334963"/>
                <a:gd name="connsiteY64" fmla="*/ 80363 h 334963"/>
                <a:gd name="connsiteX65" fmla="*/ 79294 w 334963"/>
                <a:gd name="connsiteY65" fmla="*/ 110675 h 334963"/>
                <a:gd name="connsiteX66" fmla="*/ 77978 w 334963"/>
                <a:gd name="connsiteY66" fmla="*/ 117265 h 334963"/>
                <a:gd name="connsiteX67" fmla="*/ 66132 w 334963"/>
                <a:gd name="connsiteY67" fmla="*/ 166028 h 334963"/>
                <a:gd name="connsiteX68" fmla="*/ 66132 w 334963"/>
                <a:gd name="connsiteY68" fmla="*/ 168664 h 334963"/>
                <a:gd name="connsiteX69" fmla="*/ 63500 w 334963"/>
                <a:gd name="connsiteY69" fmla="*/ 175253 h 334963"/>
                <a:gd name="connsiteX70" fmla="*/ 75346 w 334963"/>
                <a:gd name="connsiteY70" fmla="*/ 214791 h 334963"/>
                <a:gd name="connsiteX71" fmla="*/ 80611 w 334963"/>
                <a:gd name="connsiteY71" fmla="*/ 218745 h 334963"/>
                <a:gd name="connsiteX72" fmla="*/ 117465 w 334963"/>
                <a:gd name="connsiteY72" fmla="*/ 255647 h 334963"/>
                <a:gd name="connsiteX73" fmla="*/ 121413 w 334963"/>
                <a:gd name="connsiteY73" fmla="*/ 260918 h 334963"/>
                <a:gd name="connsiteX74" fmla="*/ 162217 w 334963"/>
                <a:gd name="connsiteY74" fmla="*/ 271462 h 334963"/>
                <a:gd name="connsiteX75" fmla="*/ 168798 w 334963"/>
                <a:gd name="connsiteY75" fmla="*/ 268826 h 334963"/>
                <a:gd name="connsiteX76" fmla="*/ 218814 w 334963"/>
                <a:gd name="connsiteY76" fmla="*/ 254329 h 334963"/>
                <a:gd name="connsiteX77" fmla="*/ 225395 w 334963"/>
                <a:gd name="connsiteY77" fmla="*/ 253011 h 334963"/>
                <a:gd name="connsiteX78" fmla="*/ 254352 w 334963"/>
                <a:gd name="connsiteY78" fmla="*/ 224016 h 334963"/>
                <a:gd name="connsiteX79" fmla="*/ 255669 w 334963"/>
                <a:gd name="connsiteY79" fmla="*/ 217427 h 334963"/>
                <a:gd name="connsiteX80" fmla="*/ 268831 w 334963"/>
                <a:gd name="connsiteY80" fmla="*/ 166028 h 334963"/>
                <a:gd name="connsiteX81" fmla="*/ 271463 w 334963"/>
                <a:gd name="connsiteY81" fmla="*/ 160756 h 334963"/>
                <a:gd name="connsiteX82" fmla="*/ 170114 w 334963"/>
                <a:gd name="connsiteY82" fmla="*/ 61912 h 334963"/>
                <a:gd name="connsiteX83" fmla="*/ 163539 w 334963"/>
                <a:gd name="connsiteY83" fmla="*/ 47625 h 334963"/>
                <a:gd name="connsiteX84" fmla="*/ 170109 w 334963"/>
                <a:gd name="connsiteY84" fmla="*/ 51572 h 334963"/>
                <a:gd name="connsiteX85" fmla="*/ 283122 w 334963"/>
                <a:gd name="connsiteY85" fmla="*/ 159451 h 334963"/>
                <a:gd name="connsiteX86" fmla="*/ 285750 w 334963"/>
                <a:gd name="connsiteY86" fmla="*/ 166029 h 334963"/>
                <a:gd name="connsiteX87" fmla="*/ 269981 w 334963"/>
                <a:gd name="connsiteY87" fmla="*/ 225232 h 334963"/>
                <a:gd name="connsiteX88" fmla="*/ 264725 w 334963"/>
                <a:gd name="connsiteY88" fmla="*/ 229179 h 334963"/>
                <a:gd name="connsiteX89" fmla="*/ 231872 w 334963"/>
                <a:gd name="connsiteY89" fmla="*/ 263384 h 334963"/>
                <a:gd name="connsiteX90" fmla="*/ 227930 w 334963"/>
                <a:gd name="connsiteY90" fmla="*/ 268647 h 334963"/>
                <a:gd name="connsiteX91" fmla="*/ 168795 w 334963"/>
                <a:gd name="connsiteY91" fmla="*/ 285750 h 334963"/>
                <a:gd name="connsiteX92" fmla="*/ 162225 w 334963"/>
                <a:gd name="connsiteY92" fmla="*/ 281803 h 334963"/>
                <a:gd name="connsiteX93" fmla="*/ 116231 w 334963"/>
                <a:gd name="connsiteY93" fmla="*/ 271278 h 334963"/>
                <a:gd name="connsiteX94" fmla="*/ 113603 w 334963"/>
                <a:gd name="connsiteY94" fmla="*/ 271278 h 334963"/>
                <a:gd name="connsiteX95" fmla="*/ 109660 w 334963"/>
                <a:gd name="connsiteY95" fmla="*/ 269962 h 334963"/>
                <a:gd name="connsiteX96" fmla="*/ 66295 w 334963"/>
                <a:gd name="connsiteY96" fmla="*/ 227863 h 334963"/>
                <a:gd name="connsiteX97" fmla="*/ 64981 w 334963"/>
                <a:gd name="connsiteY97" fmla="*/ 219969 h 334963"/>
                <a:gd name="connsiteX98" fmla="*/ 51840 w 334963"/>
                <a:gd name="connsiteY98" fmla="*/ 175239 h 334963"/>
                <a:gd name="connsiteX99" fmla="*/ 49212 w 334963"/>
                <a:gd name="connsiteY99" fmla="*/ 168661 h 334963"/>
                <a:gd name="connsiteX100" fmla="*/ 49212 w 334963"/>
                <a:gd name="connsiteY100" fmla="*/ 166029 h 334963"/>
                <a:gd name="connsiteX101" fmla="*/ 63667 w 334963"/>
                <a:gd name="connsiteY101" fmla="*/ 109458 h 334963"/>
                <a:gd name="connsiteX102" fmla="*/ 68923 w 334963"/>
                <a:gd name="connsiteY102" fmla="*/ 105511 h 334963"/>
                <a:gd name="connsiteX103" fmla="*/ 101776 w 334963"/>
                <a:gd name="connsiteY103" fmla="*/ 71306 h 334963"/>
                <a:gd name="connsiteX104" fmla="*/ 105718 w 334963"/>
                <a:gd name="connsiteY104" fmla="*/ 64728 h 334963"/>
                <a:gd name="connsiteX105" fmla="*/ 163539 w 334963"/>
                <a:gd name="connsiteY105" fmla="*/ 47625 h 334963"/>
                <a:gd name="connsiteX106" fmla="*/ 167482 w 334963"/>
                <a:gd name="connsiteY106" fmla="*/ 0 h 334963"/>
                <a:gd name="connsiteX107" fmla="*/ 334963 w 334963"/>
                <a:gd name="connsiteY107" fmla="*/ 167210 h 334963"/>
                <a:gd name="connsiteX108" fmla="*/ 276938 w 334963"/>
                <a:gd name="connsiteY108" fmla="*/ 294922 h 334963"/>
                <a:gd name="connsiteX109" fmla="*/ 274301 w 334963"/>
                <a:gd name="connsiteY109" fmla="*/ 296239 h 334963"/>
                <a:gd name="connsiteX110" fmla="*/ 272982 w 334963"/>
                <a:gd name="connsiteY110" fmla="*/ 298872 h 334963"/>
                <a:gd name="connsiteX111" fmla="*/ 255838 w 334963"/>
                <a:gd name="connsiteY111" fmla="*/ 310722 h 334963"/>
                <a:gd name="connsiteX112" fmla="*/ 261113 w 334963"/>
                <a:gd name="connsiteY112" fmla="*/ 302822 h 334963"/>
                <a:gd name="connsiteX113" fmla="*/ 261113 w 334963"/>
                <a:gd name="connsiteY113" fmla="*/ 296239 h 334963"/>
                <a:gd name="connsiteX114" fmla="*/ 255838 w 334963"/>
                <a:gd name="connsiteY114" fmla="*/ 296239 h 334963"/>
                <a:gd name="connsiteX115" fmla="*/ 240013 w 334963"/>
                <a:gd name="connsiteY115" fmla="*/ 319939 h 334963"/>
                <a:gd name="connsiteX116" fmla="*/ 228144 w 334963"/>
                <a:gd name="connsiteY116" fmla="*/ 323889 h 334963"/>
                <a:gd name="connsiteX117" fmla="*/ 242651 w 334963"/>
                <a:gd name="connsiteY117" fmla="*/ 302822 h 334963"/>
                <a:gd name="connsiteX118" fmla="*/ 242651 w 334963"/>
                <a:gd name="connsiteY118" fmla="*/ 296239 h 334963"/>
                <a:gd name="connsiteX119" fmla="*/ 237376 w 334963"/>
                <a:gd name="connsiteY119" fmla="*/ 296239 h 334963"/>
                <a:gd name="connsiteX120" fmla="*/ 214957 w 334963"/>
                <a:gd name="connsiteY120" fmla="*/ 329155 h 334963"/>
                <a:gd name="connsiteX121" fmla="*/ 204407 w 334963"/>
                <a:gd name="connsiteY121" fmla="*/ 331788 h 334963"/>
                <a:gd name="connsiteX122" fmla="*/ 224188 w 334963"/>
                <a:gd name="connsiteY122" fmla="*/ 302822 h 334963"/>
                <a:gd name="connsiteX123" fmla="*/ 225507 w 334963"/>
                <a:gd name="connsiteY123" fmla="*/ 300189 h 334963"/>
                <a:gd name="connsiteX124" fmla="*/ 312544 w 334963"/>
                <a:gd name="connsiteY124" fmla="*/ 167210 h 334963"/>
                <a:gd name="connsiteX125" fmla="*/ 167482 w 334963"/>
                <a:gd name="connsiteY125" fmla="*/ 22382 h 334963"/>
                <a:gd name="connsiteX126" fmla="*/ 22419 w 334963"/>
                <a:gd name="connsiteY126" fmla="*/ 167210 h 334963"/>
                <a:gd name="connsiteX127" fmla="*/ 108137 w 334963"/>
                <a:gd name="connsiteY127" fmla="*/ 300189 h 334963"/>
                <a:gd name="connsiteX128" fmla="*/ 93631 w 334963"/>
                <a:gd name="connsiteY128" fmla="*/ 318622 h 334963"/>
                <a:gd name="connsiteX129" fmla="*/ 88356 w 334963"/>
                <a:gd name="connsiteY129" fmla="*/ 315989 h 334963"/>
                <a:gd name="connsiteX130" fmla="*/ 96269 w 334963"/>
                <a:gd name="connsiteY130" fmla="*/ 302822 h 334963"/>
                <a:gd name="connsiteX131" fmla="*/ 96269 w 334963"/>
                <a:gd name="connsiteY131" fmla="*/ 296239 h 334963"/>
                <a:gd name="connsiteX132" fmla="*/ 90994 w 334963"/>
                <a:gd name="connsiteY132" fmla="*/ 296239 h 334963"/>
                <a:gd name="connsiteX133" fmla="*/ 80444 w 334963"/>
                <a:gd name="connsiteY133" fmla="*/ 312039 h 334963"/>
                <a:gd name="connsiteX134" fmla="*/ 75169 w 334963"/>
                <a:gd name="connsiteY134" fmla="*/ 308089 h 334963"/>
                <a:gd name="connsiteX135" fmla="*/ 79125 w 334963"/>
                <a:gd name="connsiteY135" fmla="*/ 302822 h 334963"/>
                <a:gd name="connsiteX136" fmla="*/ 77806 w 334963"/>
                <a:gd name="connsiteY136" fmla="*/ 296239 h 334963"/>
                <a:gd name="connsiteX137" fmla="*/ 73850 w 334963"/>
                <a:gd name="connsiteY137" fmla="*/ 296239 h 334963"/>
                <a:gd name="connsiteX138" fmla="*/ 68575 w 334963"/>
                <a:gd name="connsiteY138" fmla="*/ 302822 h 334963"/>
                <a:gd name="connsiteX139" fmla="*/ 60662 w 334963"/>
                <a:gd name="connsiteY139" fmla="*/ 297556 h 334963"/>
                <a:gd name="connsiteX140" fmla="*/ 60662 w 334963"/>
                <a:gd name="connsiteY140" fmla="*/ 296239 h 334963"/>
                <a:gd name="connsiteX141" fmla="*/ 58025 w 334963"/>
                <a:gd name="connsiteY141" fmla="*/ 294922 h 334963"/>
                <a:gd name="connsiteX142" fmla="*/ 0 w 334963"/>
                <a:gd name="connsiteY142" fmla="*/ 167210 h 334963"/>
                <a:gd name="connsiteX143" fmla="*/ 167482 w 334963"/>
                <a:gd name="connsiteY143" fmla="*/ 0 h 334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334963" h="334963">
                  <a:moveTo>
                    <a:pt x="163513" y="311150"/>
                  </a:moveTo>
                  <a:cubicBezTo>
                    <a:pt x="164836" y="311150"/>
                    <a:pt x="166158" y="311150"/>
                    <a:pt x="167481" y="311150"/>
                  </a:cubicBezTo>
                  <a:cubicBezTo>
                    <a:pt x="168804" y="311150"/>
                    <a:pt x="170127" y="311150"/>
                    <a:pt x="171450" y="311150"/>
                  </a:cubicBezTo>
                  <a:cubicBezTo>
                    <a:pt x="171450" y="311150"/>
                    <a:pt x="171450" y="311150"/>
                    <a:pt x="156898" y="332317"/>
                  </a:cubicBezTo>
                  <a:cubicBezTo>
                    <a:pt x="155575" y="332317"/>
                    <a:pt x="155575" y="333640"/>
                    <a:pt x="155575" y="334963"/>
                  </a:cubicBezTo>
                  <a:cubicBezTo>
                    <a:pt x="152929" y="333640"/>
                    <a:pt x="150283" y="333640"/>
                    <a:pt x="147637" y="333640"/>
                  </a:cubicBezTo>
                  <a:cubicBezTo>
                    <a:pt x="147637" y="333640"/>
                    <a:pt x="147637" y="333640"/>
                    <a:pt x="163513" y="311150"/>
                  </a:cubicBezTo>
                  <a:close/>
                  <a:moveTo>
                    <a:pt x="192088" y="309562"/>
                  </a:moveTo>
                  <a:cubicBezTo>
                    <a:pt x="192088" y="309562"/>
                    <a:pt x="192088" y="309562"/>
                    <a:pt x="175895" y="332289"/>
                  </a:cubicBezTo>
                  <a:cubicBezTo>
                    <a:pt x="174546" y="332289"/>
                    <a:pt x="174546" y="333625"/>
                    <a:pt x="174546" y="334962"/>
                  </a:cubicBezTo>
                  <a:cubicBezTo>
                    <a:pt x="171847" y="334962"/>
                    <a:pt x="170498" y="334962"/>
                    <a:pt x="167799" y="334962"/>
                  </a:cubicBezTo>
                  <a:cubicBezTo>
                    <a:pt x="166450" y="334962"/>
                    <a:pt x="166450" y="334962"/>
                    <a:pt x="165100" y="334962"/>
                  </a:cubicBezTo>
                  <a:cubicBezTo>
                    <a:pt x="165100" y="334962"/>
                    <a:pt x="165100" y="334962"/>
                    <a:pt x="182642" y="310899"/>
                  </a:cubicBezTo>
                  <a:cubicBezTo>
                    <a:pt x="185341" y="310899"/>
                    <a:pt x="188040" y="309562"/>
                    <a:pt x="192088" y="309562"/>
                  </a:cubicBezTo>
                  <a:close/>
                  <a:moveTo>
                    <a:pt x="146984" y="309562"/>
                  </a:moveTo>
                  <a:cubicBezTo>
                    <a:pt x="148385" y="310870"/>
                    <a:pt x="151187" y="310870"/>
                    <a:pt x="153988" y="310870"/>
                  </a:cubicBezTo>
                  <a:cubicBezTo>
                    <a:pt x="153988" y="310870"/>
                    <a:pt x="153988" y="310870"/>
                    <a:pt x="138580" y="331787"/>
                  </a:cubicBezTo>
                  <a:cubicBezTo>
                    <a:pt x="135778" y="331787"/>
                    <a:pt x="132977" y="330480"/>
                    <a:pt x="130175" y="330480"/>
                  </a:cubicBezTo>
                  <a:close/>
                  <a:moveTo>
                    <a:pt x="131167" y="307975"/>
                  </a:moveTo>
                  <a:cubicBezTo>
                    <a:pt x="132556" y="307975"/>
                    <a:pt x="135334" y="309265"/>
                    <a:pt x="138112" y="309265"/>
                  </a:cubicBezTo>
                  <a:cubicBezTo>
                    <a:pt x="138112" y="309265"/>
                    <a:pt x="138112" y="309265"/>
                    <a:pt x="122832" y="328613"/>
                  </a:cubicBezTo>
                  <a:cubicBezTo>
                    <a:pt x="120054" y="328613"/>
                    <a:pt x="118665" y="327323"/>
                    <a:pt x="115887" y="327323"/>
                  </a:cubicBezTo>
                  <a:close/>
                  <a:moveTo>
                    <a:pt x="214313" y="304800"/>
                  </a:moveTo>
                  <a:cubicBezTo>
                    <a:pt x="214313" y="304800"/>
                    <a:pt x="214313" y="304800"/>
                    <a:pt x="194642" y="332076"/>
                  </a:cubicBezTo>
                  <a:cubicBezTo>
                    <a:pt x="193330" y="332076"/>
                    <a:pt x="193330" y="332076"/>
                    <a:pt x="193330" y="332076"/>
                  </a:cubicBezTo>
                  <a:cubicBezTo>
                    <a:pt x="190707" y="333375"/>
                    <a:pt x="188085" y="333375"/>
                    <a:pt x="184150" y="333375"/>
                  </a:cubicBezTo>
                  <a:cubicBezTo>
                    <a:pt x="184150" y="333375"/>
                    <a:pt x="184150" y="333375"/>
                    <a:pt x="203822" y="307397"/>
                  </a:cubicBezTo>
                  <a:cubicBezTo>
                    <a:pt x="206445" y="307397"/>
                    <a:pt x="210379" y="306099"/>
                    <a:pt x="214313" y="304800"/>
                  </a:cubicBezTo>
                  <a:close/>
                  <a:moveTo>
                    <a:pt x="115358" y="301625"/>
                  </a:moveTo>
                  <a:cubicBezTo>
                    <a:pt x="118110" y="302932"/>
                    <a:pt x="120862" y="302932"/>
                    <a:pt x="122238" y="304239"/>
                  </a:cubicBezTo>
                  <a:cubicBezTo>
                    <a:pt x="122238" y="304239"/>
                    <a:pt x="122238" y="304239"/>
                    <a:pt x="108479" y="323850"/>
                  </a:cubicBezTo>
                  <a:cubicBezTo>
                    <a:pt x="105727" y="322543"/>
                    <a:pt x="102976" y="321236"/>
                    <a:pt x="101600" y="321236"/>
                  </a:cubicBezTo>
                  <a:cubicBezTo>
                    <a:pt x="101600" y="321236"/>
                    <a:pt x="101600" y="321236"/>
                    <a:pt x="115358" y="301625"/>
                  </a:cubicBezTo>
                  <a:close/>
                  <a:moveTo>
                    <a:pt x="167482" y="109537"/>
                  </a:moveTo>
                  <a:cubicBezTo>
                    <a:pt x="167482" y="109537"/>
                    <a:pt x="167482" y="109537"/>
                    <a:pt x="167482" y="139754"/>
                  </a:cubicBezTo>
                  <a:cubicBezTo>
                    <a:pt x="175345" y="139754"/>
                    <a:pt x="181899" y="142382"/>
                    <a:pt x="187141" y="147637"/>
                  </a:cubicBezTo>
                  <a:cubicBezTo>
                    <a:pt x="187141" y="147637"/>
                    <a:pt x="187141" y="147637"/>
                    <a:pt x="200247" y="134499"/>
                  </a:cubicBezTo>
                  <a:cubicBezTo>
                    <a:pt x="209421" y="143695"/>
                    <a:pt x="213353" y="155520"/>
                    <a:pt x="213353" y="167344"/>
                  </a:cubicBezTo>
                  <a:cubicBezTo>
                    <a:pt x="213353" y="179168"/>
                    <a:pt x="209421" y="192306"/>
                    <a:pt x="200247" y="201502"/>
                  </a:cubicBezTo>
                  <a:cubicBezTo>
                    <a:pt x="200247" y="201502"/>
                    <a:pt x="200247" y="201502"/>
                    <a:pt x="185830" y="187051"/>
                  </a:cubicBezTo>
                  <a:cubicBezTo>
                    <a:pt x="180588" y="190992"/>
                    <a:pt x="174035" y="193620"/>
                    <a:pt x="167482" y="193620"/>
                  </a:cubicBezTo>
                  <a:cubicBezTo>
                    <a:pt x="153065" y="193620"/>
                    <a:pt x="139959" y="181795"/>
                    <a:pt x="139959" y="166030"/>
                  </a:cubicBezTo>
                  <a:lnTo>
                    <a:pt x="111125" y="166030"/>
                  </a:lnTo>
                  <a:cubicBezTo>
                    <a:pt x="111125" y="197561"/>
                    <a:pt x="136027" y="223837"/>
                    <a:pt x="167482" y="223837"/>
                  </a:cubicBezTo>
                  <a:cubicBezTo>
                    <a:pt x="198937" y="223837"/>
                    <a:pt x="223838" y="197561"/>
                    <a:pt x="223838" y="166030"/>
                  </a:cubicBezTo>
                  <a:cubicBezTo>
                    <a:pt x="223838" y="135813"/>
                    <a:pt x="198937" y="109537"/>
                    <a:pt x="167482" y="109537"/>
                  </a:cubicBezTo>
                  <a:close/>
                  <a:moveTo>
                    <a:pt x="167728" y="87312"/>
                  </a:moveTo>
                  <a:cubicBezTo>
                    <a:pt x="167728" y="87312"/>
                    <a:pt x="167728" y="87312"/>
                    <a:pt x="167728" y="92576"/>
                  </a:cubicBezTo>
                  <a:cubicBezTo>
                    <a:pt x="208455" y="92576"/>
                    <a:pt x="241300" y="125480"/>
                    <a:pt x="241300" y="166280"/>
                  </a:cubicBezTo>
                  <a:cubicBezTo>
                    <a:pt x="241300" y="208396"/>
                    <a:pt x="208455" y="241300"/>
                    <a:pt x="167728" y="241300"/>
                  </a:cubicBezTo>
                  <a:cubicBezTo>
                    <a:pt x="127000" y="241300"/>
                    <a:pt x="92841" y="208396"/>
                    <a:pt x="92841" y="166280"/>
                  </a:cubicBezTo>
                  <a:cubicBezTo>
                    <a:pt x="92841" y="166280"/>
                    <a:pt x="92841" y="166280"/>
                    <a:pt x="88900" y="166280"/>
                  </a:cubicBezTo>
                  <a:cubicBezTo>
                    <a:pt x="88900" y="122847"/>
                    <a:pt x="124372" y="87312"/>
                    <a:pt x="167728" y="87312"/>
                  </a:cubicBezTo>
                  <a:close/>
                  <a:moveTo>
                    <a:pt x="168275" y="71437"/>
                  </a:moveTo>
                  <a:cubicBezTo>
                    <a:pt x="221192" y="71437"/>
                    <a:pt x="263525" y="114792"/>
                    <a:pt x="263525" y="166030"/>
                  </a:cubicBezTo>
                  <a:cubicBezTo>
                    <a:pt x="263525" y="218582"/>
                    <a:pt x="221192" y="261937"/>
                    <a:pt x="168275" y="261937"/>
                  </a:cubicBezTo>
                  <a:cubicBezTo>
                    <a:pt x="168275" y="261937"/>
                    <a:pt x="168275" y="261937"/>
                    <a:pt x="168275" y="256682"/>
                  </a:cubicBezTo>
                  <a:cubicBezTo>
                    <a:pt x="218546" y="256682"/>
                    <a:pt x="258234" y="215954"/>
                    <a:pt x="258234" y="166030"/>
                  </a:cubicBezTo>
                  <a:cubicBezTo>
                    <a:pt x="258234" y="117420"/>
                    <a:pt x="218546" y="76692"/>
                    <a:pt x="168275" y="76692"/>
                  </a:cubicBezTo>
                  <a:cubicBezTo>
                    <a:pt x="168275" y="76692"/>
                    <a:pt x="168275" y="76692"/>
                    <a:pt x="168275" y="71437"/>
                  </a:cubicBezTo>
                  <a:close/>
                  <a:moveTo>
                    <a:pt x="170114" y="61912"/>
                  </a:moveTo>
                  <a:cubicBezTo>
                    <a:pt x="168798" y="63230"/>
                    <a:pt x="167482" y="64548"/>
                    <a:pt x="164849" y="64548"/>
                  </a:cubicBezTo>
                  <a:cubicBezTo>
                    <a:pt x="146422" y="65866"/>
                    <a:pt x="129311" y="71137"/>
                    <a:pt x="114832" y="80363"/>
                  </a:cubicBezTo>
                  <a:cubicBezTo>
                    <a:pt x="113516" y="80363"/>
                    <a:pt x="110884" y="81681"/>
                    <a:pt x="109568" y="81681"/>
                  </a:cubicBezTo>
                  <a:cubicBezTo>
                    <a:pt x="109568" y="81681"/>
                    <a:pt x="108251" y="81681"/>
                    <a:pt x="108251" y="80363"/>
                  </a:cubicBezTo>
                  <a:cubicBezTo>
                    <a:pt x="96405" y="89588"/>
                    <a:pt x="87192" y="98814"/>
                    <a:pt x="79294" y="110675"/>
                  </a:cubicBezTo>
                  <a:cubicBezTo>
                    <a:pt x="79294" y="113311"/>
                    <a:pt x="79294" y="115947"/>
                    <a:pt x="77978" y="117265"/>
                  </a:cubicBezTo>
                  <a:cubicBezTo>
                    <a:pt x="70081" y="133080"/>
                    <a:pt x="66132" y="148895"/>
                    <a:pt x="66132" y="166028"/>
                  </a:cubicBezTo>
                  <a:cubicBezTo>
                    <a:pt x="66132" y="166028"/>
                    <a:pt x="66132" y="166028"/>
                    <a:pt x="66132" y="168664"/>
                  </a:cubicBezTo>
                  <a:cubicBezTo>
                    <a:pt x="66132" y="171299"/>
                    <a:pt x="64816" y="172617"/>
                    <a:pt x="63500" y="175253"/>
                  </a:cubicBezTo>
                  <a:cubicBezTo>
                    <a:pt x="64816" y="189750"/>
                    <a:pt x="68765" y="202930"/>
                    <a:pt x="75346" y="214791"/>
                  </a:cubicBezTo>
                  <a:cubicBezTo>
                    <a:pt x="76662" y="216109"/>
                    <a:pt x="79294" y="217427"/>
                    <a:pt x="80611" y="218745"/>
                  </a:cubicBezTo>
                  <a:cubicBezTo>
                    <a:pt x="89824" y="234560"/>
                    <a:pt x="102986" y="246421"/>
                    <a:pt x="117465" y="255647"/>
                  </a:cubicBezTo>
                  <a:cubicBezTo>
                    <a:pt x="120097" y="256965"/>
                    <a:pt x="121413" y="258283"/>
                    <a:pt x="121413" y="260918"/>
                  </a:cubicBezTo>
                  <a:cubicBezTo>
                    <a:pt x="134576" y="266190"/>
                    <a:pt x="147738" y="270144"/>
                    <a:pt x="162217" y="271462"/>
                  </a:cubicBezTo>
                  <a:cubicBezTo>
                    <a:pt x="163533" y="268826"/>
                    <a:pt x="166166" y="268826"/>
                    <a:pt x="168798" y="268826"/>
                  </a:cubicBezTo>
                  <a:cubicBezTo>
                    <a:pt x="185909" y="267508"/>
                    <a:pt x="203020" y="263554"/>
                    <a:pt x="218814" y="254329"/>
                  </a:cubicBezTo>
                  <a:cubicBezTo>
                    <a:pt x="221447" y="253011"/>
                    <a:pt x="222763" y="253011"/>
                    <a:pt x="225395" y="253011"/>
                  </a:cubicBezTo>
                  <a:cubicBezTo>
                    <a:pt x="237241" y="245103"/>
                    <a:pt x="246455" y="235878"/>
                    <a:pt x="254352" y="224016"/>
                  </a:cubicBezTo>
                  <a:cubicBezTo>
                    <a:pt x="254352" y="221381"/>
                    <a:pt x="254352" y="218745"/>
                    <a:pt x="255669" y="217427"/>
                  </a:cubicBezTo>
                  <a:cubicBezTo>
                    <a:pt x="264882" y="201612"/>
                    <a:pt x="268831" y="184479"/>
                    <a:pt x="268831" y="166028"/>
                  </a:cubicBezTo>
                  <a:cubicBezTo>
                    <a:pt x="268831" y="164710"/>
                    <a:pt x="270147" y="162074"/>
                    <a:pt x="271463" y="160756"/>
                  </a:cubicBezTo>
                  <a:cubicBezTo>
                    <a:pt x="268831" y="106721"/>
                    <a:pt x="224079" y="63230"/>
                    <a:pt x="170114" y="61912"/>
                  </a:cubicBezTo>
                  <a:close/>
                  <a:moveTo>
                    <a:pt x="163539" y="47625"/>
                  </a:moveTo>
                  <a:cubicBezTo>
                    <a:pt x="166167" y="47625"/>
                    <a:pt x="168795" y="48940"/>
                    <a:pt x="170109" y="51572"/>
                  </a:cubicBezTo>
                  <a:cubicBezTo>
                    <a:pt x="230558" y="52887"/>
                    <a:pt x="279180" y="100249"/>
                    <a:pt x="283122" y="159451"/>
                  </a:cubicBezTo>
                  <a:cubicBezTo>
                    <a:pt x="284436" y="162083"/>
                    <a:pt x="285750" y="163398"/>
                    <a:pt x="285750" y="166029"/>
                  </a:cubicBezTo>
                  <a:cubicBezTo>
                    <a:pt x="285750" y="187079"/>
                    <a:pt x="280494" y="208129"/>
                    <a:pt x="269981" y="225232"/>
                  </a:cubicBezTo>
                  <a:cubicBezTo>
                    <a:pt x="268667" y="227863"/>
                    <a:pt x="267353" y="229179"/>
                    <a:pt x="264725" y="229179"/>
                  </a:cubicBezTo>
                  <a:cubicBezTo>
                    <a:pt x="255526" y="242335"/>
                    <a:pt x="245013" y="254175"/>
                    <a:pt x="231872" y="263384"/>
                  </a:cubicBezTo>
                  <a:cubicBezTo>
                    <a:pt x="230558" y="266016"/>
                    <a:pt x="229244" y="267331"/>
                    <a:pt x="227930" y="268647"/>
                  </a:cubicBezTo>
                  <a:cubicBezTo>
                    <a:pt x="209532" y="279172"/>
                    <a:pt x="189821" y="285750"/>
                    <a:pt x="168795" y="285750"/>
                  </a:cubicBezTo>
                  <a:cubicBezTo>
                    <a:pt x="166167" y="285750"/>
                    <a:pt x="163539" y="284434"/>
                    <a:pt x="162225" y="281803"/>
                  </a:cubicBezTo>
                  <a:cubicBezTo>
                    <a:pt x="146456" y="281803"/>
                    <a:pt x="130686" y="277856"/>
                    <a:pt x="116231" y="271278"/>
                  </a:cubicBezTo>
                  <a:cubicBezTo>
                    <a:pt x="116231" y="271278"/>
                    <a:pt x="114917" y="271278"/>
                    <a:pt x="113603" y="271278"/>
                  </a:cubicBezTo>
                  <a:cubicBezTo>
                    <a:pt x="112289" y="271278"/>
                    <a:pt x="110974" y="271278"/>
                    <a:pt x="109660" y="269962"/>
                  </a:cubicBezTo>
                  <a:cubicBezTo>
                    <a:pt x="91263" y="259438"/>
                    <a:pt x="76808" y="244966"/>
                    <a:pt x="66295" y="227863"/>
                  </a:cubicBezTo>
                  <a:cubicBezTo>
                    <a:pt x="64981" y="225232"/>
                    <a:pt x="63667" y="222601"/>
                    <a:pt x="64981" y="219969"/>
                  </a:cubicBezTo>
                  <a:cubicBezTo>
                    <a:pt x="58410" y="206813"/>
                    <a:pt x="53154" y="191026"/>
                    <a:pt x="51840" y="175239"/>
                  </a:cubicBezTo>
                  <a:cubicBezTo>
                    <a:pt x="50526" y="173923"/>
                    <a:pt x="49212" y="171292"/>
                    <a:pt x="49212" y="168661"/>
                  </a:cubicBezTo>
                  <a:cubicBezTo>
                    <a:pt x="49212" y="168661"/>
                    <a:pt x="49212" y="168661"/>
                    <a:pt x="49212" y="166029"/>
                  </a:cubicBezTo>
                  <a:cubicBezTo>
                    <a:pt x="49212" y="146295"/>
                    <a:pt x="54468" y="126561"/>
                    <a:pt x="63667" y="109458"/>
                  </a:cubicBezTo>
                  <a:cubicBezTo>
                    <a:pt x="64981" y="106827"/>
                    <a:pt x="67609" y="105511"/>
                    <a:pt x="68923" y="105511"/>
                  </a:cubicBezTo>
                  <a:cubicBezTo>
                    <a:pt x="78122" y="92355"/>
                    <a:pt x="88635" y="80515"/>
                    <a:pt x="101776" y="71306"/>
                  </a:cubicBezTo>
                  <a:cubicBezTo>
                    <a:pt x="101776" y="68674"/>
                    <a:pt x="103090" y="67359"/>
                    <a:pt x="105718" y="64728"/>
                  </a:cubicBezTo>
                  <a:cubicBezTo>
                    <a:pt x="122801" y="54203"/>
                    <a:pt x="143827" y="48940"/>
                    <a:pt x="163539" y="47625"/>
                  </a:cubicBezTo>
                  <a:close/>
                  <a:moveTo>
                    <a:pt x="167482" y="0"/>
                  </a:moveTo>
                  <a:cubicBezTo>
                    <a:pt x="259794" y="0"/>
                    <a:pt x="334963" y="75047"/>
                    <a:pt x="334963" y="167210"/>
                  </a:cubicBezTo>
                  <a:cubicBezTo>
                    <a:pt x="334963" y="218559"/>
                    <a:pt x="312544" y="264640"/>
                    <a:pt x="276938" y="294922"/>
                  </a:cubicBezTo>
                  <a:cubicBezTo>
                    <a:pt x="275619" y="294922"/>
                    <a:pt x="275619" y="294922"/>
                    <a:pt x="274301" y="296239"/>
                  </a:cubicBezTo>
                  <a:cubicBezTo>
                    <a:pt x="274301" y="296239"/>
                    <a:pt x="274301" y="296239"/>
                    <a:pt x="272982" y="298872"/>
                  </a:cubicBezTo>
                  <a:cubicBezTo>
                    <a:pt x="267707" y="302822"/>
                    <a:pt x="262432" y="306772"/>
                    <a:pt x="255838" y="310722"/>
                  </a:cubicBezTo>
                  <a:cubicBezTo>
                    <a:pt x="255838" y="310722"/>
                    <a:pt x="255838" y="310722"/>
                    <a:pt x="261113" y="302822"/>
                  </a:cubicBezTo>
                  <a:cubicBezTo>
                    <a:pt x="262432" y="301506"/>
                    <a:pt x="262432" y="297556"/>
                    <a:pt x="261113" y="296239"/>
                  </a:cubicBezTo>
                  <a:cubicBezTo>
                    <a:pt x="259794" y="294922"/>
                    <a:pt x="257157" y="294922"/>
                    <a:pt x="255838" y="296239"/>
                  </a:cubicBezTo>
                  <a:cubicBezTo>
                    <a:pt x="255838" y="296239"/>
                    <a:pt x="255838" y="296239"/>
                    <a:pt x="240013" y="319939"/>
                  </a:cubicBezTo>
                  <a:cubicBezTo>
                    <a:pt x="236057" y="321255"/>
                    <a:pt x="232101" y="322572"/>
                    <a:pt x="228144" y="323889"/>
                  </a:cubicBezTo>
                  <a:cubicBezTo>
                    <a:pt x="228144" y="323889"/>
                    <a:pt x="228144" y="323889"/>
                    <a:pt x="242651" y="302822"/>
                  </a:cubicBezTo>
                  <a:cubicBezTo>
                    <a:pt x="243969" y="301506"/>
                    <a:pt x="243969" y="297556"/>
                    <a:pt x="242651" y="296239"/>
                  </a:cubicBezTo>
                  <a:cubicBezTo>
                    <a:pt x="241332" y="294922"/>
                    <a:pt x="238694" y="294922"/>
                    <a:pt x="237376" y="296239"/>
                  </a:cubicBezTo>
                  <a:cubicBezTo>
                    <a:pt x="237376" y="296239"/>
                    <a:pt x="237376" y="296239"/>
                    <a:pt x="214957" y="329155"/>
                  </a:cubicBezTo>
                  <a:cubicBezTo>
                    <a:pt x="211001" y="330472"/>
                    <a:pt x="207044" y="330472"/>
                    <a:pt x="204407" y="331788"/>
                  </a:cubicBezTo>
                  <a:cubicBezTo>
                    <a:pt x="204407" y="331788"/>
                    <a:pt x="204407" y="331788"/>
                    <a:pt x="224188" y="302822"/>
                  </a:cubicBezTo>
                  <a:cubicBezTo>
                    <a:pt x="225507" y="302822"/>
                    <a:pt x="225507" y="301506"/>
                    <a:pt x="225507" y="300189"/>
                  </a:cubicBezTo>
                  <a:cubicBezTo>
                    <a:pt x="276938" y="277806"/>
                    <a:pt x="312544" y="226458"/>
                    <a:pt x="312544" y="167210"/>
                  </a:cubicBezTo>
                  <a:cubicBezTo>
                    <a:pt x="312544" y="88213"/>
                    <a:pt x="247926" y="22382"/>
                    <a:pt x="167482" y="22382"/>
                  </a:cubicBezTo>
                  <a:cubicBezTo>
                    <a:pt x="87037" y="22382"/>
                    <a:pt x="22419" y="88213"/>
                    <a:pt x="22419" y="167210"/>
                  </a:cubicBezTo>
                  <a:cubicBezTo>
                    <a:pt x="22419" y="226458"/>
                    <a:pt x="56706" y="276490"/>
                    <a:pt x="108137" y="300189"/>
                  </a:cubicBezTo>
                  <a:cubicBezTo>
                    <a:pt x="108137" y="300189"/>
                    <a:pt x="108137" y="300189"/>
                    <a:pt x="93631" y="318622"/>
                  </a:cubicBezTo>
                  <a:cubicBezTo>
                    <a:pt x="92312" y="317305"/>
                    <a:pt x="89675" y="315989"/>
                    <a:pt x="88356" y="315989"/>
                  </a:cubicBezTo>
                  <a:cubicBezTo>
                    <a:pt x="88356" y="315989"/>
                    <a:pt x="88356" y="315989"/>
                    <a:pt x="96269" y="302822"/>
                  </a:cubicBezTo>
                  <a:cubicBezTo>
                    <a:pt x="97587" y="301506"/>
                    <a:pt x="97587" y="297556"/>
                    <a:pt x="96269" y="296239"/>
                  </a:cubicBezTo>
                  <a:cubicBezTo>
                    <a:pt x="94950" y="294922"/>
                    <a:pt x="92312" y="294922"/>
                    <a:pt x="90994" y="296239"/>
                  </a:cubicBezTo>
                  <a:cubicBezTo>
                    <a:pt x="90994" y="296239"/>
                    <a:pt x="90994" y="296239"/>
                    <a:pt x="80444" y="312039"/>
                  </a:cubicBezTo>
                  <a:cubicBezTo>
                    <a:pt x="79125" y="310722"/>
                    <a:pt x="76487" y="309405"/>
                    <a:pt x="75169" y="308089"/>
                  </a:cubicBezTo>
                  <a:cubicBezTo>
                    <a:pt x="75169" y="308089"/>
                    <a:pt x="75169" y="308089"/>
                    <a:pt x="79125" y="302822"/>
                  </a:cubicBezTo>
                  <a:cubicBezTo>
                    <a:pt x="80444" y="301506"/>
                    <a:pt x="79125" y="297556"/>
                    <a:pt x="77806" y="296239"/>
                  </a:cubicBezTo>
                  <a:cubicBezTo>
                    <a:pt x="76487" y="294922"/>
                    <a:pt x="75169" y="294922"/>
                    <a:pt x="73850" y="296239"/>
                  </a:cubicBezTo>
                  <a:cubicBezTo>
                    <a:pt x="73850" y="296239"/>
                    <a:pt x="73850" y="296239"/>
                    <a:pt x="68575" y="302822"/>
                  </a:cubicBezTo>
                  <a:cubicBezTo>
                    <a:pt x="65937" y="301506"/>
                    <a:pt x="63300" y="298872"/>
                    <a:pt x="60662" y="297556"/>
                  </a:cubicBezTo>
                  <a:cubicBezTo>
                    <a:pt x="60662" y="296239"/>
                    <a:pt x="60662" y="296239"/>
                    <a:pt x="60662" y="296239"/>
                  </a:cubicBezTo>
                  <a:cubicBezTo>
                    <a:pt x="59344" y="294922"/>
                    <a:pt x="59344" y="294922"/>
                    <a:pt x="58025" y="294922"/>
                  </a:cubicBezTo>
                  <a:cubicBezTo>
                    <a:pt x="22419" y="264640"/>
                    <a:pt x="0" y="218559"/>
                    <a:pt x="0" y="167210"/>
                  </a:cubicBezTo>
                  <a:cubicBezTo>
                    <a:pt x="0" y="75047"/>
                    <a:pt x="75169" y="0"/>
                    <a:pt x="16748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5408985" y="3730209"/>
              <a:ext cx="296230" cy="294838"/>
            </a:xfrm>
            <a:custGeom>
              <a:avLst/>
              <a:gdLst>
                <a:gd name="connsiteX0" fmla="*/ 210684 w 338138"/>
                <a:gd name="connsiteY0" fmla="*/ 177800 h 336550"/>
                <a:gd name="connsiteX1" fmla="*/ 207963 w 338138"/>
                <a:gd name="connsiteY1" fmla="*/ 181928 h 336550"/>
                <a:gd name="connsiteX2" fmla="*/ 207963 w 338138"/>
                <a:gd name="connsiteY2" fmla="*/ 195686 h 336550"/>
                <a:gd name="connsiteX3" fmla="*/ 210684 w 338138"/>
                <a:gd name="connsiteY3" fmla="*/ 198438 h 336550"/>
                <a:gd name="connsiteX4" fmla="*/ 243342 w 338138"/>
                <a:gd name="connsiteY4" fmla="*/ 198438 h 336550"/>
                <a:gd name="connsiteX5" fmla="*/ 246063 w 338138"/>
                <a:gd name="connsiteY5" fmla="*/ 195686 h 336550"/>
                <a:gd name="connsiteX6" fmla="*/ 246063 w 338138"/>
                <a:gd name="connsiteY6" fmla="*/ 181928 h 336550"/>
                <a:gd name="connsiteX7" fmla="*/ 243342 w 338138"/>
                <a:gd name="connsiteY7" fmla="*/ 177800 h 336550"/>
                <a:gd name="connsiteX8" fmla="*/ 210684 w 338138"/>
                <a:gd name="connsiteY8" fmla="*/ 177800 h 336550"/>
                <a:gd name="connsiteX9" fmla="*/ 94796 w 338138"/>
                <a:gd name="connsiteY9" fmla="*/ 177800 h 336550"/>
                <a:gd name="connsiteX10" fmla="*/ 92075 w 338138"/>
                <a:gd name="connsiteY10" fmla="*/ 181928 h 336550"/>
                <a:gd name="connsiteX11" fmla="*/ 92075 w 338138"/>
                <a:gd name="connsiteY11" fmla="*/ 195686 h 336550"/>
                <a:gd name="connsiteX12" fmla="*/ 94796 w 338138"/>
                <a:gd name="connsiteY12" fmla="*/ 198438 h 336550"/>
                <a:gd name="connsiteX13" fmla="*/ 127454 w 338138"/>
                <a:gd name="connsiteY13" fmla="*/ 198438 h 336550"/>
                <a:gd name="connsiteX14" fmla="*/ 130175 w 338138"/>
                <a:gd name="connsiteY14" fmla="*/ 195686 h 336550"/>
                <a:gd name="connsiteX15" fmla="*/ 130175 w 338138"/>
                <a:gd name="connsiteY15" fmla="*/ 181928 h 336550"/>
                <a:gd name="connsiteX16" fmla="*/ 127454 w 338138"/>
                <a:gd name="connsiteY16" fmla="*/ 177800 h 336550"/>
                <a:gd name="connsiteX17" fmla="*/ 94796 w 338138"/>
                <a:gd name="connsiteY17" fmla="*/ 177800 h 336550"/>
                <a:gd name="connsiteX18" fmla="*/ 120651 w 338138"/>
                <a:gd name="connsiteY18" fmla="*/ 107950 h 336550"/>
                <a:gd name="connsiteX19" fmla="*/ 106363 w 338138"/>
                <a:gd name="connsiteY19" fmla="*/ 144463 h 336550"/>
                <a:gd name="connsiteX20" fmla="*/ 231776 w 338138"/>
                <a:gd name="connsiteY20" fmla="*/ 144463 h 336550"/>
                <a:gd name="connsiteX21" fmla="*/ 217488 w 338138"/>
                <a:gd name="connsiteY21" fmla="*/ 107950 h 336550"/>
                <a:gd name="connsiteX22" fmla="*/ 117596 w 338138"/>
                <a:gd name="connsiteY22" fmla="*/ 88900 h 336550"/>
                <a:gd name="connsiteX23" fmla="*/ 220543 w 338138"/>
                <a:gd name="connsiteY23" fmla="*/ 88900 h 336550"/>
                <a:gd name="connsiteX24" fmla="*/ 240341 w 338138"/>
                <a:gd name="connsiteY24" fmla="*/ 102065 h 336550"/>
                <a:gd name="connsiteX25" fmla="*/ 256179 w 338138"/>
                <a:gd name="connsiteY25" fmla="*/ 138925 h 336550"/>
                <a:gd name="connsiteX26" fmla="*/ 258819 w 338138"/>
                <a:gd name="connsiteY26" fmla="*/ 133660 h 336550"/>
                <a:gd name="connsiteX27" fmla="*/ 261459 w 338138"/>
                <a:gd name="connsiteY27" fmla="*/ 131027 h 336550"/>
                <a:gd name="connsiteX28" fmla="*/ 279936 w 338138"/>
                <a:gd name="connsiteY28" fmla="*/ 131027 h 336550"/>
                <a:gd name="connsiteX29" fmla="*/ 282576 w 338138"/>
                <a:gd name="connsiteY29" fmla="*/ 134976 h 336550"/>
                <a:gd name="connsiteX30" fmla="*/ 282576 w 338138"/>
                <a:gd name="connsiteY30" fmla="*/ 149457 h 336550"/>
                <a:gd name="connsiteX31" fmla="*/ 279936 w 338138"/>
                <a:gd name="connsiteY31" fmla="*/ 152090 h 336550"/>
                <a:gd name="connsiteX32" fmla="*/ 262778 w 338138"/>
                <a:gd name="connsiteY32" fmla="*/ 152090 h 336550"/>
                <a:gd name="connsiteX33" fmla="*/ 270697 w 338138"/>
                <a:gd name="connsiteY33" fmla="*/ 169204 h 336550"/>
                <a:gd name="connsiteX34" fmla="*/ 273337 w 338138"/>
                <a:gd name="connsiteY34" fmla="*/ 178420 h 336550"/>
                <a:gd name="connsiteX35" fmla="*/ 273337 w 338138"/>
                <a:gd name="connsiteY35" fmla="*/ 211331 h 336550"/>
                <a:gd name="connsiteX36" fmla="*/ 257499 w 338138"/>
                <a:gd name="connsiteY36" fmla="*/ 231078 h 336550"/>
                <a:gd name="connsiteX37" fmla="*/ 257499 w 338138"/>
                <a:gd name="connsiteY37" fmla="*/ 244243 h 336550"/>
                <a:gd name="connsiteX38" fmla="*/ 250900 w 338138"/>
                <a:gd name="connsiteY38" fmla="*/ 250825 h 336550"/>
                <a:gd name="connsiteX39" fmla="*/ 229782 w 338138"/>
                <a:gd name="connsiteY39" fmla="*/ 250825 h 336550"/>
                <a:gd name="connsiteX40" fmla="*/ 223183 w 338138"/>
                <a:gd name="connsiteY40" fmla="*/ 244243 h 336550"/>
                <a:gd name="connsiteX41" fmla="*/ 223183 w 338138"/>
                <a:gd name="connsiteY41" fmla="*/ 232395 h 336550"/>
                <a:gd name="connsiteX42" fmla="*/ 114956 w 338138"/>
                <a:gd name="connsiteY42" fmla="*/ 232395 h 336550"/>
                <a:gd name="connsiteX43" fmla="*/ 114956 w 338138"/>
                <a:gd name="connsiteY43" fmla="*/ 244243 h 336550"/>
                <a:gd name="connsiteX44" fmla="*/ 108357 w 338138"/>
                <a:gd name="connsiteY44" fmla="*/ 250825 h 336550"/>
                <a:gd name="connsiteX45" fmla="*/ 87239 w 338138"/>
                <a:gd name="connsiteY45" fmla="*/ 250825 h 336550"/>
                <a:gd name="connsiteX46" fmla="*/ 80640 w 338138"/>
                <a:gd name="connsiteY46" fmla="*/ 244243 h 336550"/>
                <a:gd name="connsiteX47" fmla="*/ 80640 w 338138"/>
                <a:gd name="connsiteY47" fmla="*/ 231078 h 336550"/>
                <a:gd name="connsiteX48" fmla="*/ 64802 w 338138"/>
                <a:gd name="connsiteY48" fmla="*/ 211331 h 336550"/>
                <a:gd name="connsiteX49" fmla="*/ 64802 w 338138"/>
                <a:gd name="connsiteY49" fmla="*/ 178420 h 336550"/>
                <a:gd name="connsiteX50" fmla="*/ 67442 w 338138"/>
                <a:gd name="connsiteY50" fmla="*/ 169204 h 336550"/>
                <a:gd name="connsiteX51" fmla="*/ 75361 w 338138"/>
                <a:gd name="connsiteY51" fmla="*/ 152090 h 336550"/>
                <a:gd name="connsiteX52" fmla="*/ 58203 w 338138"/>
                <a:gd name="connsiteY52" fmla="*/ 152090 h 336550"/>
                <a:gd name="connsiteX53" fmla="*/ 55563 w 338138"/>
                <a:gd name="connsiteY53" fmla="*/ 149457 h 336550"/>
                <a:gd name="connsiteX54" fmla="*/ 55563 w 338138"/>
                <a:gd name="connsiteY54" fmla="*/ 134976 h 336550"/>
                <a:gd name="connsiteX55" fmla="*/ 58203 w 338138"/>
                <a:gd name="connsiteY55" fmla="*/ 131027 h 336550"/>
                <a:gd name="connsiteX56" fmla="*/ 76680 w 338138"/>
                <a:gd name="connsiteY56" fmla="*/ 131027 h 336550"/>
                <a:gd name="connsiteX57" fmla="*/ 79320 w 338138"/>
                <a:gd name="connsiteY57" fmla="*/ 133660 h 336550"/>
                <a:gd name="connsiteX58" fmla="*/ 81960 w 338138"/>
                <a:gd name="connsiteY58" fmla="*/ 138925 h 336550"/>
                <a:gd name="connsiteX59" fmla="*/ 97798 w 338138"/>
                <a:gd name="connsiteY59" fmla="*/ 102065 h 336550"/>
                <a:gd name="connsiteX60" fmla="*/ 117596 w 338138"/>
                <a:gd name="connsiteY60" fmla="*/ 88900 h 336550"/>
                <a:gd name="connsiteX61" fmla="*/ 69393 w 338138"/>
                <a:gd name="connsiteY61" fmla="*/ 12700 h 336550"/>
                <a:gd name="connsiteX62" fmla="*/ 12700 w 338138"/>
                <a:gd name="connsiteY62" fmla="*/ 69392 h 336550"/>
                <a:gd name="connsiteX63" fmla="*/ 12700 w 338138"/>
                <a:gd name="connsiteY63" fmla="*/ 267158 h 336550"/>
                <a:gd name="connsiteX64" fmla="*/ 69393 w 338138"/>
                <a:gd name="connsiteY64" fmla="*/ 323850 h 336550"/>
                <a:gd name="connsiteX65" fmla="*/ 267157 w 338138"/>
                <a:gd name="connsiteY65" fmla="*/ 323850 h 336550"/>
                <a:gd name="connsiteX66" fmla="*/ 323850 w 338138"/>
                <a:gd name="connsiteY66" fmla="*/ 267158 h 336550"/>
                <a:gd name="connsiteX67" fmla="*/ 323850 w 338138"/>
                <a:gd name="connsiteY67" fmla="*/ 69392 h 336550"/>
                <a:gd name="connsiteX68" fmla="*/ 267157 w 338138"/>
                <a:gd name="connsiteY68" fmla="*/ 12700 h 336550"/>
                <a:gd name="connsiteX69" fmla="*/ 69393 w 338138"/>
                <a:gd name="connsiteY69" fmla="*/ 12700 h 336550"/>
                <a:gd name="connsiteX70" fmla="*/ 70005 w 338138"/>
                <a:gd name="connsiteY70" fmla="*/ 0 h 336550"/>
                <a:gd name="connsiteX71" fmla="*/ 268133 w 338138"/>
                <a:gd name="connsiteY71" fmla="*/ 0 h 336550"/>
                <a:gd name="connsiteX72" fmla="*/ 338138 w 338138"/>
                <a:gd name="connsiteY72" fmla="*/ 69676 h 336550"/>
                <a:gd name="connsiteX73" fmla="*/ 338138 w 338138"/>
                <a:gd name="connsiteY73" fmla="*/ 266874 h 336550"/>
                <a:gd name="connsiteX74" fmla="*/ 268133 w 338138"/>
                <a:gd name="connsiteY74" fmla="*/ 336550 h 336550"/>
                <a:gd name="connsiteX75" fmla="*/ 70005 w 338138"/>
                <a:gd name="connsiteY75" fmla="*/ 336550 h 336550"/>
                <a:gd name="connsiteX76" fmla="*/ 0 w 338138"/>
                <a:gd name="connsiteY76" fmla="*/ 266874 h 336550"/>
                <a:gd name="connsiteX77" fmla="*/ 0 w 338138"/>
                <a:gd name="connsiteY77" fmla="*/ 69676 h 336550"/>
                <a:gd name="connsiteX78" fmla="*/ 70005 w 338138"/>
                <a:gd name="connsiteY78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338138" h="336550">
                  <a:moveTo>
                    <a:pt x="210684" y="177800"/>
                  </a:moveTo>
                  <a:cubicBezTo>
                    <a:pt x="209324" y="177800"/>
                    <a:pt x="207963" y="179176"/>
                    <a:pt x="207963" y="181928"/>
                  </a:cubicBezTo>
                  <a:cubicBezTo>
                    <a:pt x="207963" y="181928"/>
                    <a:pt x="207963" y="181928"/>
                    <a:pt x="207963" y="195686"/>
                  </a:cubicBezTo>
                  <a:cubicBezTo>
                    <a:pt x="207963" y="197062"/>
                    <a:pt x="209324" y="198438"/>
                    <a:pt x="210684" y="198438"/>
                  </a:cubicBezTo>
                  <a:cubicBezTo>
                    <a:pt x="210684" y="198438"/>
                    <a:pt x="210684" y="198438"/>
                    <a:pt x="243342" y="198438"/>
                  </a:cubicBezTo>
                  <a:cubicBezTo>
                    <a:pt x="244702" y="198438"/>
                    <a:pt x="246063" y="197062"/>
                    <a:pt x="246063" y="195686"/>
                  </a:cubicBezTo>
                  <a:lnTo>
                    <a:pt x="246063" y="181928"/>
                  </a:lnTo>
                  <a:cubicBezTo>
                    <a:pt x="246063" y="179176"/>
                    <a:pt x="244702" y="177800"/>
                    <a:pt x="243342" y="177800"/>
                  </a:cubicBezTo>
                  <a:cubicBezTo>
                    <a:pt x="243342" y="177800"/>
                    <a:pt x="243342" y="177800"/>
                    <a:pt x="210684" y="177800"/>
                  </a:cubicBezTo>
                  <a:close/>
                  <a:moveTo>
                    <a:pt x="94796" y="177800"/>
                  </a:moveTo>
                  <a:cubicBezTo>
                    <a:pt x="93436" y="177800"/>
                    <a:pt x="92075" y="179176"/>
                    <a:pt x="92075" y="181928"/>
                  </a:cubicBezTo>
                  <a:cubicBezTo>
                    <a:pt x="92075" y="181928"/>
                    <a:pt x="92075" y="181928"/>
                    <a:pt x="92075" y="195686"/>
                  </a:cubicBezTo>
                  <a:cubicBezTo>
                    <a:pt x="92075" y="197062"/>
                    <a:pt x="93436" y="198438"/>
                    <a:pt x="94796" y="198438"/>
                  </a:cubicBezTo>
                  <a:cubicBezTo>
                    <a:pt x="94796" y="198438"/>
                    <a:pt x="94796" y="198438"/>
                    <a:pt x="127454" y="198438"/>
                  </a:cubicBezTo>
                  <a:cubicBezTo>
                    <a:pt x="128814" y="198438"/>
                    <a:pt x="130175" y="197062"/>
                    <a:pt x="130175" y="195686"/>
                  </a:cubicBezTo>
                  <a:lnTo>
                    <a:pt x="130175" y="181928"/>
                  </a:lnTo>
                  <a:cubicBezTo>
                    <a:pt x="130175" y="179176"/>
                    <a:pt x="128814" y="177800"/>
                    <a:pt x="127454" y="177800"/>
                  </a:cubicBezTo>
                  <a:cubicBezTo>
                    <a:pt x="127454" y="177800"/>
                    <a:pt x="127454" y="177800"/>
                    <a:pt x="94796" y="177800"/>
                  </a:cubicBezTo>
                  <a:close/>
                  <a:moveTo>
                    <a:pt x="120651" y="107950"/>
                  </a:moveTo>
                  <a:lnTo>
                    <a:pt x="106363" y="144463"/>
                  </a:lnTo>
                  <a:lnTo>
                    <a:pt x="231776" y="144463"/>
                  </a:lnTo>
                  <a:lnTo>
                    <a:pt x="217488" y="107950"/>
                  </a:lnTo>
                  <a:close/>
                  <a:moveTo>
                    <a:pt x="117596" y="88900"/>
                  </a:moveTo>
                  <a:cubicBezTo>
                    <a:pt x="117596" y="88900"/>
                    <a:pt x="117596" y="88900"/>
                    <a:pt x="220543" y="88900"/>
                  </a:cubicBezTo>
                  <a:cubicBezTo>
                    <a:pt x="229782" y="88900"/>
                    <a:pt x="237701" y="94166"/>
                    <a:pt x="240341" y="102065"/>
                  </a:cubicBezTo>
                  <a:cubicBezTo>
                    <a:pt x="240341" y="102065"/>
                    <a:pt x="240341" y="102065"/>
                    <a:pt x="256179" y="138925"/>
                  </a:cubicBezTo>
                  <a:cubicBezTo>
                    <a:pt x="256179" y="138925"/>
                    <a:pt x="256179" y="138925"/>
                    <a:pt x="258819" y="133660"/>
                  </a:cubicBezTo>
                  <a:cubicBezTo>
                    <a:pt x="258819" y="132343"/>
                    <a:pt x="260139" y="131027"/>
                    <a:pt x="261459" y="131027"/>
                  </a:cubicBezTo>
                  <a:cubicBezTo>
                    <a:pt x="261459" y="131027"/>
                    <a:pt x="261459" y="131027"/>
                    <a:pt x="279936" y="131027"/>
                  </a:cubicBezTo>
                  <a:cubicBezTo>
                    <a:pt x="281256" y="131027"/>
                    <a:pt x="282576" y="132343"/>
                    <a:pt x="282576" y="134976"/>
                  </a:cubicBezTo>
                  <a:cubicBezTo>
                    <a:pt x="282576" y="134976"/>
                    <a:pt x="282576" y="134976"/>
                    <a:pt x="282576" y="149457"/>
                  </a:cubicBezTo>
                  <a:cubicBezTo>
                    <a:pt x="282576" y="150774"/>
                    <a:pt x="281256" y="152090"/>
                    <a:pt x="279936" y="152090"/>
                  </a:cubicBezTo>
                  <a:cubicBezTo>
                    <a:pt x="279936" y="152090"/>
                    <a:pt x="279936" y="152090"/>
                    <a:pt x="262778" y="152090"/>
                  </a:cubicBezTo>
                  <a:cubicBezTo>
                    <a:pt x="262778" y="152090"/>
                    <a:pt x="262778" y="152090"/>
                    <a:pt x="270697" y="169204"/>
                  </a:cubicBezTo>
                  <a:cubicBezTo>
                    <a:pt x="273337" y="171837"/>
                    <a:pt x="273337" y="175786"/>
                    <a:pt x="273337" y="178420"/>
                  </a:cubicBezTo>
                  <a:cubicBezTo>
                    <a:pt x="273337" y="178420"/>
                    <a:pt x="273337" y="178420"/>
                    <a:pt x="273337" y="211331"/>
                  </a:cubicBezTo>
                  <a:cubicBezTo>
                    <a:pt x="273337" y="220546"/>
                    <a:pt x="266738" y="229762"/>
                    <a:pt x="257499" y="231078"/>
                  </a:cubicBezTo>
                  <a:cubicBezTo>
                    <a:pt x="257499" y="231078"/>
                    <a:pt x="257499" y="231078"/>
                    <a:pt x="257499" y="244243"/>
                  </a:cubicBezTo>
                  <a:cubicBezTo>
                    <a:pt x="257499" y="248192"/>
                    <a:pt x="254859" y="250825"/>
                    <a:pt x="250900" y="250825"/>
                  </a:cubicBezTo>
                  <a:cubicBezTo>
                    <a:pt x="250900" y="250825"/>
                    <a:pt x="250900" y="250825"/>
                    <a:pt x="229782" y="250825"/>
                  </a:cubicBezTo>
                  <a:cubicBezTo>
                    <a:pt x="225823" y="250825"/>
                    <a:pt x="223183" y="248192"/>
                    <a:pt x="223183" y="244243"/>
                  </a:cubicBezTo>
                  <a:cubicBezTo>
                    <a:pt x="223183" y="244243"/>
                    <a:pt x="223183" y="244243"/>
                    <a:pt x="223183" y="232395"/>
                  </a:cubicBezTo>
                  <a:cubicBezTo>
                    <a:pt x="223183" y="232395"/>
                    <a:pt x="223183" y="232395"/>
                    <a:pt x="114956" y="232395"/>
                  </a:cubicBezTo>
                  <a:cubicBezTo>
                    <a:pt x="114956" y="232395"/>
                    <a:pt x="114956" y="232395"/>
                    <a:pt x="114956" y="244243"/>
                  </a:cubicBezTo>
                  <a:cubicBezTo>
                    <a:pt x="114956" y="248192"/>
                    <a:pt x="112316" y="250825"/>
                    <a:pt x="108357" y="250825"/>
                  </a:cubicBezTo>
                  <a:cubicBezTo>
                    <a:pt x="108357" y="250825"/>
                    <a:pt x="108357" y="250825"/>
                    <a:pt x="87239" y="250825"/>
                  </a:cubicBezTo>
                  <a:cubicBezTo>
                    <a:pt x="83280" y="250825"/>
                    <a:pt x="80640" y="248192"/>
                    <a:pt x="80640" y="244243"/>
                  </a:cubicBezTo>
                  <a:cubicBezTo>
                    <a:pt x="80640" y="244243"/>
                    <a:pt x="80640" y="244243"/>
                    <a:pt x="80640" y="231078"/>
                  </a:cubicBezTo>
                  <a:cubicBezTo>
                    <a:pt x="71401" y="229762"/>
                    <a:pt x="64802" y="220546"/>
                    <a:pt x="64802" y="211331"/>
                  </a:cubicBezTo>
                  <a:cubicBezTo>
                    <a:pt x="64802" y="211331"/>
                    <a:pt x="64802" y="211331"/>
                    <a:pt x="64802" y="178420"/>
                  </a:cubicBezTo>
                  <a:cubicBezTo>
                    <a:pt x="64802" y="175786"/>
                    <a:pt x="64802" y="171837"/>
                    <a:pt x="67442" y="169204"/>
                  </a:cubicBezTo>
                  <a:cubicBezTo>
                    <a:pt x="67442" y="169204"/>
                    <a:pt x="67442" y="169204"/>
                    <a:pt x="75361" y="152090"/>
                  </a:cubicBezTo>
                  <a:cubicBezTo>
                    <a:pt x="75361" y="152090"/>
                    <a:pt x="75361" y="152090"/>
                    <a:pt x="58203" y="152090"/>
                  </a:cubicBezTo>
                  <a:cubicBezTo>
                    <a:pt x="56883" y="152090"/>
                    <a:pt x="55563" y="150774"/>
                    <a:pt x="55563" y="149457"/>
                  </a:cubicBezTo>
                  <a:cubicBezTo>
                    <a:pt x="55563" y="149457"/>
                    <a:pt x="55563" y="149457"/>
                    <a:pt x="55563" y="134976"/>
                  </a:cubicBezTo>
                  <a:cubicBezTo>
                    <a:pt x="55563" y="132343"/>
                    <a:pt x="56883" y="131027"/>
                    <a:pt x="58203" y="131027"/>
                  </a:cubicBezTo>
                  <a:cubicBezTo>
                    <a:pt x="58203" y="131027"/>
                    <a:pt x="58203" y="131027"/>
                    <a:pt x="76680" y="131027"/>
                  </a:cubicBezTo>
                  <a:cubicBezTo>
                    <a:pt x="78000" y="131027"/>
                    <a:pt x="79320" y="132343"/>
                    <a:pt x="79320" y="133660"/>
                  </a:cubicBezTo>
                  <a:cubicBezTo>
                    <a:pt x="79320" y="133660"/>
                    <a:pt x="79320" y="133660"/>
                    <a:pt x="81960" y="138925"/>
                  </a:cubicBezTo>
                  <a:cubicBezTo>
                    <a:pt x="81960" y="138925"/>
                    <a:pt x="81960" y="138925"/>
                    <a:pt x="97798" y="102065"/>
                  </a:cubicBezTo>
                  <a:cubicBezTo>
                    <a:pt x="100438" y="94166"/>
                    <a:pt x="108357" y="88900"/>
                    <a:pt x="117596" y="88900"/>
                  </a:cubicBezTo>
                  <a:close/>
                  <a:moveTo>
                    <a:pt x="69393" y="12700"/>
                  </a:moveTo>
                  <a:cubicBezTo>
                    <a:pt x="37750" y="12700"/>
                    <a:pt x="12700" y="37750"/>
                    <a:pt x="12700" y="69392"/>
                  </a:cubicBezTo>
                  <a:cubicBezTo>
                    <a:pt x="12700" y="69392"/>
                    <a:pt x="12700" y="69392"/>
                    <a:pt x="12700" y="267158"/>
                  </a:cubicBezTo>
                  <a:cubicBezTo>
                    <a:pt x="12700" y="298800"/>
                    <a:pt x="37750" y="323850"/>
                    <a:pt x="69393" y="323850"/>
                  </a:cubicBezTo>
                  <a:cubicBezTo>
                    <a:pt x="69393" y="323850"/>
                    <a:pt x="69393" y="323850"/>
                    <a:pt x="267157" y="323850"/>
                  </a:cubicBezTo>
                  <a:cubicBezTo>
                    <a:pt x="298800" y="323850"/>
                    <a:pt x="323850" y="298800"/>
                    <a:pt x="323850" y="267158"/>
                  </a:cubicBezTo>
                  <a:lnTo>
                    <a:pt x="323850" y="69392"/>
                  </a:lnTo>
                  <a:cubicBezTo>
                    <a:pt x="323850" y="37750"/>
                    <a:pt x="298800" y="12700"/>
                    <a:pt x="267157" y="12700"/>
                  </a:cubicBezTo>
                  <a:cubicBezTo>
                    <a:pt x="267157" y="12700"/>
                    <a:pt x="267157" y="12700"/>
                    <a:pt x="69393" y="12700"/>
                  </a:cubicBezTo>
                  <a:close/>
                  <a:moveTo>
                    <a:pt x="70005" y="0"/>
                  </a:moveTo>
                  <a:cubicBezTo>
                    <a:pt x="70005" y="0"/>
                    <a:pt x="70005" y="0"/>
                    <a:pt x="268133" y="0"/>
                  </a:cubicBezTo>
                  <a:cubicBezTo>
                    <a:pt x="306438" y="0"/>
                    <a:pt x="338138" y="31551"/>
                    <a:pt x="338138" y="69676"/>
                  </a:cubicBezTo>
                  <a:cubicBezTo>
                    <a:pt x="338138" y="69676"/>
                    <a:pt x="338138" y="69676"/>
                    <a:pt x="338138" y="266874"/>
                  </a:cubicBezTo>
                  <a:cubicBezTo>
                    <a:pt x="338138" y="304999"/>
                    <a:pt x="306438" y="336550"/>
                    <a:pt x="268133" y="336550"/>
                  </a:cubicBezTo>
                  <a:cubicBezTo>
                    <a:pt x="268133" y="336550"/>
                    <a:pt x="268133" y="336550"/>
                    <a:pt x="70005" y="336550"/>
                  </a:cubicBezTo>
                  <a:cubicBezTo>
                    <a:pt x="31700" y="336550"/>
                    <a:pt x="0" y="304999"/>
                    <a:pt x="0" y="266874"/>
                  </a:cubicBezTo>
                  <a:cubicBezTo>
                    <a:pt x="0" y="266874"/>
                    <a:pt x="0" y="266874"/>
                    <a:pt x="0" y="69676"/>
                  </a:cubicBezTo>
                  <a:cubicBezTo>
                    <a:pt x="0" y="31551"/>
                    <a:pt x="31700" y="0"/>
                    <a:pt x="7000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5" name="千图PPT彼岸天：ID 8661124库_组合 4"/>
          <p:cNvGrpSpPr/>
          <p:nvPr>
            <p:custDataLst>
              <p:tags r:id="rId2"/>
            </p:custDataLst>
          </p:nvPr>
        </p:nvGrpSpPr>
        <p:grpSpPr>
          <a:xfrm>
            <a:off x="540463" y="1688568"/>
            <a:ext cx="11111074" cy="3486122"/>
            <a:chOff x="540463" y="2025495"/>
            <a:chExt cx="11111074" cy="3486122"/>
          </a:xfrm>
        </p:grpSpPr>
        <p:grpSp>
          <p:nvGrpSpPr>
            <p:cNvPr id="6" name="组合 5"/>
            <p:cNvGrpSpPr/>
            <p:nvPr/>
          </p:nvGrpSpPr>
          <p:grpSpPr>
            <a:xfrm>
              <a:off x="540463" y="2911094"/>
              <a:ext cx="2581823" cy="822523"/>
              <a:chOff x="1763520" y="2488758"/>
              <a:chExt cx="2581823" cy="822523"/>
            </a:xfrm>
          </p:grpSpPr>
          <p:sp>
            <p:nvSpPr>
              <p:cNvPr id="16" name="文本框 256"/>
              <p:cNvSpPr txBox="1"/>
              <p:nvPr/>
            </p:nvSpPr>
            <p:spPr>
              <a:xfrm>
                <a:off x="1763520" y="2868083"/>
                <a:ext cx="2581823" cy="443198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t" anchorCtr="0">
                <a:normAutofit fontScale="77500" lnSpcReduction="20000"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200" dirty="0"/>
                  <a:t>Please replace the text content copy your content to this</a:t>
                </a:r>
                <a:br>
                  <a:rPr lang="zh-CN" altLang="en-US" sz="1200" dirty="0"/>
                </a:br>
                <a:endParaRPr lang="zh-CN" altLang="en-US" sz="1200" dirty="0"/>
              </a:p>
            </p:txBody>
          </p:sp>
          <p:sp>
            <p:nvSpPr>
              <p:cNvPr id="17" name="文本框 257"/>
              <p:cNvSpPr txBox="1"/>
              <p:nvPr/>
            </p:nvSpPr>
            <p:spPr>
              <a:xfrm>
                <a:off x="1763520" y="2488758"/>
                <a:ext cx="2581823" cy="276999"/>
              </a:xfrm>
              <a:prstGeom prst="rect">
                <a:avLst/>
              </a:prstGeom>
            </p:spPr>
            <p:txBody>
              <a:bodyPr wrap="none" lIns="72000" tIns="0" rIns="72000" bIns="0" anchor="ctr" anchorCtr="0">
                <a:normAutofit/>
              </a:bodyPr>
              <a:lstStyle/>
              <a:p>
                <a:pPr algn="r"/>
                <a:r>
                  <a:rPr lang="zh-CN" altLang="en-US" sz="1800" b="1" dirty="0">
                    <a:solidFill>
                      <a:schemeClr val="accent1"/>
                    </a:solidFill>
                  </a:rPr>
                  <a:t>Enter the title text</a:t>
                </a: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540463" y="4689094"/>
              <a:ext cx="2581823" cy="822523"/>
              <a:chOff x="1763520" y="4266758"/>
              <a:chExt cx="2581823" cy="822523"/>
            </a:xfrm>
          </p:grpSpPr>
          <p:sp>
            <p:nvSpPr>
              <p:cNvPr id="14" name="文本框 259"/>
              <p:cNvSpPr txBox="1"/>
              <p:nvPr/>
            </p:nvSpPr>
            <p:spPr>
              <a:xfrm>
                <a:off x="1763520" y="4646083"/>
                <a:ext cx="2581823" cy="443198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t" anchorCtr="0">
                <a:normAutofit fontScale="77500" lnSpcReduction="20000"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200" dirty="0"/>
                  <a:t>Please replace the text content copy your content to this</a:t>
                </a:r>
                <a:br>
                  <a:rPr lang="zh-CN" altLang="en-US" sz="1200" dirty="0"/>
                </a:br>
                <a:endParaRPr lang="zh-CN" altLang="en-US" sz="1200" dirty="0"/>
              </a:p>
            </p:txBody>
          </p:sp>
          <p:sp>
            <p:nvSpPr>
              <p:cNvPr id="15" name="文本框 260"/>
              <p:cNvSpPr txBox="1"/>
              <p:nvPr/>
            </p:nvSpPr>
            <p:spPr>
              <a:xfrm>
                <a:off x="1763520" y="4266758"/>
                <a:ext cx="2581823" cy="276999"/>
              </a:xfrm>
              <a:prstGeom prst="rect">
                <a:avLst/>
              </a:prstGeom>
            </p:spPr>
            <p:txBody>
              <a:bodyPr wrap="none" lIns="72000" tIns="0" rIns="72000" bIns="0" anchor="ctr" anchorCtr="0">
                <a:normAutofit/>
              </a:bodyPr>
              <a:lstStyle/>
              <a:p>
                <a:pPr algn="r"/>
                <a:r>
                  <a:rPr lang="zh-CN" altLang="en-US" sz="1800" b="1" dirty="0">
                    <a:solidFill>
                      <a:schemeClr val="accent3"/>
                    </a:solidFill>
                  </a:rPr>
                  <a:t>Enter the title text</a:t>
                </a: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9069714" y="2025495"/>
              <a:ext cx="2581823" cy="822523"/>
              <a:chOff x="7846657" y="1603159"/>
              <a:chExt cx="2581823" cy="822523"/>
            </a:xfrm>
          </p:grpSpPr>
          <p:sp>
            <p:nvSpPr>
              <p:cNvPr id="12" name="文本框 262"/>
              <p:cNvSpPr txBox="1"/>
              <p:nvPr/>
            </p:nvSpPr>
            <p:spPr>
              <a:xfrm>
                <a:off x="7846657" y="1982484"/>
                <a:ext cx="2581823" cy="443198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t" anchorCtr="0">
                <a:normAutofit fontScale="775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200" dirty="0"/>
                  <a:t>Please replace the text content copy your content to this</a:t>
                </a:r>
                <a:br>
                  <a:rPr lang="zh-CN" altLang="en-US" sz="1200" dirty="0"/>
                </a:br>
                <a:endParaRPr lang="zh-CN" altLang="en-US" sz="1200" dirty="0"/>
              </a:p>
            </p:txBody>
          </p:sp>
          <p:sp>
            <p:nvSpPr>
              <p:cNvPr id="13" name="文本框 263"/>
              <p:cNvSpPr txBox="1"/>
              <p:nvPr/>
            </p:nvSpPr>
            <p:spPr>
              <a:xfrm>
                <a:off x="7846657" y="1603159"/>
                <a:ext cx="2581823" cy="276999"/>
              </a:xfrm>
              <a:prstGeom prst="rect">
                <a:avLst/>
              </a:prstGeom>
            </p:spPr>
            <p:txBody>
              <a:bodyPr wrap="none" lIns="72000" tIns="0" rIns="72000" bIns="0" anchor="ctr" anchorCtr="0">
                <a:normAutofit/>
              </a:bodyPr>
              <a:lstStyle/>
              <a:p>
                <a:r>
                  <a:rPr lang="zh-CN" altLang="en-US" sz="1800" b="1" dirty="0">
                    <a:solidFill>
                      <a:schemeClr val="accent2"/>
                    </a:solidFill>
                  </a:rPr>
                  <a:t>Enter the title text</a:t>
                </a: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9069714" y="4350427"/>
              <a:ext cx="2581823" cy="822523"/>
              <a:chOff x="7846657" y="3928091"/>
              <a:chExt cx="2581823" cy="822523"/>
            </a:xfrm>
          </p:grpSpPr>
          <p:sp>
            <p:nvSpPr>
              <p:cNvPr id="10" name="文本框 265"/>
              <p:cNvSpPr txBox="1"/>
              <p:nvPr/>
            </p:nvSpPr>
            <p:spPr>
              <a:xfrm>
                <a:off x="7846657" y="4307416"/>
                <a:ext cx="2581823" cy="443198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t" anchorCtr="0">
                <a:normAutofit fontScale="775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200" dirty="0"/>
                  <a:t>Please replace the text content copy your content to this</a:t>
                </a:r>
                <a:br>
                  <a:rPr lang="zh-CN" altLang="en-US" sz="1200" dirty="0"/>
                </a:br>
                <a:endParaRPr lang="zh-CN" altLang="en-US" sz="1200" dirty="0"/>
              </a:p>
            </p:txBody>
          </p:sp>
          <p:sp>
            <p:nvSpPr>
              <p:cNvPr id="11" name="文本框 266"/>
              <p:cNvSpPr txBox="1"/>
              <p:nvPr/>
            </p:nvSpPr>
            <p:spPr>
              <a:xfrm>
                <a:off x="7846657" y="3928091"/>
                <a:ext cx="2581823" cy="276999"/>
              </a:xfrm>
              <a:prstGeom prst="rect">
                <a:avLst/>
              </a:prstGeom>
            </p:spPr>
            <p:txBody>
              <a:bodyPr wrap="none" lIns="72000" tIns="0" rIns="72000" bIns="0" anchor="ctr" anchorCtr="0">
                <a:normAutofit/>
              </a:bodyPr>
              <a:lstStyle/>
              <a:p>
                <a:r>
                  <a:rPr lang="zh-CN" altLang="en-US" sz="1800" b="1" dirty="0">
                    <a:solidFill>
                      <a:schemeClr val="accent4"/>
                    </a:solidFill>
                  </a:rPr>
                  <a:t>Enter the title text</a:t>
                </a:r>
              </a:p>
            </p:txBody>
          </p:sp>
        </p:grpSp>
      </p:grpSp>
      <p:sp>
        <p:nvSpPr>
          <p:cNvPr id="2" name="矩形 1"/>
          <p:cNvSpPr/>
          <p:nvPr userDrawn="1"/>
        </p:nvSpPr>
        <p:spPr>
          <a:xfrm>
            <a:off x="4605038" y="453522"/>
            <a:ext cx="2646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spc="300" dirty="0">
                <a:solidFill>
                  <a:schemeClr val="tx1"/>
                </a:solidFill>
                <a:latin typeface="造字工房俊雅（非商用）常规体" pitchFamily="50" charset="-122"/>
                <a:ea typeface="造字工房俊雅（非商用）常规体" pitchFamily="50" charset="-122"/>
              </a:rPr>
              <a:t>Please enter the title here</a:t>
            </a:r>
            <a:endParaRPr lang="en-US" altLang="zh-CN" sz="2800" spc="300" dirty="0">
              <a:solidFill>
                <a:schemeClr val="tx1"/>
              </a:solidFill>
              <a:latin typeface="造字工房俊雅（非商用）常规体" pitchFamily="50" charset="-122"/>
              <a:ea typeface="造字工房俊雅（非商用）常规体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:a14="http://schemas.microsoft.com/office/drawing/2010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文本框 48"/>
          <p:cNvSpPr txBox="1"/>
          <p:nvPr>
            <p:custDataLst>
              <p:tags r:id="rId1"/>
            </p:custDataLst>
          </p:nvPr>
        </p:nvSpPr>
        <p:spPr>
          <a:xfrm>
            <a:off x="5713902" y="3464345"/>
            <a:ext cx="56688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zh-CN" altLang="en-US" sz="3200" dirty="0">
                <a:solidFill>
                  <a:srgbClr val="040404"/>
                </a:solidFill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+mn-ea"/>
                <a:sym typeface="Arial" panose="020B0604020202020204" pitchFamily="34" charset="0"/>
              </a:rPr>
              <a:t>Successful Project Showcase</a:t>
            </a:r>
          </a:p>
        </p:txBody>
      </p:sp>
      <p:sp>
        <p:nvSpPr>
          <p:cNvPr id="3" name="PA_文本框 11"/>
          <p:cNvSpPr txBox="1"/>
          <p:nvPr>
            <p:custDataLst>
              <p:tags r:id="rId2"/>
            </p:custDataLst>
          </p:nvPr>
        </p:nvSpPr>
        <p:spPr>
          <a:xfrm>
            <a:off x="5723890" y="3956788"/>
            <a:ext cx="2513609" cy="2039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2560" marR="0" lvl="1" indent="-1625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325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+mn-ea"/>
                <a:sym typeface="Arial" panose="020B0604020202020204" pitchFamily="34" charset="0"/>
              </a:rPr>
              <a:t>Add relevant title text</a:t>
            </a:r>
            <a:endParaRPr kumimoji="0" lang="en-US" altLang="zh-CN" sz="1325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腾祥铁山楷书简繁合集" panose="01010104010101010101" pitchFamily="2" charset="-122"/>
              <a:ea typeface="腾祥铁山楷书简繁合集" panose="01010104010101010101" pitchFamily="2" charset="-122"/>
              <a:sym typeface="Arial" panose="020B0604020202020204" pitchFamily="34" charset="0"/>
            </a:endParaRPr>
          </a:p>
        </p:txBody>
      </p:sp>
      <p:sp>
        <p:nvSpPr>
          <p:cNvPr id="4" name="PA_文本框 11"/>
          <p:cNvSpPr txBox="1"/>
          <p:nvPr>
            <p:custDataLst>
              <p:tags r:id="rId3"/>
            </p:custDataLst>
          </p:nvPr>
        </p:nvSpPr>
        <p:spPr>
          <a:xfrm>
            <a:off x="7677312" y="3956788"/>
            <a:ext cx="2513609" cy="2039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2560" marR="0" lvl="1" indent="-1625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325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+mn-ea"/>
                <a:sym typeface="Arial" panose="020B0604020202020204" pitchFamily="34" charset="0"/>
              </a:rPr>
              <a:t>Add relevant title text</a:t>
            </a:r>
            <a:endParaRPr kumimoji="0" lang="en-US" altLang="zh-CN" sz="1325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腾祥铁山楷书简繁合集" panose="01010104010101010101" pitchFamily="2" charset="-122"/>
              <a:ea typeface="腾祥铁山楷书简繁合集" panose="01010104010101010101" pitchFamily="2" charset="-122"/>
              <a:sym typeface="Arial" panose="020B0604020202020204" pitchFamily="34" charset="0"/>
            </a:endParaRPr>
          </a:p>
        </p:txBody>
      </p:sp>
      <p:sp>
        <p:nvSpPr>
          <p:cNvPr id="5" name="PA_文本框 11"/>
          <p:cNvSpPr txBox="1"/>
          <p:nvPr>
            <p:custDataLst>
              <p:tags r:id="rId4"/>
            </p:custDataLst>
          </p:nvPr>
        </p:nvSpPr>
        <p:spPr>
          <a:xfrm>
            <a:off x="5723890" y="4251580"/>
            <a:ext cx="2513609" cy="2039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2560" marR="0" lvl="1" indent="-1625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325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+mn-ea"/>
                <a:sym typeface="Arial" panose="020B0604020202020204" pitchFamily="34" charset="0"/>
              </a:rPr>
              <a:t>Add relevant title text</a:t>
            </a:r>
            <a:endParaRPr kumimoji="0" lang="en-US" altLang="zh-CN" sz="1325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腾祥铁山楷书简繁合集" panose="01010104010101010101" pitchFamily="2" charset="-122"/>
              <a:ea typeface="腾祥铁山楷书简繁合集" panose="01010104010101010101" pitchFamily="2" charset="-122"/>
              <a:sym typeface="Arial" panose="020B0604020202020204" pitchFamily="34" charset="0"/>
            </a:endParaRPr>
          </a:p>
        </p:txBody>
      </p:sp>
      <p:sp>
        <p:nvSpPr>
          <p:cNvPr id="6" name="PA_文本框 11"/>
          <p:cNvSpPr txBox="1"/>
          <p:nvPr>
            <p:custDataLst>
              <p:tags r:id="rId5"/>
            </p:custDataLst>
          </p:nvPr>
        </p:nvSpPr>
        <p:spPr>
          <a:xfrm>
            <a:off x="7677312" y="4251580"/>
            <a:ext cx="2513609" cy="2039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2560" marR="0" lvl="1" indent="-1625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325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+mn-ea"/>
                <a:sym typeface="Arial" panose="020B0604020202020204" pitchFamily="34" charset="0"/>
              </a:rPr>
              <a:t>Add relevant title text</a:t>
            </a:r>
            <a:endParaRPr kumimoji="0" lang="en-US" altLang="zh-CN" sz="1325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腾祥铁山楷书简繁合集" panose="01010104010101010101" pitchFamily="2" charset="-122"/>
              <a:ea typeface="腾祥铁山楷书简繁合集" panose="01010104010101010101" pitchFamily="2" charset="-122"/>
              <a:sym typeface="Arial" panose="020B0604020202020204" pitchFamily="34" charset="0"/>
            </a:endParaRPr>
          </a:p>
        </p:txBody>
      </p:sp>
      <p:sp>
        <p:nvSpPr>
          <p:cNvPr id="7" name="PA_矩形 259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263802" y="1851275"/>
            <a:ext cx="3168004" cy="210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3080" b="0" i="0" u="none" strike="noStrike" kern="1200" cap="all" spc="284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03</a:t>
            </a:r>
            <a:endParaRPr kumimoji="0" lang="zh-CN" altLang="en-US" sz="13080" b="0" i="0" u="none" strike="noStrike" kern="1200" cap="all" spc="284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腾祥铁山楷书简繁合集" panose="01010104010101010101" pitchFamily="2" charset="-122"/>
              <a:ea typeface="腾祥铁山楷书简繁合集" panose="0101010401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:a14="http://schemas.microsoft.com/office/drawing/2010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6" presetClass="emph" presetSubtype="0" fill="hold" grpId="1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千图PPT彼岸天：ID 8661124库_组合 1"/>
          <p:cNvGrpSpPr/>
          <p:nvPr>
            <p:custDataLst>
              <p:tags r:id="rId1"/>
            </p:custDataLst>
          </p:nvPr>
        </p:nvGrpSpPr>
        <p:grpSpPr>
          <a:xfrm>
            <a:off x="3684720" y="1233135"/>
            <a:ext cx="4855365" cy="4356601"/>
            <a:chOff x="3684720" y="1233135"/>
            <a:chExt cx="4855365" cy="4356601"/>
          </a:xfrm>
        </p:grpSpPr>
        <p:sp>
          <p:nvSpPr>
            <p:cNvPr id="4" name="Freeform: Shape 35"/>
            <p:cNvSpPr/>
            <p:nvPr/>
          </p:nvSpPr>
          <p:spPr bwMode="auto">
            <a:xfrm>
              <a:off x="7470897" y="1233135"/>
              <a:ext cx="1069188" cy="2538126"/>
            </a:xfrm>
            <a:custGeom>
              <a:avLst/>
              <a:gdLst>
                <a:gd name="T0" fmla="*/ 0 w 255"/>
                <a:gd name="T1" fmla="*/ 656 h 656"/>
                <a:gd name="T2" fmla="*/ 114 w 255"/>
                <a:gd name="T3" fmla="*/ 97 h 656"/>
                <a:gd name="T4" fmla="*/ 67 w 255"/>
                <a:gd name="T5" fmla="*/ 97 h 656"/>
                <a:gd name="T6" fmla="*/ 181 w 255"/>
                <a:gd name="T7" fmla="*/ 0 h 656"/>
                <a:gd name="T8" fmla="*/ 255 w 255"/>
                <a:gd name="T9" fmla="*/ 93 h 656"/>
                <a:gd name="T10" fmla="*/ 210 w 255"/>
                <a:gd name="T11" fmla="*/ 97 h 656"/>
                <a:gd name="T12" fmla="*/ 93 w 255"/>
                <a:gd name="T13" fmla="*/ 656 h 656"/>
                <a:gd name="T14" fmla="*/ 0 w 255"/>
                <a:gd name="T15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5" h="656">
                  <a:moveTo>
                    <a:pt x="0" y="656"/>
                  </a:moveTo>
                  <a:lnTo>
                    <a:pt x="114" y="97"/>
                  </a:lnTo>
                  <a:lnTo>
                    <a:pt x="67" y="97"/>
                  </a:lnTo>
                  <a:lnTo>
                    <a:pt x="181" y="0"/>
                  </a:lnTo>
                  <a:lnTo>
                    <a:pt x="255" y="93"/>
                  </a:lnTo>
                  <a:lnTo>
                    <a:pt x="210" y="97"/>
                  </a:lnTo>
                  <a:lnTo>
                    <a:pt x="93" y="656"/>
                  </a:lnTo>
                  <a:lnTo>
                    <a:pt x="0" y="65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Freeform: Shape 34"/>
            <p:cNvSpPr/>
            <p:nvPr/>
          </p:nvSpPr>
          <p:spPr bwMode="auto">
            <a:xfrm>
              <a:off x="7135462" y="3771256"/>
              <a:ext cx="725369" cy="154763"/>
            </a:xfrm>
            <a:custGeom>
              <a:avLst/>
              <a:gdLst>
                <a:gd name="T0" fmla="*/ 173 w 173"/>
                <a:gd name="T1" fmla="*/ 0 h 40"/>
                <a:gd name="T2" fmla="*/ 80 w 173"/>
                <a:gd name="T3" fmla="*/ 0 h 40"/>
                <a:gd name="T4" fmla="*/ 0 w 173"/>
                <a:gd name="T5" fmla="*/ 40 h 40"/>
                <a:gd name="T6" fmla="*/ 95 w 173"/>
                <a:gd name="T7" fmla="*/ 40 h 40"/>
                <a:gd name="T8" fmla="*/ 173 w 173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" h="40">
                  <a:moveTo>
                    <a:pt x="173" y="0"/>
                  </a:moveTo>
                  <a:lnTo>
                    <a:pt x="80" y="0"/>
                  </a:lnTo>
                  <a:lnTo>
                    <a:pt x="0" y="40"/>
                  </a:lnTo>
                  <a:lnTo>
                    <a:pt x="95" y="40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Freeform: Shape 33"/>
            <p:cNvSpPr/>
            <p:nvPr/>
          </p:nvSpPr>
          <p:spPr bwMode="auto">
            <a:xfrm>
              <a:off x="6913238" y="2455767"/>
              <a:ext cx="620546" cy="1470257"/>
            </a:xfrm>
            <a:custGeom>
              <a:avLst/>
              <a:gdLst>
                <a:gd name="T0" fmla="*/ 0 w 148"/>
                <a:gd name="T1" fmla="*/ 0 h 380"/>
                <a:gd name="T2" fmla="*/ 98 w 148"/>
                <a:gd name="T3" fmla="*/ 0 h 380"/>
                <a:gd name="T4" fmla="*/ 148 w 148"/>
                <a:gd name="T5" fmla="*/ 380 h 380"/>
                <a:gd name="T6" fmla="*/ 53 w 148"/>
                <a:gd name="T7" fmla="*/ 380 h 380"/>
                <a:gd name="T8" fmla="*/ 0 w 148"/>
                <a:gd name="T9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380">
                  <a:moveTo>
                    <a:pt x="0" y="0"/>
                  </a:moveTo>
                  <a:lnTo>
                    <a:pt x="98" y="0"/>
                  </a:lnTo>
                  <a:lnTo>
                    <a:pt x="148" y="380"/>
                  </a:lnTo>
                  <a:lnTo>
                    <a:pt x="53" y="3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Freeform: Shape 31"/>
            <p:cNvSpPr/>
            <p:nvPr/>
          </p:nvSpPr>
          <p:spPr bwMode="auto">
            <a:xfrm>
              <a:off x="6208838" y="2595055"/>
              <a:ext cx="796648" cy="1779784"/>
            </a:xfrm>
            <a:custGeom>
              <a:avLst/>
              <a:gdLst>
                <a:gd name="T0" fmla="*/ 0 w 190"/>
                <a:gd name="T1" fmla="*/ 460 h 460"/>
                <a:gd name="T2" fmla="*/ 95 w 190"/>
                <a:gd name="T3" fmla="*/ 0 h 460"/>
                <a:gd name="T4" fmla="*/ 190 w 190"/>
                <a:gd name="T5" fmla="*/ 0 h 460"/>
                <a:gd name="T6" fmla="*/ 95 w 190"/>
                <a:gd name="T7" fmla="*/ 460 h 460"/>
                <a:gd name="T8" fmla="*/ 0 w 190"/>
                <a:gd name="T9" fmla="*/ 460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460">
                  <a:moveTo>
                    <a:pt x="0" y="460"/>
                  </a:moveTo>
                  <a:lnTo>
                    <a:pt x="95" y="0"/>
                  </a:lnTo>
                  <a:lnTo>
                    <a:pt x="190" y="0"/>
                  </a:lnTo>
                  <a:lnTo>
                    <a:pt x="95" y="460"/>
                  </a:lnTo>
                  <a:lnTo>
                    <a:pt x="0" y="4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Freeform: Shape 30"/>
            <p:cNvSpPr/>
            <p:nvPr/>
          </p:nvSpPr>
          <p:spPr bwMode="auto">
            <a:xfrm>
              <a:off x="5877600" y="4374838"/>
              <a:ext cx="729562" cy="158634"/>
            </a:xfrm>
            <a:custGeom>
              <a:avLst/>
              <a:gdLst>
                <a:gd name="T0" fmla="*/ 174 w 174"/>
                <a:gd name="T1" fmla="*/ 0 h 41"/>
                <a:gd name="T2" fmla="*/ 79 w 174"/>
                <a:gd name="T3" fmla="*/ 0 h 41"/>
                <a:gd name="T4" fmla="*/ 0 w 174"/>
                <a:gd name="T5" fmla="*/ 41 h 41"/>
                <a:gd name="T6" fmla="*/ 95 w 174"/>
                <a:gd name="T7" fmla="*/ 41 h 41"/>
                <a:gd name="T8" fmla="*/ 174 w 174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41">
                  <a:moveTo>
                    <a:pt x="174" y="0"/>
                  </a:moveTo>
                  <a:lnTo>
                    <a:pt x="79" y="0"/>
                  </a:lnTo>
                  <a:lnTo>
                    <a:pt x="0" y="41"/>
                  </a:lnTo>
                  <a:lnTo>
                    <a:pt x="95" y="41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Freeform: Shape 27"/>
            <p:cNvSpPr/>
            <p:nvPr/>
          </p:nvSpPr>
          <p:spPr bwMode="auto">
            <a:xfrm>
              <a:off x="5659567" y="3051608"/>
              <a:ext cx="616355" cy="1481866"/>
            </a:xfrm>
            <a:custGeom>
              <a:avLst/>
              <a:gdLst>
                <a:gd name="T0" fmla="*/ 52 w 147"/>
                <a:gd name="T1" fmla="*/ 383 h 383"/>
                <a:gd name="T2" fmla="*/ 147 w 147"/>
                <a:gd name="T3" fmla="*/ 383 h 383"/>
                <a:gd name="T4" fmla="*/ 97 w 147"/>
                <a:gd name="T5" fmla="*/ 0 h 383"/>
                <a:gd name="T6" fmla="*/ 0 w 147"/>
                <a:gd name="T7" fmla="*/ 0 h 383"/>
                <a:gd name="T8" fmla="*/ 52 w 147"/>
                <a:gd name="T9" fmla="*/ 383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383">
                  <a:moveTo>
                    <a:pt x="52" y="383"/>
                  </a:moveTo>
                  <a:lnTo>
                    <a:pt x="147" y="383"/>
                  </a:lnTo>
                  <a:lnTo>
                    <a:pt x="97" y="0"/>
                  </a:lnTo>
                  <a:lnTo>
                    <a:pt x="0" y="0"/>
                  </a:lnTo>
                  <a:lnTo>
                    <a:pt x="52" y="3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Freeform: Shape 29"/>
            <p:cNvSpPr/>
            <p:nvPr/>
          </p:nvSpPr>
          <p:spPr bwMode="auto">
            <a:xfrm>
              <a:off x="4913235" y="3198631"/>
              <a:ext cx="825999" cy="1783656"/>
            </a:xfrm>
            <a:custGeom>
              <a:avLst/>
              <a:gdLst>
                <a:gd name="T0" fmla="*/ 102 w 197"/>
                <a:gd name="T1" fmla="*/ 461 h 461"/>
                <a:gd name="T2" fmla="*/ 0 w 197"/>
                <a:gd name="T3" fmla="*/ 461 h 461"/>
                <a:gd name="T4" fmla="*/ 104 w 197"/>
                <a:gd name="T5" fmla="*/ 0 h 461"/>
                <a:gd name="T6" fmla="*/ 197 w 197"/>
                <a:gd name="T7" fmla="*/ 0 h 461"/>
                <a:gd name="T8" fmla="*/ 102 w 197"/>
                <a:gd name="T9" fmla="*/ 461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461">
                  <a:moveTo>
                    <a:pt x="102" y="461"/>
                  </a:moveTo>
                  <a:lnTo>
                    <a:pt x="0" y="461"/>
                  </a:lnTo>
                  <a:lnTo>
                    <a:pt x="104" y="0"/>
                  </a:lnTo>
                  <a:lnTo>
                    <a:pt x="197" y="0"/>
                  </a:lnTo>
                  <a:lnTo>
                    <a:pt x="102" y="46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Freeform: Shape 26"/>
            <p:cNvSpPr/>
            <p:nvPr/>
          </p:nvSpPr>
          <p:spPr bwMode="auto">
            <a:xfrm>
              <a:off x="4611350" y="4982287"/>
              <a:ext cx="729562" cy="158634"/>
            </a:xfrm>
            <a:custGeom>
              <a:avLst/>
              <a:gdLst>
                <a:gd name="T0" fmla="*/ 0 w 174"/>
                <a:gd name="T1" fmla="*/ 41 h 41"/>
                <a:gd name="T2" fmla="*/ 72 w 174"/>
                <a:gd name="T3" fmla="*/ 0 h 41"/>
                <a:gd name="T4" fmla="*/ 174 w 174"/>
                <a:gd name="T5" fmla="*/ 0 h 41"/>
                <a:gd name="T6" fmla="*/ 98 w 174"/>
                <a:gd name="T7" fmla="*/ 41 h 41"/>
                <a:gd name="T8" fmla="*/ 0 w 174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41">
                  <a:moveTo>
                    <a:pt x="0" y="41"/>
                  </a:moveTo>
                  <a:lnTo>
                    <a:pt x="72" y="0"/>
                  </a:lnTo>
                  <a:lnTo>
                    <a:pt x="174" y="0"/>
                  </a:lnTo>
                  <a:lnTo>
                    <a:pt x="98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Freeform: Shape 22"/>
            <p:cNvSpPr/>
            <p:nvPr/>
          </p:nvSpPr>
          <p:spPr bwMode="auto">
            <a:xfrm>
              <a:off x="4393315" y="3659057"/>
              <a:ext cx="628935" cy="1481866"/>
            </a:xfrm>
            <a:custGeom>
              <a:avLst/>
              <a:gdLst>
                <a:gd name="T0" fmla="*/ 0 w 150"/>
                <a:gd name="T1" fmla="*/ 0 h 383"/>
                <a:gd name="T2" fmla="*/ 52 w 150"/>
                <a:gd name="T3" fmla="*/ 383 h 383"/>
                <a:gd name="T4" fmla="*/ 150 w 150"/>
                <a:gd name="T5" fmla="*/ 383 h 383"/>
                <a:gd name="T6" fmla="*/ 100 w 150"/>
                <a:gd name="T7" fmla="*/ 0 h 383"/>
                <a:gd name="T8" fmla="*/ 0 w 150"/>
                <a:gd name="T9" fmla="*/ 0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383">
                  <a:moveTo>
                    <a:pt x="0" y="0"/>
                  </a:moveTo>
                  <a:lnTo>
                    <a:pt x="52" y="383"/>
                  </a:lnTo>
                  <a:lnTo>
                    <a:pt x="150" y="383"/>
                  </a:lnTo>
                  <a:lnTo>
                    <a:pt x="1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" name="Freeform: Shape 23"/>
            <p:cNvSpPr/>
            <p:nvPr/>
          </p:nvSpPr>
          <p:spPr bwMode="auto">
            <a:xfrm>
              <a:off x="4393315" y="3659057"/>
              <a:ext cx="628935" cy="1481866"/>
            </a:xfrm>
            <a:custGeom>
              <a:avLst/>
              <a:gdLst>
                <a:gd name="T0" fmla="*/ 0 w 150"/>
                <a:gd name="T1" fmla="*/ 0 h 383"/>
                <a:gd name="T2" fmla="*/ 52 w 150"/>
                <a:gd name="T3" fmla="*/ 383 h 383"/>
                <a:gd name="T4" fmla="*/ 150 w 150"/>
                <a:gd name="T5" fmla="*/ 383 h 383"/>
                <a:gd name="T6" fmla="*/ 100 w 150"/>
                <a:gd name="T7" fmla="*/ 0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0" h="383">
                  <a:moveTo>
                    <a:pt x="0" y="0"/>
                  </a:moveTo>
                  <a:lnTo>
                    <a:pt x="52" y="383"/>
                  </a:lnTo>
                  <a:lnTo>
                    <a:pt x="150" y="383"/>
                  </a:lnTo>
                  <a:lnTo>
                    <a:pt x="10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Freeform: Shape 24"/>
            <p:cNvSpPr/>
            <p:nvPr/>
          </p:nvSpPr>
          <p:spPr bwMode="auto">
            <a:xfrm>
              <a:off x="4083046" y="3659057"/>
              <a:ext cx="729562" cy="147026"/>
            </a:xfrm>
            <a:custGeom>
              <a:avLst/>
              <a:gdLst>
                <a:gd name="T0" fmla="*/ 95 w 174"/>
                <a:gd name="T1" fmla="*/ 38 h 38"/>
                <a:gd name="T2" fmla="*/ 0 w 174"/>
                <a:gd name="T3" fmla="*/ 38 h 38"/>
                <a:gd name="T4" fmla="*/ 74 w 174"/>
                <a:gd name="T5" fmla="*/ 0 h 38"/>
                <a:gd name="T6" fmla="*/ 174 w 174"/>
                <a:gd name="T7" fmla="*/ 0 h 38"/>
                <a:gd name="T8" fmla="*/ 95 w 174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38">
                  <a:moveTo>
                    <a:pt x="95" y="38"/>
                  </a:moveTo>
                  <a:lnTo>
                    <a:pt x="0" y="38"/>
                  </a:lnTo>
                  <a:lnTo>
                    <a:pt x="74" y="0"/>
                  </a:lnTo>
                  <a:lnTo>
                    <a:pt x="174" y="0"/>
                  </a:lnTo>
                  <a:lnTo>
                    <a:pt x="95" y="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Freeform: Shape 25"/>
            <p:cNvSpPr/>
            <p:nvPr/>
          </p:nvSpPr>
          <p:spPr bwMode="auto">
            <a:xfrm>
              <a:off x="3684720" y="3806080"/>
              <a:ext cx="796648" cy="1783656"/>
            </a:xfrm>
            <a:custGeom>
              <a:avLst/>
              <a:gdLst>
                <a:gd name="T0" fmla="*/ 0 w 190"/>
                <a:gd name="T1" fmla="*/ 461 h 461"/>
                <a:gd name="T2" fmla="*/ 95 w 190"/>
                <a:gd name="T3" fmla="*/ 461 h 461"/>
                <a:gd name="T4" fmla="*/ 190 w 190"/>
                <a:gd name="T5" fmla="*/ 0 h 461"/>
                <a:gd name="T6" fmla="*/ 95 w 190"/>
                <a:gd name="T7" fmla="*/ 0 h 461"/>
                <a:gd name="T8" fmla="*/ 0 w 190"/>
                <a:gd name="T9" fmla="*/ 461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461">
                  <a:moveTo>
                    <a:pt x="0" y="461"/>
                  </a:moveTo>
                  <a:lnTo>
                    <a:pt x="95" y="461"/>
                  </a:lnTo>
                  <a:lnTo>
                    <a:pt x="190" y="0"/>
                  </a:lnTo>
                  <a:lnTo>
                    <a:pt x="95" y="0"/>
                  </a:lnTo>
                  <a:lnTo>
                    <a:pt x="0" y="46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Freeform: Shape 28"/>
            <p:cNvSpPr/>
            <p:nvPr/>
          </p:nvSpPr>
          <p:spPr bwMode="auto">
            <a:xfrm>
              <a:off x="5349294" y="3051608"/>
              <a:ext cx="716985" cy="147026"/>
            </a:xfrm>
            <a:custGeom>
              <a:avLst/>
              <a:gdLst>
                <a:gd name="T0" fmla="*/ 0 w 171"/>
                <a:gd name="T1" fmla="*/ 38 h 38"/>
                <a:gd name="T2" fmla="*/ 93 w 171"/>
                <a:gd name="T3" fmla="*/ 38 h 38"/>
                <a:gd name="T4" fmla="*/ 171 w 171"/>
                <a:gd name="T5" fmla="*/ 0 h 38"/>
                <a:gd name="T6" fmla="*/ 74 w 171"/>
                <a:gd name="T7" fmla="*/ 0 h 38"/>
                <a:gd name="T8" fmla="*/ 0 w 171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" h="38">
                  <a:moveTo>
                    <a:pt x="0" y="38"/>
                  </a:moveTo>
                  <a:lnTo>
                    <a:pt x="93" y="38"/>
                  </a:lnTo>
                  <a:lnTo>
                    <a:pt x="171" y="0"/>
                  </a:lnTo>
                  <a:lnTo>
                    <a:pt x="74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Freeform: Shape 32"/>
            <p:cNvSpPr/>
            <p:nvPr/>
          </p:nvSpPr>
          <p:spPr bwMode="auto">
            <a:xfrm>
              <a:off x="6607159" y="2455767"/>
              <a:ext cx="716985" cy="139287"/>
            </a:xfrm>
            <a:custGeom>
              <a:avLst/>
              <a:gdLst>
                <a:gd name="T0" fmla="*/ 0 w 171"/>
                <a:gd name="T1" fmla="*/ 36 h 36"/>
                <a:gd name="T2" fmla="*/ 95 w 171"/>
                <a:gd name="T3" fmla="*/ 36 h 36"/>
                <a:gd name="T4" fmla="*/ 171 w 171"/>
                <a:gd name="T5" fmla="*/ 0 h 36"/>
                <a:gd name="T6" fmla="*/ 73 w 171"/>
                <a:gd name="T7" fmla="*/ 0 h 36"/>
                <a:gd name="T8" fmla="*/ 0 w 171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" h="36">
                  <a:moveTo>
                    <a:pt x="0" y="36"/>
                  </a:moveTo>
                  <a:lnTo>
                    <a:pt x="95" y="36"/>
                  </a:lnTo>
                  <a:lnTo>
                    <a:pt x="171" y="0"/>
                  </a:lnTo>
                  <a:lnTo>
                    <a:pt x="73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8" name="千图PPT彼岸天：ID 8661124库_组合 10"/>
          <p:cNvGrpSpPr/>
          <p:nvPr>
            <p:custDataLst>
              <p:tags r:id="rId2"/>
            </p:custDataLst>
          </p:nvPr>
        </p:nvGrpSpPr>
        <p:grpSpPr>
          <a:xfrm>
            <a:off x="796366" y="4606818"/>
            <a:ext cx="2823417" cy="882103"/>
            <a:chOff x="796366" y="4606818"/>
            <a:chExt cx="2823417" cy="882103"/>
          </a:xfrm>
        </p:grpSpPr>
        <p:sp>
          <p:nvSpPr>
            <p:cNvPr id="28" name="TextBox 54"/>
            <p:cNvSpPr txBox="1"/>
            <p:nvPr/>
          </p:nvSpPr>
          <p:spPr bwMode="auto">
            <a:xfrm>
              <a:off x="796366" y="4606818"/>
              <a:ext cx="2823417" cy="309958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normAutofit/>
            </a:bodyPr>
            <a:lstStyle/>
            <a:p>
              <a:pPr algn="r" latinLnBrk="0"/>
              <a:r>
                <a:rPr lang="zh-CN" altLang="en-US" sz="1400" dirty="0">
                  <a:solidFill>
                    <a:schemeClr val="accent1"/>
                  </a:solidFill>
                  <a:effectLst/>
                </a:rPr>
                <a:t>Enter the title text</a:t>
              </a:r>
            </a:p>
          </p:txBody>
        </p:sp>
        <p:sp>
          <p:nvSpPr>
            <p:cNvPr id="29" name="TextBox 55"/>
            <p:cNvSpPr txBox="1"/>
            <p:nvPr/>
          </p:nvSpPr>
          <p:spPr bwMode="auto">
            <a:xfrm>
              <a:off x="796366" y="4916776"/>
              <a:ext cx="2823417" cy="572145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 lnSpcReduction="10000"/>
            </a:bodyPr>
            <a:lstStyle/>
            <a:p>
              <a:pPr algn="r" latinLnBrk="0">
                <a:lnSpc>
                  <a:spcPct val="120000"/>
                </a:lnSpc>
              </a:pPr>
              <a:r>
                <a:rPr lang="zh-CN" altLang="en-US" sz="1100" b="0" dirty="0">
                  <a:solidFill>
                    <a:schemeClr val="tx1"/>
                  </a:solidFill>
                  <a:effectLst/>
                </a:rPr>
                <a:t>Please replace the text content copy your content to this</a:t>
              </a:r>
              <a:br>
                <a:rPr lang="zh-CN" altLang="en-US" sz="1100" b="0" dirty="0">
                  <a:solidFill>
                    <a:schemeClr val="tx1"/>
                  </a:solidFill>
                  <a:effectLst/>
                </a:rPr>
              </a:br>
              <a:endParaRPr lang="zh-CN" altLang="en-US" sz="1100" b="0" dirty="0"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19" name="千图PPT彼岸天：ID 8661124库_组合 9"/>
          <p:cNvGrpSpPr/>
          <p:nvPr>
            <p:custDataLst>
              <p:tags r:id="rId3"/>
            </p:custDataLst>
          </p:nvPr>
        </p:nvGrpSpPr>
        <p:grpSpPr>
          <a:xfrm>
            <a:off x="5511102" y="5020534"/>
            <a:ext cx="2823417" cy="882103"/>
            <a:chOff x="5511102" y="5020534"/>
            <a:chExt cx="2823417" cy="882103"/>
          </a:xfrm>
        </p:grpSpPr>
        <p:sp>
          <p:nvSpPr>
            <p:cNvPr id="26" name="TextBox 76"/>
            <p:cNvSpPr txBox="1"/>
            <p:nvPr/>
          </p:nvSpPr>
          <p:spPr bwMode="auto">
            <a:xfrm>
              <a:off x="5511102" y="5020534"/>
              <a:ext cx="2823417" cy="309958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normAutofit/>
            </a:bodyPr>
            <a:lstStyle/>
            <a:p>
              <a:pPr algn="l" latinLnBrk="0"/>
              <a:r>
                <a:rPr lang="zh-CN" altLang="en-US" sz="1400" dirty="0">
                  <a:solidFill>
                    <a:schemeClr val="accent2"/>
                  </a:solidFill>
                  <a:effectLst/>
                </a:rPr>
                <a:t>Enter the title text</a:t>
              </a:r>
            </a:p>
          </p:txBody>
        </p:sp>
        <p:sp>
          <p:nvSpPr>
            <p:cNvPr id="27" name="TextBox 77"/>
            <p:cNvSpPr txBox="1"/>
            <p:nvPr/>
          </p:nvSpPr>
          <p:spPr bwMode="auto">
            <a:xfrm>
              <a:off x="5511102" y="5330492"/>
              <a:ext cx="2823417" cy="572145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 lnSpcReduction="10000"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1100" b="0" dirty="0">
                  <a:solidFill>
                    <a:schemeClr val="tx1"/>
                  </a:solidFill>
                  <a:effectLst/>
                </a:rPr>
                <a:t>Please replace the text content copy your content to this</a:t>
              </a:r>
              <a:br>
                <a:rPr lang="zh-CN" altLang="en-US" sz="1100" b="0" dirty="0">
                  <a:solidFill>
                    <a:schemeClr val="tx1"/>
                  </a:solidFill>
                  <a:effectLst/>
                </a:rPr>
              </a:br>
              <a:r>
                <a:rPr lang="zh-CN" altLang="en-US" sz="1100" b="0" dirty="0">
                  <a:solidFill>
                    <a:schemeClr val="tx1"/>
                  </a:solidFill>
                  <a:effectLst/>
                </a:rPr>
                <a:t> </a:t>
              </a:r>
            </a:p>
          </p:txBody>
        </p:sp>
      </p:grpSp>
      <p:grpSp>
        <p:nvGrpSpPr>
          <p:cNvPr id="20" name="千图PPT彼岸天：ID 8661124库_组合 7"/>
          <p:cNvGrpSpPr/>
          <p:nvPr>
            <p:custDataLst>
              <p:tags r:id="rId4"/>
            </p:custDataLst>
          </p:nvPr>
        </p:nvGrpSpPr>
        <p:grpSpPr>
          <a:xfrm>
            <a:off x="4710368" y="1306102"/>
            <a:ext cx="2823417" cy="882103"/>
            <a:chOff x="4710368" y="1306102"/>
            <a:chExt cx="2823417" cy="882103"/>
          </a:xfrm>
        </p:grpSpPr>
        <p:sp>
          <p:nvSpPr>
            <p:cNvPr id="24" name="TextBox 78"/>
            <p:cNvSpPr txBox="1"/>
            <p:nvPr/>
          </p:nvSpPr>
          <p:spPr bwMode="auto">
            <a:xfrm>
              <a:off x="4710368" y="1306102"/>
              <a:ext cx="2823417" cy="309958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normAutofit/>
            </a:bodyPr>
            <a:lstStyle/>
            <a:p>
              <a:pPr algn="r" latinLnBrk="0"/>
              <a:r>
                <a:rPr lang="zh-CN" altLang="en-US" sz="1400" dirty="0">
                  <a:solidFill>
                    <a:schemeClr val="accent3"/>
                  </a:solidFill>
                  <a:effectLst/>
                </a:rPr>
                <a:t>Enter the title text</a:t>
              </a:r>
            </a:p>
          </p:txBody>
        </p:sp>
        <p:sp>
          <p:nvSpPr>
            <p:cNvPr id="25" name="TextBox 79"/>
            <p:cNvSpPr txBox="1"/>
            <p:nvPr/>
          </p:nvSpPr>
          <p:spPr bwMode="auto">
            <a:xfrm>
              <a:off x="4710368" y="1616060"/>
              <a:ext cx="2823417" cy="572145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 lnSpcReduction="10000"/>
            </a:bodyPr>
            <a:lstStyle/>
            <a:p>
              <a:pPr algn="r" latinLnBrk="0">
                <a:lnSpc>
                  <a:spcPct val="120000"/>
                </a:lnSpc>
              </a:pPr>
              <a:r>
                <a:rPr lang="zh-CN" altLang="en-US" sz="1100" b="0" dirty="0">
                  <a:solidFill>
                    <a:schemeClr val="tx1"/>
                  </a:solidFill>
                  <a:effectLst/>
                </a:rPr>
                <a:t>Please replace the text content copy your content to this</a:t>
              </a:r>
              <a:br>
                <a:rPr lang="zh-CN" altLang="en-US" sz="1100" b="0" dirty="0">
                  <a:solidFill>
                    <a:schemeClr val="tx1"/>
                  </a:solidFill>
                  <a:effectLst/>
                </a:rPr>
              </a:br>
              <a:endParaRPr lang="zh-CN" altLang="en-US" sz="1100" b="0" dirty="0"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21" name="千图PPT彼岸天：ID 8661124库_组合 8"/>
          <p:cNvGrpSpPr/>
          <p:nvPr>
            <p:custDataLst>
              <p:tags r:id="rId5"/>
            </p:custDataLst>
          </p:nvPr>
        </p:nvGrpSpPr>
        <p:grpSpPr>
          <a:xfrm>
            <a:off x="8572217" y="2440075"/>
            <a:ext cx="2823417" cy="882103"/>
            <a:chOff x="8572217" y="2440075"/>
            <a:chExt cx="2823417" cy="882103"/>
          </a:xfrm>
        </p:grpSpPr>
        <p:sp>
          <p:nvSpPr>
            <p:cNvPr id="22" name="TextBox 82"/>
            <p:cNvSpPr txBox="1"/>
            <p:nvPr/>
          </p:nvSpPr>
          <p:spPr bwMode="auto">
            <a:xfrm>
              <a:off x="8572217" y="2440075"/>
              <a:ext cx="2823417" cy="309958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normAutofit/>
            </a:bodyPr>
            <a:lstStyle/>
            <a:p>
              <a:pPr algn="l" latinLnBrk="0"/>
              <a:r>
                <a:rPr lang="zh-CN" altLang="en-US" sz="1400" dirty="0">
                  <a:solidFill>
                    <a:schemeClr val="accent4"/>
                  </a:solidFill>
                  <a:effectLst/>
                </a:rPr>
                <a:t>Enter the title text</a:t>
              </a:r>
            </a:p>
          </p:txBody>
        </p:sp>
        <p:sp>
          <p:nvSpPr>
            <p:cNvPr id="23" name="TextBox 83"/>
            <p:cNvSpPr txBox="1"/>
            <p:nvPr/>
          </p:nvSpPr>
          <p:spPr bwMode="auto">
            <a:xfrm>
              <a:off x="8572217" y="2750033"/>
              <a:ext cx="2823417" cy="572145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 lnSpcReduction="10000"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1100" b="0" dirty="0">
                  <a:solidFill>
                    <a:schemeClr val="tx1"/>
                  </a:solidFill>
                  <a:effectLst/>
                </a:rPr>
                <a:t>Please replace the text content copy your content to this</a:t>
              </a:r>
              <a:br>
                <a:rPr lang="zh-CN" altLang="en-US" sz="1100" b="0" dirty="0">
                  <a:solidFill>
                    <a:schemeClr val="tx1"/>
                  </a:solidFill>
                  <a:effectLst/>
                </a:rPr>
              </a:br>
              <a:endParaRPr lang="zh-CN" altLang="en-US" sz="1100" b="0" dirty="0"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3" name="矩形 2"/>
          <p:cNvSpPr/>
          <p:nvPr userDrawn="1"/>
        </p:nvSpPr>
        <p:spPr>
          <a:xfrm>
            <a:off x="4605038" y="453522"/>
            <a:ext cx="2646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spc="300" dirty="0">
                <a:solidFill>
                  <a:schemeClr val="tx1"/>
                </a:solidFill>
                <a:latin typeface="造字工房俊雅（非商用）常规体" pitchFamily="50" charset="-122"/>
                <a:ea typeface="造字工房俊雅（非商用）常规体" pitchFamily="50" charset="-122"/>
              </a:rPr>
              <a:t>Please enter the title here</a:t>
            </a:r>
            <a:endParaRPr lang="en-US" altLang="zh-CN" sz="2800" spc="300" dirty="0">
              <a:solidFill>
                <a:schemeClr val="tx1"/>
              </a:solidFill>
              <a:latin typeface="造字工房俊雅（非商用）常规体" pitchFamily="50" charset="-122"/>
              <a:ea typeface="造字工房俊雅（非商用）常规体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:a14="http://schemas.microsoft.com/office/drawing/2010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千图PPT彼岸天：ID 8661124库_组合 4"/>
          <p:cNvGrpSpPr/>
          <p:nvPr>
            <p:custDataLst>
              <p:tags r:id="rId1"/>
            </p:custDataLst>
          </p:nvPr>
        </p:nvGrpSpPr>
        <p:grpSpPr>
          <a:xfrm>
            <a:off x="3787487" y="1268760"/>
            <a:ext cx="4640923" cy="4765920"/>
            <a:chOff x="3787487" y="1379315"/>
            <a:chExt cx="4640923" cy="4765920"/>
          </a:xfrm>
        </p:grpSpPr>
        <p:grpSp>
          <p:nvGrpSpPr>
            <p:cNvPr id="13" name="Group 5"/>
            <p:cNvGrpSpPr/>
            <p:nvPr/>
          </p:nvGrpSpPr>
          <p:grpSpPr>
            <a:xfrm>
              <a:off x="3787487" y="2880964"/>
              <a:ext cx="2145129" cy="1702252"/>
              <a:chOff x="3787487" y="2880964"/>
              <a:chExt cx="2145129" cy="1702252"/>
            </a:xfrm>
          </p:grpSpPr>
          <p:sp>
            <p:nvSpPr>
              <p:cNvPr id="23" name="Freeform: Shape 15"/>
              <p:cNvSpPr/>
              <p:nvPr/>
            </p:nvSpPr>
            <p:spPr>
              <a:xfrm>
                <a:off x="4230365" y="2880964"/>
                <a:ext cx="1702251" cy="1702252"/>
              </a:xfrm>
              <a:custGeom>
                <a:avLst/>
                <a:gdLst>
                  <a:gd name="connsiteX0" fmla="*/ 2939403 w 3423157"/>
                  <a:gd name="connsiteY0" fmla="*/ 1384993 h 3423158"/>
                  <a:gd name="connsiteX1" fmla="*/ 3423157 w 3423157"/>
                  <a:gd name="connsiteY1" fmla="*/ 1384993 h 3423158"/>
                  <a:gd name="connsiteX2" fmla="*/ 3423157 w 3423157"/>
                  <a:gd name="connsiteY2" fmla="*/ 1936950 h 3423158"/>
                  <a:gd name="connsiteX3" fmla="*/ 3423157 w 3423157"/>
                  <a:gd name="connsiteY3" fmla="*/ 1937819 h 3423158"/>
                  <a:gd name="connsiteX4" fmla="*/ 3423157 w 3423157"/>
                  <a:gd name="connsiteY4" fmla="*/ 2284534 h 3423158"/>
                  <a:gd name="connsiteX5" fmla="*/ 3423157 w 3423157"/>
                  <a:gd name="connsiteY5" fmla="*/ 2420703 h 3423158"/>
                  <a:gd name="connsiteX6" fmla="*/ 3423157 w 3423157"/>
                  <a:gd name="connsiteY6" fmla="*/ 2421572 h 3423158"/>
                  <a:gd name="connsiteX7" fmla="*/ 3423157 w 3423157"/>
                  <a:gd name="connsiteY7" fmla="*/ 2475034 h 3423158"/>
                  <a:gd name="connsiteX8" fmla="*/ 3423157 w 3423157"/>
                  <a:gd name="connsiteY8" fmla="*/ 2852620 h 3423158"/>
                  <a:gd name="connsiteX9" fmla="*/ 2852619 w 3423157"/>
                  <a:gd name="connsiteY9" fmla="*/ 3423158 h 3423158"/>
                  <a:gd name="connsiteX10" fmla="*/ 2549355 w 3423157"/>
                  <a:gd name="connsiteY10" fmla="*/ 3423158 h 3423158"/>
                  <a:gd name="connsiteX11" fmla="*/ 2549355 w 3423157"/>
                  <a:gd name="connsiteY11" fmla="*/ 2937465 h 3423158"/>
                  <a:gd name="connsiteX12" fmla="*/ 2612605 w 3423157"/>
                  <a:gd name="connsiteY12" fmla="*/ 2931089 h 3423158"/>
                  <a:gd name="connsiteX13" fmla="*/ 2939403 w 3423157"/>
                  <a:gd name="connsiteY13" fmla="*/ 2530121 h 3423158"/>
                  <a:gd name="connsiteX14" fmla="*/ 2939403 w 3423157"/>
                  <a:gd name="connsiteY14" fmla="*/ 2475034 h 3423158"/>
                  <a:gd name="connsiteX15" fmla="*/ 2937519 w 3423157"/>
                  <a:gd name="connsiteY15" fmla="*/ 2475034 h 3423158"/>
                  <a:gd name="connsiteX16" fmla="*/ 2937519 w 3423157"/>
                  <a:gd name="connsiteY16" fmla="*/ 2284534 h 3423158"/>
                  <a:gd name="connsiteX17" fmla="*/ 2939403 w 3423157"/>
                  <a:gd name="connsiteY17" fmla="*/ 2284534 h 3423158"/>
                  <a:gd name="connsiteX18" fmla="*/ 2939403 w 3423157"/>
                  <a:gd name="connsiteY18" fmla="*/ 1937819 h 3423158"/>
                  <a:gd name="connsiteX19" fmla="*/ 2939403 w 3423157"/>
                  <a:gd name="connsiteY19" fmla="*/ 1936950 h 3423158"/>
                  <a:gd name="connsiteX20" fmla="*/ 2160620 w 3423157"/>
                  <a:gd name="connsiteY20" fmla="*/ 0 h 3423158"/>
                  <a:gd name="connsiteX21" fmla="*/ 2526770 w 3423157"/>
                  <a:gd name="connsiteY21" fmla="*/ 0 h 3423158"/>
                  <a:gd name="connsiteX22" fmla="*/ 2526770 w 3423157"/>
                  <a:gd name="connsiteY22" fmla="*/ 1 h 3423158"/>
                  <a:gd name="connsiteX23" fmla="*/ 2852619 w 3423157"/>
                  <a:gd name="connsiteY23" fmla="*/ 1 h 3423158"/>
                  <a:gd name="connsiteX24" fmla="*/ 3423157 w 3423157"/>
                  <a:gd name="connsiteY24" fmla="*/ 570539 h 3423158"/>
                  <a:gd name="connsiteX25" fmla="*/ 3423157 w 3423157"/>
                  <a:gd name="connsiteY25" fmla="*/ 901239 h 3423158"/>
                  <a:gd name="connsiteX26" fmla="*/ 2939403 w 3423157"/>
                  <a:gd name="connsiteY26" fmla="*/ 901239 h 3423158"/>
                  <a:gd name="connsiteX27" fmla="*/ 2939403 w 3423157"/>
                  <a:gd name="connsiteY27" fmla="*/ 893037 h 3423158"/>
                  <a:gd name="connsiteX28" fmla="*/ 2530120 w 3423157"/>
                  <a:gd name="connsiteY28" fmla="*/ 483754 h 3423158"/>
                  <a:gd name="connsiteX29" fmla="*/ 2445571 w 3423157"/>
                  <a:gd name="connsiteY29" fmla="*/ 483754 h 3423158"/>
                  <a:gd name="connsiteX30" fmla="*/ 2445571 w 3423157"/>
                  <a:gd name="connsiteY30" fmla="*/ 483674 h 3423158"/>
                  <a:gd name="connsiteX31" fmla="*/ 2432634 w 3423157"/>
                  <a:gd name="connsiteY31" fmla="*/ 483674 h 3423158"/>
                  <a:gd name="connsiteX32" fmla="*/ 2432634 w 3423157"/>
                  <a:gd name="connsiteY32" fmla="*/ 483754 h 3423158"/>
                  <a:gd name="connsiteX33" fmla="*/ 1961818 w 3423157"/>
                  <a:gd name="connsiteY33" fmla="*/ 483754 h 3423158"/>
                  <a:gd name="connsiteX34" fmla="*/ 1948881 w 3423157"/>
                  <a:gd name="connsiteY34" fmla="*/ 483754 h 3423158"/>
                  <a:gd name="connsiteX35" fmla="*/ 893036 w 3423157"/>
                  <a:gd name="connsiteY35" fmla="*/ 483754 h 3423158"/>
                  <a:gd name="connsiteX36" fmla="*/ 483753 w 3423157"/>
                  <a:gd name="connsiteY36" fmla="*/ 893037 h 3423158"/>
                  <a:gd name="connsiteX37" fmla="*/ 483753 w 3423157"/>
                  <a:gd name="connsiteY37" fmla="*/ 2530121 h 3423158"/>
                  <a:gd name="connsiteX38" fmla="*/ 893036 w 3423157"/>
                  <a:gd name="connsiteY38" fmla="*/ 2939404 h 3423158"/>
                  <a:gd name="connsiteX39" fmla="*/ 2065602 w 3423157"/>
                  <a:gd name="connsiteY39" fmla="*/ 2939404 h 3423158"/>
                  <a:gd name="connsiteX40" fmla="*/ 2065602 w 3423157"/>
                  <a:gd name="connsiteY40" fmla="*/ 3423158 h 3423158"/>
                  <a:gd name="connsiteX41" fmla="*/ 570538 w 3423157"/>
                  <a:gd name="connsiteY41" fmla="*/ 3423158 h 3423158"/>
                  <a:gd name="connsiteX42" fmla="*/ 0 w 3423157"/>
                  <a:gd name="connsiteY42" fmla="*/ 2852620 h 3423158"/>
                  <a:gd name="connsiteX43" fmla="*/ 0 w 3423157"/>
                  <a:gd name="connsiteY43" fmla="*/ 570539 h 3423158"/>
                  <a:gd name="connsiteX44" fmla="*/ 570538 w 3423157"/>
                  <a:gd name="connsiteY44" fmla="*/ 1 h 3423158"/>
                  <a:gd name="connsiteX45" fmla="*/ 1948881 w 3423157"/>
                  <a:gd name="connsiteY45" fmla="*/ 1 h 3423158"/>
                  <a:gd name="connsiteX46" fmla="*/ 1961818 w 3423157"/>
                  <a:gd name="connsiteY46" fmla="*/ 1 h 3423158"/>
                  <a:gd name="connsiteX47" fmla="*/ 2160620 w 3423157"/>
                  <a:gd name="connsiteY47" fmla="*/ 1 h 3423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3423157" h="3423158">
                    <a:moveTo>
                      <a:pt x="2939403" y="1384993"/>
                    </a:moveTo>
                    <a:lnTo>
                      <a:pt x="3423157" y="1384993"/>
                    </a:lnTo>
                    <a:lnTo>
                      <a:pt x="3423157" y="1936950"/>
                    </a:lnTo>
                    <a:lnTo>
                      <a:pt x="3423157" y="1937819"/>
                    </a:lnTo>
                    <a:lnTo>
                      <a:pt x="3423157" y="2284534"/>
                    </a:lnTo>
                    <a:lnTo>
                      <a:pt x="3423157" y="2420703"/>
                    </a:lnTo>
                    <a:lnTo>
                      <a:pt x="3423157" y="2421572"/>
                    </a:lnTo>
                    <a:lnTo>
                      <a:pt x="3423157" y="2475034"/>
                    </a:lnTo>
                    <a:lnTo>
                      <a:pt x="3423157" y="2852620"/>
                    </a:lnTo>
                    <a:cubicBezTo>
                      <a:pt x="3423157" y="3167719"/>
                      <a:pt x="3167718" y="3423158"/>
                      <a:pt x="2852619" y="3423158"/>
                    </a:cubicBezTo>
                    <a:lnTo>
                      <a:pt x="2549355" y="3423158"/>
                    </a:lnTo>
                    <a:lnTo>
                      <a:pt x="2549355" y="2937465"/>
                    </a:lnTo>
                    <a:lnTo>
                      <a:pt x="2612605" y="2931089"/>
                    </a:lnTo>
                    <a:cubicBezTo>
                      <a:pt x="2799108" y="2892925"/>
                      <a:pt x="2939403" y="2727907"/>
                      <a:pt x="2939403" y="2530121"/>
                    </a:cubicBezTo>
                    <a:lnTo>
                      <a:pt x="2939403" y="2475034"/>
                    </a:lnTo>
                    <a:lnTo>
                      <a:pt x="2937519" y="2475034"/>
                    </a:lnTo>
                    <a:lnTo>
                      <a:pt x="2937519" y="2284534"/>
                    </a:lnTo>
                    <a:lnTo>
                      <a:pt x="2939403" y="2284534"/>
                    </a:lnTo>
                    <a:lnTo>
                      <a:pt x="2939403" y="1937819"/>
                    </a:lnTo>
                    <a:lnTo>
                      <a:pt x="2939403" y="1936950"/>
                    </a:lnTo>
                    <a:close/>
                    <a:moveTo>
                      <a:pt x="2160620" y="0"/>
                    </a:moveTo>
                    <a:lnTo>
                      <a:pt x="2526770" y="0"/>
                    </a:lnTo>
                    <a:lnTo>
                      <a:pt x="2526770" y="1"/>
                    </a:lnTo>
                    <a:lnTo>
                      <a:pt x="2852619" y="1"/>
                    </a:lnTo>
                    <a:cubicBezTo>
                      <a:pt x="3167718" y="1"/>
                      <a:pt x="3423157" y="255440"/>
                      <a:pt x="3423157" y="570539"/>
                    </a:cubicBezTo>
                    <a:lnTo>
                      <a:pt x="3423157" y="901239"/>
                    </a:lnTo>
                    <a:lnTo>
                      <a:pt x="2939403" y="901239"/>
                    </a:lnTo>
                    <a:lnTo>
                      <a:pt x="2939403" y="893037"/>
                    </a:lnTo>
                    <a:cubicBezTo>
                      <a:pt x="2939403" y="666996"/>
                      <a:pt x="2756161" y="483754"/>
                      <a:pt x="2530120" y="483754"/>
                    </a:cubicBezTo>
                    <a:lnTo>
                      <a:pt x="2445571" y="483754"/>
                    </a:lnTo>
                    <a:lnTo>
                      <a:pt x="2445571" y="483674"/>
                    </a:lnTo>
                    <a:lnTo>
                      <a:pt x="2432634" y="483674"/>
                    </a:lnTo>
                    <a:lnTo>
                      <a:pt x="2432634" y="483754"/>
                    </a:lnTo>
                    <a:lnTo>
                      <a:pt x="1961818" y="483754"/>
                    </a:lnTo>
                    <a:lnTo>
                      <a:pt x="1948881" y="483754"/>
                    </a:lnTo>
                    <a:lnTo>
                      <a:pt x="893036" y="483754"/>
                    </a:lnTo>
                    <a:cubicBezTo>
                      <a:pt x="666995" y="483754"/>
                      <a:pt x="483753" y="666996"/>
                      <a:pt x="483753" y="893037"/>
                    </a:cubicBezTo>
                    <a:lnTo>
                      <a:pt x="483753" y="2530121"/>
                    </a:lnTo>
                    <a:cubicBezTo>
                      <a:pt x="483753" y="2756162"/>
                      <a:pt x="666995" y="2939404"/>
                      <a:pt x="893036" y="2939404"/>
                    </a:cubicBezTo>
                    <a:lnTo>
                      <a:pt x="2065602" y="2939404"/>
                    </a:lnTo>
                    <a:lnTo>
                      <a:pt x="2065602" y="3423158"/>
                    </a:lnTo>
                    <a:lnTo>
                      <a:pt x="570538" y="3423158"/>
                    </a:lnTo>
                    <a:cubicBezTo>
                      <a:pt x="255439" y="3423158"/>
                      <a:pt x="0" y="3167719"/>
                      <a:pt x="0" y="2852620"/>
                    </a:cubicBezTo>
                    <a:lnTo>
                      <a:pt x="0" y="570539"/>
                    </a:lnTo>
                    <a:cubicBezTo>
                      <a:pt x="0" y="255440"/>
                      <a:pt x="255439" y="1"/>
                      <a:pt x="570538" y="1"/>
                    </a:cubicBezTo>
                    <a:lnTo>
                      <a:pt x="1948881" y="1"/>
                    </a:lnTo>
                    <a:lnTo>
                      <a:pt x="1961818" y="1"/>
                    </a:lnTo>
                    <a:lnTo>
                      <a:pt x="2160620" y="1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" name="Oval 16"/>
              <p:cNvSpPr/>
              <p:nvPr/>
            </p:nvSpPr>
            <p:spPr>
              <a:xfrm>
                <a:off x="3787487" y="3360615"/>
                <a:ext cx="952500" cy="7429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4" name="Group 6"/>
            <p:cNvGrpSpPr/>
            <p:nvPr/>
          </p:nvGrpSpPr>
          <p:grpSpPr>
            <a:xfrm>
              <a:off x="5240137" y="1379315"/>
              <a:ext cx="1702252" cy="2189739"/>
              <a:chOff x="5240137" y="1379315"/>
              <a:chExt cx="1702252" cy="2189739"/>
            </a:xfrm>
          </p:grpSpPr>
          <p:sp>
            <p:nvSpPr>
              <p:cNvPr id="21" name="Freeform: Shape 13"/>
              <p:cNvSpPr/>
              <p:nvPr/>
            </p:nvSpPr>
            <p:spPr>
              <a:xfrm rot="16200000" flipH="1" flipV="1">
                <a:off x="5240137" y="1866803"/>
                <a:ext cx="1702251" cy="1702252"/>
              </a:xfrm>
              <a:custGeom>
                <a:avLst/>
                <a:gdLst>
                  <a:gd name="connsiteX0" fmla="*/ 2939403 w 3423157"/>
                  <a:gd name="connsiteY0" fmla="*/ 1384993 h 3423158"/>
                  <a:gd name="connsiteX1" fmla="*/ 3423157 w 3423157"/>
                  <a:gd name="connsiteY1" fmla="*/ 1384993 h 3423158"/>
                  <a:gd name="connsiteX2" fmla="*/ 3423157 w 3423157"/>
                  <a:gd name="connsiteY2" fmla="*/ 1936950 h 3423158"/>
                  <a:gd name="connsiteX3" fmla="*/ 3423157 w 3423157"/>
                  <a:gd name="connsiteY3" fmla="*/ 1937819 h 3423158"/>
                  <a:gd name="connsiteX4" fmla="*/ 3423157 w 3423157"/>
                  <a:gd name="connsiteY4" fmla="*/ 2284534 h 3423158"/>
                  <a:gd name="connsiteX5" fmla="*/ 3423157 w 3423157"/>
                  <a:gd name="connsiteY5" fmla="*/ 2420703 h 3423158"/>
                  <a:gd name="connsiteX6" fmla="*/ 3423157 w 3423157"/>
                  <a:gd name="connsiteY6" fmla="*/ 2421572 h 3423158"/>
                  <a:gd name="connsiteX7" fmla="*/ 3423157 w 3423157"/>
                  <a:gd name="connsiteY7" fmla="*/ 2475034 h 3423158"/>
                  <a:gd name="connsiteX8" fmla="*/ 3423157 w 3423157"/>
                  <a:gd name="connsiteY8" fmla="*/ 2852620 h 3423158"/>
                  <a:gd name="connsiteX9" fmla="*/ 2852619 w 3423157"/>
                  <a:gd name="connsiteY9" fmla="*/ 3423158 h 3423158"/>
                  <a:gd name="connsiteX10" fmla="*/ 2549355 w 3423157"/>
                  <a:gd name="connsiteY10" fmla="*/ 3423158 h 3423158"/>
                  <a:gd name="connsiteX11" fmla="*/ 2549355 w 3423157"/>
                  <a:gd name="connsiteY11" fmla="*/ 2937465 h 3423158"/>
                  <a:gd name="connsiteX12" fmla="*/ 2612605 w 3423157"/>
                  <a:gd name="connsiteY12" fmla="*/ 2931089 h 3423158"/>
                  <a:gd name="connsiteX13" fmla="*/ 2939403 w 3423157"/>
                  <a:gd name="connsiteY13" fmla="*/ 2530121 h 3423158"/>
                  <a:gd name="connsiteX14" fmla="*/ 2939403 w 3423157"/>
                  <a:gd name="connsiteY14" fmla="*/ 2475034 h 3423158"/>
                  <a:gd name="connsiteX15" fmla="*/ 2937519 w 3423157"/>
                  <a:gd name="connsiteY15" fmla="*/ 2475034 h 3423158"/>
                  <a:gd name="connsiteX16" fmla="*/ 2937519 w 3423157"/>
                  <a:gd name="connsiteY16" fmla="*/ 2284534 h 3423158"/>
                  <a:gd name="connsiteX17" fmla="*/ 2939403 w 3423157"/>
                  <a:gd name="connsiteY17" fmla="*/ 2284534 h 3423158"/>
                  <a:gd name="connsiteX18" fmla="*/ 2939403 w 3423157"/>
                  <a:gd name="connsiteY18" fmla="*/ 1937819 h 3423158"/>
                  <a:gd name="connsiteX19" fmla="*/ 2939403 w 3423157"/>
                  <a:gd name="connsiteY19" fmla="*/ 1936950 h 3423158"/>
                  <a:gd name="connsiteX20" fmla="*/ 2160620 w 3423157"/>
                  <a:gd name="connsiteY20" fmla="*/ 0 h 3423158"/>
                  <a:gd name="connsiteX21" fmla="*/ 2526770 w 3423157"/>
                  <a:gd name="connsiteY21" fmla="*/ 0 h 3423158"/>
                  <a:gd name="connsiteX22" fmla="*/ 2526770 w 3423157"/>
                  <a:gd name="connsiteY22" fmla="*/ 1 h 3423158"/>
                  <a:gd name="connsiteX23" fmla="*/ 2852619 w 3423157"/>
                  <a:gd name="connsiteY23" fmla="*/ 1 h 3423158"/>
                  <a:gd name="connsiteX24" fmla="*/ 3423157 w 3423157"/>
                  <a:gd name="connsiteY24" fmla="*/ 570539 h 3423158"/>
                  <a:gd name="connsiteX25" fmla="*/ 3423157 w 3423157"/>
                  <a:gd name="connsiteY25" fmla="*/ 901239 h 3423158"/>
                  <a:gd name="connsiteX26" fmla="*/ 2939403 w 3423157"/>
                  <a:gd name="connsiteY26" fmla="*/ 901239 h 3423158"/>
                  <a:gd name="connsiteX27" fmla="*/ 2939403 w 3423157"/>
                  <a:gd name="connsiteY27" fmla="*/ 893037 h 3423158"/>
                  <a:gd name="connsiteX28" fmla="*/ 2530120 w 3423157"/>
                  <a:gd name="connsiteY28" fmla="*/ 483754 h 3423158"/>
                  <a:gd name="connsiteX29" fmla="*/ 2445571 w 3423157"/>
                  <a:gd name="connsiteY29" fmla="*/ 483754 h 3423158"/>
                  <a:gd name="connsiteX30" fmla="*/ 2445571 w 3423157"/>
                  <a:gd name="connsiteY30" fmla="*/ 483674 h 3423158"/>
                  <a:gd name="connsiteX31" fmla="*/ 2432634 w 3423157"/>
                  <a:gd name="connsiteY31" fmla="*/ 483674 h 3423158"/>
                  <a:gd name="connsiteX32" fmla="*/ 2432634 w 3423157"/>
                  <a:gd name="connsiteY32" fmla="*/ 483754 h 3423158"/>
                  <a:gd name="connsiteX33" fmla="*/ 1961818 w 3423157"/>
                  <a:gd name="connsiteY33" fmla="*/ 483754 h 3423158"/>
                  <a:gd name="connsiteX34" fmla="*/ 1948881 w 3423157"/>
                  <a:gd name="connsiteY34" fmla="*/ 483754 h 3423158"/>
                  <a:gd name="connsiteX35" fmla="*/ 893036 w 3423157"/>
                  <a:gd name="connsiteY35" fmla="*/ 483754 h 3423158"/>
                  <a:gd name="connsiteX36" fmla="*/ 483753 w 3423157"/>
                  <a:gd name="connsiteY36" fmla="*/ 893037 h 3423158"/>
                  <a:gd name="connsiteX37" fmla="*/ 483753 w 3423157"/>
                  <a:gd name="connsiteY37" fmla="*/ 2530121 h 3423158"/>
                  <a:gd name="connsiteX38" fmla="*/ 893036 w 3423157"/>
                  <a:gd name="connsiteY38" fmla="*/ 2939404 h 3423158"/>
                  <a:gd name="connsiteX39" fmla="*/ 2065602 w 3423157"/>
                  <a:gd name="connsiteY39" fmla="*/ 2939404 h 3423158"/>
                  <a:gd name="connsiteX40" fmla="*/ 2065602 w 3423157"/>
                  <a:gd name="connsiteY40" fmla="*/ 3423158 h 3423158"/>
                  <a:gd name="connsiteX41" fmla="*/ 570538 w 3423157"/>
                  <a:gd name="connsiteY41" fmla="*/ 3423158 h 3423158"/>
                  <a:gd name="connsiteX42" fmla="*/ 0 w 3423157"/>
                  <a:gd name="connsiteY42" fmla="*/ 2852620 h 3423158"/>
                  <a:gd name="connsiteX43" fmla="*/ 0 w 3423157"/>
                  <a:gd name="connsiteY43" fmla="*/ 570539 h 3423158"/>
                  <a:gd name="connsiteX44" fmla="*/ 570538 w 3423157"/>
                  <a:gd name="connsiteY44" fmla="*/ 1 h 3423158"/>
                  <a:gd name="connsiteX45" fmla="*/ 1948881 w 3423157"/>
                  <a:gd name="connsiteY45" fmla="*/ 1 h 3423158"/>
                  <a:gd name="connsiteX46" fmla="*/ 1961818 w 3423157"/>
                  <a:gd name="connsiteY46" fmla="*/ 1 h 3423158"/>
                  <a:gd name="connsiteX47" fmla="*/ 2160620 w 3423157"/>
                  <a:gd name="connsiteY47" fmla="*/ 1 h 3423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3423157" h="3423158">
                    <a:moveTo>
                      <a:pt x="2939403" y="1384993"/>
                    </a:moveTo>
                    <a:lnTo>
                      <a:pt x="3423157" y="1384993"/>
                    </a:lnTo>
                    <a:lnTo>
                      <a:pt x="3423157" y="1936950"/>
                    </a:lnTo>
                    <a:lnTo>
                      <a:pt x="3423157" y="1937819"/>
                    </a:lnTo>
                    <a:lnTo>
                      <a:pt x="3423157" y="2284534"/>
                    </a:lnTo>
                    <a:lnTo>
                      <a:pt x="3423157" y="2420703"/>
                    </a:lnTo>
                    <a:lnTo>
                      <a:pt x="3423157" y="2421572"/>
                    </a:lnTo>
                    <a:lnTo>
                      <a:pt x="3423157" y="2475034"/>
                    </a:lnTo>
                    <a:lnTo>
                      <a:pt x="3423157" y="2852620"/>
                    </a:lnTo>
                    <a:cubicBezTo>
                      <a:pt x="3423157" y="3167719"/>
                      <a:pt x="3167718" y="3423158"/>
                      <a:pt x="2852619" y="3423158"/>
                    </a:cubicBezTo>
                    <a:lnTo>
                      <a:pt x="2549355" y="3423158"/>
                    </a:lnTo>
                    <a:lnTo>
                      <a:pt x="2549355" y="2937465"/>
                    </a:lnTo>
                    <a:lnTo>
                      <a:pt x="2612605" y="2931089"/>
                    </a:lnTo>
                    <a:cubicBezTo>
                      <a:pt x="2799108" y="2892925"/>
                      <a:pt x="2939403" y="2727907"/>
                      <a:pt x="2939403" y="2530121"/>
                    </a:cubicBezTo>
                    <a:lnTo>
                      <a:pt x="2939403" y="2475034"/>
                    </a:lnTo>
                    <a:lnTo>
                      <a:pt x="2937519" y="2475034"/>
                    </a:lnTo>
                    <a:lnTo>
                      <a:pt x="2937519" y="2284534"/>
                    </a:lnTo>
                    <a:lnTo>
                      <a:pt x="2939403" y="2284534"/>
                    </a:lnTo>
                    <a:lnTo>
                      <a:pt x="2939403" y="1937819"/>
                    </a:lnTo>
                    <a:lnTo>
                      <a:pt x="2939403" y="1936950"/>
                    </a:lnTo>
                    <a:close/>
                    <a:moveTo>
                      <a:pt x="2160620" y="0"/>
                    </a:moveTo>
                    <a:lnTo>
                      <a:pt x="2526770" y="0"/>
                    </a:lnTo>
                    <a:lnTo>
                      <a:pt x="2526770" y="1"/>
                    </a:lnTo>
                    <a:lnTo>
                      <a:pt x="2852619" y="1"/>
                    </a:lnTo>
                    <a:cubicBezTo>
                      <a:pt x="3167718" y="1"/>
                      <a:pt x="3423157" y="255440"/>
                      <a:pt x="3423157" y="570539"/>
                    </a:cubicBezTo>
                    <a:lnTo>
                      <a:pt x="3423157" y="901239"/>
                    </a:lnTo>
                    <a:lnTo>
                      <a:pt x="2939403" y="901239"/>
                    </a:lnTo>
                    <a:lnTo>
                      <a:pt x="2939403" y="893037"/>
                    </a:lnTo>
                    <a:cubicBezTo>
                      <a:pt x="2939403" y="666996"/>
                      <a:pt x="2756161" y="483754"/>
                      <a:pt x="2530120" y="483754"/>
                    </a:cubicBezTo>
                    <a:lnTo>
                      <a:pt x="2445571" y="483754"/>
                    </a:lnTo>
                    <a:lnTo>
                      <a:pt x="2445571" y="483674"/>
                    </a:lnTo>
                    <a:lnTo>
                      <a:pt x="2432634" y="483674"/>
                    </a:lnTo>
                    <a:lnTo>
                      <a:pt x="2432634" y="483754"/>
                    </a:lnTo>
                    <a:lnTo>
                      <a:pt x="1961818" y="483754"/>
                    </a:lnTo>
                    <a:lnTo>
                      <a:pt x="1948881" y="483754"/>
                    </a:lnTo>
                    <a:lnTo>
                      <a:pt x="893036" y="483754"/>
                    </a:lnTo>
                    <a:cubicBezTo>
                      <a:pt x="666995" y="483754"/>
                      <a:pt x="483753" y="666996"/>
                      <a:pt x="483753" y="893037"/>
                    </a:cubicBezTo>
                    <a:lnTo>
                      <a:pt x="483753" y="2530121"/>
                    </a:lnTo>
                    <a:cubicBezTo>
                      <a:pt x="483753" y="2756162"/>
                      <a:pt x="666995" y="2939404"/>
                      <a:pt x="893036" y="2939404"/>
                    </a:cubicBezTo>
                    <a:lnTo>
                      <a:pt x="2065602" y="2939404"/>
                    </a:lnTo>
                    <a:lnTo>
                      <a:pt x="2065602" y="3423158"/>
                    </a:lnTo>
                    <a:lnTo>
                      <a:pt x="570538" y="3423158"/>
                    </a:lnTo>
                    <a:cubicBezTo>
                      <a:pt x="255439" y="3423158"/>
                      <a:pt x="0" y="3167719"/>
                      <a:pt x="0" y="2852620"/>
                    </a:cubicBezTo>
                    <a:lnTo>
                      <a:pt x="0" y="570539"/>
                    </a:lnTo>
                    <a:cubicBezTo>
                      <a:pt x="0" y="255440"/>
                      <a:pt x="255439" y="1"/>
                      <a:pt x="570538" y="1"/>
                    </a:cubicBezTo>
                    <a:lnTo>
                      <a:pt x="1948881" y="1"/>
                    </a:lnTo>
                    <a:lnTo>
                      <a:pt x="1961818" y="1"/>
                    </a:lnTo>
                    <a:lnTo>
                      <a:pt x="216062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" name="Oval 14"/>
              <p:cNvSpPr/>
              <p:nvPr/>
            </p:nvSpPr>
            <p:spPr>
              <a:xfrm rot="5400000">
                <a:off x="5624485" y="1484090"/>
                <a:ext cx="952500" cy="74295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5" name="Group 7"/>
            <p:cNvGrpSpPr/>
            <p:nvPr/>
          </p:nvGrpSpPr>
          <p:grpSpPr>
            <a:xfrm>
              <a:off x="5249610" y="3936548"/>
              <a:ext cx="1702252" cy="2208687"/>
              <a:chOff x="5249610" y="3936548"/>
              <a:chExt cx="1702252" cy="2208687"/>
            </a:xfrm>
          </p:grpSpPr>
          <p:sp>
            <p:nvSpPr>
              <p:cNvPr id="19" name="Freeform: Shape 11"/>
              <p:cNvSpPr/>
              <p:nvPr/>
            </p:nvSpPr>
            <p:spPr>
              <a:xfrm rot="16200000">
                <a:off x="5249610" y="3936548"/>
                <a:ext cx="1702251" cy="1702252"/>
              </a:xfrm>
              <a:custGeom>
                <a:avLst/>
                <a:gdLst>
                  <a:gd name="connsiteX0" fmla="*/ 2939403 w 3423157"/>
                  <a:gd name="connsiteY0" fmla="*/ 1384993 h 3423158"/>
                  <a:gd name="connsiteX1" fmla="*/ 3423157 w 3423157"/>
                  <a:gd name="connsiteY1" fmla="*/ 1384993 h 3423158"/>
                  <a:gd name="connsiteX2" fmla="*/ 3423157 w 3423157"/>
                  <a:gd name="connsiteY2" fmla="*/ 1936950 h 3423158"/>
                  <a:gd name="connsiteX3" fmla="*/ 3423157 w 3423157"/>
                  <a:gd name="connsiteY3" fmla="*/ 1937819 h 3423158"/>
                  <a:gd name="connsiteX4" fmla="*/ 3423157 w 3423157"/>
                  <a:gd name="connsiteY4" fmla="*/ 2284534 h 3423158"/>
                  <a:gd name="connsiteX5" fmla="*/ 3423157 w 3423157"/>
                  <a:gd name="connsiteY5" fmla="*/ 2420703 h 3423158"/>
                  <a:gd name="connsiteX6" fmla="*/ 3423157 w 3423157"/>
                  <a:gd name="connsiteY6" fmla="*/ 2421572 h 3423158"/>
                  <a:gd name="connsiteX7" fmla="*/ 3423157 w 3423157"/>
                  <a:gd name="connsiteY7" fmla="*/ 2475034 h 3423158"/>
                  <a:gd name="connsiteX8" fmla="*/ 3423157 w 3423157"/>
                  <a:gd name="connsiteY8" fmla="*/ 2852620 h 3423158"/>
                  <a:gd name="connsiteX9" fmla="*/ 2852619 w 3423157"/>
                  <a:gd name="connsiteY9" fmla="*/ 3423158 h 3423158"/>
                  <a:gd name="connsiteX10" fmla="*/ 2549355 w 3423157"/>
                  <a:gd name="connsiteY10" fmla="*/ 3423158 h 3423158"/>
                  <a:gd name="connsiteX11" fmla="*/ 2549355 w 3423157"/>
                  <a:gd name="connsiteY11" fmla="*/ 2937465 h 3423158"/>
                  <a:gd name="connsiteX12" fmla="*/ 2612605 w 3423157"/>
                  <a:gd name="connsiteY12" fmla="*/ 2931089 h 3423158"/>
                  <a:gd name="connsiteX13" fmla="*/ 2939403 w 3423157"/>
                  <a:gd name="connsiteY13" fmla="*/ 2530121 h 3423158"/>
                  <a:gd name="connsiteX14" fmla="*/ 2939403 w 3423157"/>
                  <a:gd name="connsiteY14" fmla="*/ 2475034 h 3423158"/>
                  <a:gd name="connsiteX15" fmla="*/ 2937519 w 3423157"/>
                  <a:gd name="connsiteY15" fmla="*/ 2475034 h 3423158"/>
                  <a:gd name="connsiteX16" fmla="*/ 2937519 w 3423157"/>
                  <a:gd name="connsiteY16" fmla="*/ 2284534 h 3423158"/>
                  <a:gd name="connsiteX17" fmla="*/ 2939403 w 3423157"/>
                  <a:gd name="connsiteY17" fmla="*/ 2284534 h 3423158"/>
                  <a:gd name="connsiteX18" fmla="*/ 2939403 w 3423157"/>
                  <a:gd name="connsiteY18" fmla="*/ 1937819 h 3423158"/>
                  <a:gd name="connsiteX19" fmla="*/ 2939403 w 3423157"/>
                  <a:gd name="connsiteY19" fmla="*/ 1936950 h 3423158"/>
                  <a:gd name="connsiteX20" fmla="*/ 2160620 w 3423157"/>
                  <a:gd name="connsiteY20" fmla="*/ 0 h 3423158"/>
                  <a:gd name="connsiteX21" fmla="*/ 2526770 w 3423157"/>
                  <a:gd name="connsiteY21" fmla="*/ 0 h 3423158"/>
                  <a:gd name="connsiteX22" fmla="*/ 2526770 w 3423157"/>
                  <a:gd name="connsiteY22" fmla="*/ 1 h 3423158"/>
                  <a:gd name="connsiteX23" fmla="*/ 2852619 w 3423157"/>
                  <a:gd name="connsiteY23" fmla="*/ 1 h 3423158"/>
                  <a:gd name="connsiteX24" fmla="*/ 3423157 w 3423157"/>
                  <a:gd name="connsiteY24" fmla="*/ 570539 h 3423158"/>
                  <a:gd name="connsiteX25" fmla="*/ 3423157 w 3423157"/>
                  <a:gd name="connsiteY25" fmla="*/ 901239 h 3423158"/>
                  <a:gd name="connsiteX26" fmla="*/ 2939403 w 3423157"/>
                  <a:gd name="connsiteY26" fmla="*/ 901239 h 3423158"/>
                  <a:gd name="connsiteX27" fmla="*/ 2939403 w 3423157"/>
                  <a:gd name="connsiteY27" fmla="*/ 893037 h 3423158"/>
                  <a:gd name="connsiteX28" fmla="*/ 2530120 w 3423157"/>
                  <a:gd name="connsiteY28" fmla="*/ 483754 h 3423158"/>
                  <a:gd name="connsiteX29" fmla="*/ 2445571 w 3423157"/>
                  <a:gd name="connsiteY29" fmla="*/ 483754 h 3423158"/>
                  <a:gd name="connsiteX30" fmla="*/ 2445571 w 3423157"/>
                  <a:gd name="connsiteY30" fmla="*/ 483674 h 3423158"/>
                  <a:gd name="connsiteX31" fmla="*/ 2432634 w 3423157"/>
                  <a:gd name="connsiteY31" fmla="*/ 483674 h 3423158"/>
                  <a:gd name="connsiteX32" fmla="*/ 2432634 w 3423157"/>
                  <a:gd name="connsiteY32" fmla="*/ 483754 h 3423158"/>
                  <a:gd name="connsiteX33" fmla="*/ 1961818 w 3423157"/>
                  <a:gd name="connsiteY33" fmla="*/ 483754 h 3423158"/>
                  <a:gd name="connsiteX34" fmla="*/ 1948881 w 3423157"/>
                  <a:gd name="connsiteY34" fmla="*/ 483754 h 3423158"/>
                  <a:gd name="connsiteX35" fmla="*/ 893036 w 3423157"/>
                  <a:gd name="connsiteY35" fmla="*/ 483754 h 3423158"/>
                  <a:gd name="connsiteX36" fmla="*/ 483753 w 3423157"/>
                  <a:gd name="connsiteY36" fmla="*/ 893037 h 3423158"/>
                  <a:gd name="connsiteX37" fmla="*/ 483753 w 3423157"/>
                  <a:gd name="connsiteY37" fmla="*/ 2530121 h 3423158"/>
                  <a:gd name="connsiteX38" fmla="*/ 893036 w 3423157"/>
                  <a:gd name="connsiteY38" fmla="*/ 2939404 h 3423158"/>
                  <a:gd name="connsiteX39" fmla="*/ 2065602 w 3423157"/>
                  <a:gd name="connsiteY39" fmla="*/ 2939404 h 3423158"/>
                  <a:gd name="connsiteX40" fmla="*/ 2065602 w 3423157"/>
                  <a:gd name="connsiteY40" fmla="*/ 3423158 h 3423158"/>
                  <a:gd name="connsiteX41" fmla="*/ 570538 w 3423157"/>
                  <a:gd name="connsiteY41" fmla="*/ 3423158 h 3423158"/>
                  <a:gd name="connsiteX42" fmla="*/ 0 w 3423157"/>
                  <a:gd name="connsiteY42" fmla="*/ 2852620 h 3423158"/>
                  <a:gd name="connsiteX43" fmla="*/ 0 w 3423157"/>
                  <a:gd name="connsiteY43" fmla="*/ 570539 h 3423158"/>
                  <a:gd name="connsiteX44" fmla="*/ 570538 w 3423157"/>
                  <a:gd name="connsiteY44" fmla="*/ 1 h 3423158"/>
                  <a:gd name="connsiteX45" fmla="*/ 1948881 w 3423157"/>
                  <a:gd name="connsiteY45" fmla="*/ 1 h 3423158"/>
                  <a:gd name="connsiteX46" fmla="*/ 1961818 w 3423157"/>
                  <a:gd name="connsiteY46" fmla="*/ 1 h 3423158"/>
                  <a:gd name="connsiteX47" fmla="*/ 2160620 w 3423157"/>
                  <a:gd name="connsiteY47" fmla="*/ 1 h 3423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3423157" h="3423158">
                    <a:moveTo>
                      <a:pt x="2939403" y="1384993"/>
                    </a:moveTo>
                    <a:lnTo>
                      <a:pt x="3423157" y="1384993"/>
                    </a:lnTo>
                    <a:lnTo>
                      <a:pt x="3423157" y="1936950"/>
                    </a:lnTo>
                    <a:lnTo>
                      <a:pt x="3423157" y="1937819"/>
                    </a:lnTo>
                    <a:lnTo>
                      <a:pt x="3423157" y="2284534"/>
                    </a:lnTo>
                    <a:lnTo>
                      <a:pt x="3423157" y="2420703"/>
                    </a:lnTo>
                    <a:lnTo>
                      <a:pt x="3423157" y="2421572"/>
                    </a:lnTo>
                    <a:lnTo>
                      <a:pt x="3423157" y="2475034"/>
                    </a:lnTo>
                    <a:lnTo>
                      <a:pt x="3423157" y="2852620"/>
                    </a:lnTo>
                    <a:cubicBezTo>
                      <a:pt x="3423157" y="3167719"/>
                      <a:pt x="3167718" y="3423158"/>
                      <a:pt x="2852619" y="3423158"/>
                    </a:cubicBezTo>
                    <a:lnTo>
                      <a:pt x="2549355" y="3423158"/>
                    </a:lnTo>
                    <a:lnTo>
                      <a:pt x="2549355" y="2937465"/>
                    </a:lnTo>
                    <a:lnTo>
                      <a:pt x="2612605" y="2931089"/>
                    </a:lnTo>
                    <a:cubicBezTo>
                      <a:pt x="2799108" y="2892925"/>
                      <a:pt x="2939403" y="2727907"/>
                      <a:pt x="2939403" y="2530121"/>
                    </a:cubicBezTo>
                    <a:lnTo>
                      <a:pt x="2939403" y="2475034"/>
                    </a:lnTo>
                    <a:lnTo>
                      <a:pt x="2937519" y="2475034"/>
                    </a:lnTo>
                    <a:lnTo>
                      <a:pt x="2937519" y="2284534"/>
                    </a:lnTo>
                    <a:lnTo>
                      <a:pt x="2939403" y="2284534"/>
                    </a:lnTo>
                    <a:lnTo>
                      <a:pt x="2939403" y="1937819"/>
                    </a:lnTo>
                    <a:lnTo>
                      <a:pt x="2939403" y="1936950"/>
                    </a:lnTo>
                    <a:close/>
                    <a:moveTo>
                      <a:pt x="2160620" y="0"/>
                    </a:moveTo>
                    <a:lnTo>
                      <a:pt x="2526770" y="0"/>
                    </a:lnTo>
                    <a:lnTo>
                      <a:pt x="2526770" y="1"/>
                    </a:lnTo>
                    <a:lnTo>
                      <a:pt x="2852619" y="1"/>
                    </a:lnTo>
                    <a:cubicBezTo>
                      <a:pt x="3167718" y="1"/>
                      <a:pt x="3423157" y="255440"/>
                      <a:pt x="3423157" y="570539"/>
                    </a:cubicBezTo>
                    <a:lnTo>
                      <a:pt x="3423157" y="901239"/>
                    </a:lnTo>
                    <a:lnTo>
                      <a:pt x="2939403" y="901239"/>
                    </a:lnTo>
                    <a:lnTo>
                      <a:pt x="2939403" y="893037"/>
                    </a:lnTo>
                    <a:cubicBezTo>
                      <a:pt x="2939403" y="666996"/>
                      <a:pt x="2756161" y="483754"/>
                      <a:pt x="2530120" y="483754"/>
                    </a:cubicBezTo>
                    <a:lnTo>
                      <a:pt x="2445571" y="483754"/>
                    </a:lnTo>
                    <a:lnTo>
                      <a:pt x="2445571" y="483674"/>
                    </a:lnTo>
                    <a:lnTo>
                      <a:pt x="2432634" y="483674"/>
                    </a:lnTo>
                    <a:lnTo>
                      <a:pt x="2432634" y="483754"/>
                    </a:lnTo>
                    <a:lnTo>
                      <a:pt x="1961818" y="483754"/>
                    </a:lnTo>
                    <a:lnTo>
                      <a:pt x="1948881" y="483754"/>
                    </a:lnTo>
                    <a:lnTo>
                      <a:pt x="893036" y="483754"/>
                    </a:lnTo>
                    <a:cubicBezTo>
                      <a:pt x="666995" y="483754"/>
                      <a:pt x="483753" y="666996"/>
                      <a:pt x="483753" y="893037"/>
                    </a:cubicBezTo>
                    <a:lnTo>
                      <a:pt x="483753" y="2530121"/>
                    </a:lnTo>
                    <a:cubicBezTo>
                      <a:pt x="483753" y="2756162"/>
                      <a:pt x="666995" y="2939404"/>
                      <a:pt x="893036" y="2939404"/>
                    </a:cubicBezTo>
                    <a:lnTo>
                      <a:pt x="2065602" y="2939404"/>
                    </a:lnTo>
                    <a:lnTo>
                      <a:pt x="2065602" y="3423158"/>
                    </a:lnTo>
                    <a:lnTo>
                      <a:pt x="570538" y="3423158"/>
                    </a:lnTo>
                    <a:cubicBezTo>
                      <a:pt x="255439" y="3423158"/>
                      <a:pt x="0" y="3167719"/>
                      <a:pt x="0" y="2852620"/>
                    </a:cubicBezTo>
                    <a:lnTo>
                      <a:pt x="0" y="570539"/>
                    </a:lnTo>
                    <a:cubicBezTo>
                      <a:pt x="0" y="255440"/>
                      <a:pt x="255439" y="1"/>
                      <a:pt x="570538" y="1"/>
                    </a:cubicBezTo>
                    <a:lnTo>
                      <a:pt x="1948881" y="1"/>
                    </a:lnTo>
                    <a:lnTo>
                      <a:pt x="1961818" y="1"/>
                    </a:lnTo>
                    <a:lnTo>
                      <a:pt x="21606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" name="Oval 12"/>
              <p:cNvSpPr/>
              <p:nvPr/>
            </p:nvSpPr>
            <p:spPr>
              <a:xfrm rot="5400000">
                <a:off x="5657847" y="5297510"/>
                <a:ext cx="952500" cy="74295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6" name="Group 8"/>
            <p:cNvGrpSpPr/>
            <p:nvPr/>
          </p:nvGrpSpPr>
          <p:grpSpPr>
            <a:xfrm>
              <a:off x="6259383" y="2911149"/>
              <a:ext cx="2169027" cy="1702252"/>
              <a:chOff x="6259383" y="2911149"/>
              <a:chExt cx="2169027" cy="1702252"/>
            </a:xfrm>
          </p:grpSpPr>
          <p:sp>
            <p:nvSpPr>
              <p:cNvPr id="17" name="Freeform: Shape 9"/>
              <p:cNvSpPr/>
              <p:nvPr/>
            </p:nvSpPr>
            <p:spPr>
              <a:xfrm flipH="1" flipV="1">
                <a:off x="6259383" y="2911149"/>
                <a:ext cx="1702251" cy="1702252"/>
              </a:xfrm>
              <a:custGeom>
                <a:avLst/>
                <a:gdLst>
                  <a:gd name="connsiteX0" fmla="*/ 2939403 w 3423157"/>
                  <a:gd name="connsiteY0" fmla="*/ 1384993 h 3423158"/>
                  <a:gd name="connsiteX1" fmla="*/ 3423157 w 3423157"/>
                  <a:gd name="connsiteY1" fmla="*/ 1384993 h 3423158"/>
                  <a:gd name="connsiteX2" fmla="*/ 3423157 w 3423157"/>
                  <a:gd name="connsiteY2" fmla="*/ 1936950 h 3423158"/>
                  <a:gd name="connsiteX3" fmla="*/ 3423157 w 3423157"/>
                  <a:gd name="connsiteY3" fmla="*/ 1937819 h 3423158"/>
                  <a:gd name="connsiteX4" fmla="*/ 3423157 w 3423157"/>
                  <a:gd name="connsiteY4" fmla="*/ 2284534 h 3423158"/>
                  <a:gd name="connsiteX5" fmla="*/ 3423157 w 3423157"/>
                  <a:gd name="connsiteY5" fmla="*/ 2420703 h 3423158"/>
                  <a:gd name="connsiteX6" fmla="*/ 3423157 w 3423157"/>
                  <a:gd name="connsiteY6" fmla="*/ 2421572 h 3423158"/>
                  <a:gd name="connsiteX7" fmla="*/ 3423157 w 3423157"/>
                  <a:gd name="connsiteY7" fmla="*/ 2475034 h 3423158"/>
                  <a:gd name="connsiteX8" fmla="*/ 3423157 w 3423157"/>
                  <a:gd name="connsiteY8" fmla="*/ 2852620 h 3423158"/>
                  <a:gd name="connsiteX9" fmla="*/ 2852619 w 3423157"/>
                  <a:gd name="connsiteY9" fmla="*/ 3423158 h 3423158"/>
                  <a:gd name="connsiteX10" fmla="*/ 2549355 w 3423157"/>
                  <a:gd name="connsiteY10" fmla="*/ 3423158 h 3423158"/>
                  <a:gd name="connsiteX11" fmla="*/ 2549355 w 3423157"/>
                  <a:gd name="connsiteY11" fmla="*/ 2937465 h 3423158"/>
                  <a:gd name="connsiteX12" fmla="*/ 2612605 w 3423157"/>
                  <a:gd name="connsiteY12" fmla="*/ 2931089 h 3423158"/>
                  <a:gd name="connsiteX13" fmla="*/ 2939403 w 3423157"/>
                  <a:gd name="connsiteY13" fmla="*/ 2530121 h 3423158"/>
                  <a:gd name="connsiteX14" fmla="*/ 2939403 w 3423157"/>
                  <a:gd name="connsiteY14" fmla="*/ 2475034 h 3423158"/>
                  <a:gd name="connsiteX15" fmla="*/ 2937519 w 3423157"/>
                  <a:gd name="connsiteY15" fmla="*/ 2475034 h 3423158"/>
                  <a:gd name="connsiteX16" fmla="*/ 2937519 w 3423157"/>
                  <a:gd name="connsiteY16" fmla="*/ 2284534 h 3423158"/>
                  <a:gd name="connsiteX17" fmla="*/ 2939403 w 3423157"/>
                  <a:gd name="connsiteY17" fmla="*/ 2284534 h 3423158"/>
                  <a:gd name="connsiteX18" fmla="*/ 2939403 w 3423157"/>
                  <a:gd name="connsiteY18" fmla="*/ 1937819 h 3423158"/>
                  <a:gd name="connsiteX19" fmla="*/ 2939403 w 3423157"/>
                  <a:gd name="connsiteY19" fmla="*/ 1936950 h 3423158"/>
                  <a:gd name="connsiteX20" fmla="*/ 2160620 w 3423157"/>
                  <a:gd name="connsiteY20" fmla="*/ 0 h 3423158"/>
                  <a:gd name="connsiteX21" fmla="*/ 2526770 w 3423157"/>
                  <a:gd name="connsiteY21" fmla="*/ 0 h 3423158"/>
                  <a:gd name="connsiteX22" fmla="*/ 2526770 w 3423157"/>
                  <a:gd name="connsiteY22" fmla="*/ 1 h 3423158"/>
                  <a:gd name="connsiteX23" fmla="*/ 2852619 w 3423157"/>
                  <a:gd name="connsiteY23" fmla="*/ 1 h 3423158"/>
                  <a:gd name="connsiteX24" fmla="*/ 3423157 w 3423157"/>
                  <a:gd name="connsiteY24" fmla="*/ 570539 h 3423158"/>
                  <a:gd name="connsiteX25" fmla="*/ 3423157 w 3423157"/>
                  <a:gd name="connsiteY25" fmla="*/ 901239 h 3423158"/>
                  <a:gd name="connsiteX26" fmla="*/ 2939403 w 3423157"/>
                  <a:gd name="connsiteY26" fmla="*/ 901239 h 3423158"/>
                  <a:gd name="connsiteX27" fmla="*/ 2939403 w 3423157"/>
                  <a:gd name="connsiteY27" fmla="*/ 893037 h 3423158"/>
                  <a:gd name="connsiteX28" fmla="*/ 2530120 w 3423157"/>
                  <a:gd name="connsiteY28" fmla="*/ 483754 h 3423158"/>
                  <a:gd name="connsiteX29" fmla="*/ 2445571 w 3423157"/>
                  <a:gd name="connsiteY29" fmla="*/ 483754 h 3423158"/>
                  <a:gd name="connsiteX30" fmla="*/ 2445571 w 3423157"/>
                  <a:gd name="connsiteY30" fmla="*/ 483674 h 3423158"/>
                  <a:gd name="connsiteX31" fmla="*/ 2432634 w 3423157"/>
                  <a:gd name="connsiteY31" fmla="*/ 483674 h 3423158"/>
                  <a:gd name="connsiteX32" fmla="*/ 2432634 w 3423157"/>
                  <a:gd name="connsiteY32" fmla="*/ 483754 h 3423158"/>
                  <a:gd name="connsiteX33" fmla="*/ 1961818 w 3423157"/>
                  <a:gd name="connsiteY33" fmla="*/ 483754 h 3423158"/>
                  <a:gd name="connsiteX34" fmla="*/ 1948881 w 3423157"/>
                  <a:gd name="connsiteY34" fmla="*/ 483754 h 3423158"/>
                  <a:gd name="connsiteX35" fmla="*/ 893036 w 3423157"/>
                  <a:gd name="connsiteY35" fmla="*/ 483754 h 3423158"/>
                  <a:gd name="connsiteX36" fmla="*/ 483753 w 3423157"/>
                  <a:gd name="connsiteY36" fmla="*/ 893037 h 3423158"/>
                  <a:gd name="connsiteX37" fmla="*/ 483753 w 3423157"/>
                  <a:gd name="connsiteY37" fmla="*/ 2530121 h 3423158"/>
                  <a:gd name="connsiteX38" fmla="*/ 893036 w 3423157"/>
                  <a:gd name="connsiteY38" fmla="*/ 2939404 h 3423158"/>
                  <a:gd name="connsiteX39" fmla="*/ 2065602 w 3423157"/>
                  <a:gd name="connsiteY39" fmla="*/ 2939404 h 3423158"/>
                  <a:gd name="connsiteX40" fmla="*/ 2065602 w 3423157"/>
                  <a:gd name="connsiteY40" fmla="*/ 3423158 h 3423158"/>
                  <a:gd name="connsiteX41" fmla="*/ 570538 w 3423157"/>
                  <a:gd name="connsiteY41" fmla="*/ 3423158 h 3423158"/>
                  <a:gd name="connsiteX42" fmla="*/ 0 w 3423157"/>
                  <a:gd name="connsiteY42" fmla="*/ 2852620 h 3423158"/>
                  <a:gd name="connsiteX43" fmla="*/ 0 w 3423157"/>
                  <a:gd name="connsiteY43" fmla="*/ 570539 h 3423158"/>
                  <a:gd name="connsiteX44" fmla="*/ 570538 w 3423157"/>
                  <a:gd name="connsiteY44" fmla="*/ 1 h 3423158"/>
                  <a:gd name="connsiteX45" fmla="*/ 1948881 w 3423157"/>
                  <a:gd name="connsiteY45" fmla="*/ 1 h 3423158"/>
                  <a:gd name="connsiteX46" fmla="*/ 1961818 w 3423157"/>
                  <a:gd name="connsiteY46" fmla="*/ 1 h 3423158"/>
                  <a:gd name="connsiteX47" fmla="*/ 2160620 w 3423157"/>
                  <a:gd name="connsiteY47" fmla="*/ 1 h 3423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3423157" h="3423158">
                    <a:moveTo>
                      <a:pt x="2939403" y="1384993"/>
                    </a:moveTo>
                    <a:lnTo>
                      <a:pt x="3423157" y="1384993"/>
                    </a:lnTo>
                    <a:lnTo>
                      <a:pt x="3423157" y="1936950"/>
                    </a:lnTo>
                    <a:lnTo>
                      <a:pt x="3423157" y="1937819"/>
                    </a:lnTo>
                    <a:lnTo>
                      <a:pt x="3423157" y="2284534"/>
                    </a:lnTo>
                    <a:lnTo>
                      <a:pt x="3423157" y="2420703"/>
                    </a:lnTo>
                    <a:lnTo>
                      <a:pt x="3423157" y="2421572"/>
                    </a:lnTo>
                    <a:lnTo>
                      <a:pt x="3423157" y="2475034"/>
                    </a:lnTo>
                    <a:lnTo>
                      <a:pt x="3423157" y="2852620"/>
                    </a:lnTo>
                    <a:cubicBezTo>
                      <a:pt x="3423157" y="3167719"/>
                      <a:pt x="3167718" y="3423158"/>
                      <a:pt x="2852619" y="3423158"/>
                    </a:cubicBezTo>
                    <a:lnTo>
                      <a:pt x="2549355" y="3423158"/>
                    </a:lnTo>
                    <a:lnTo>
                      <a:pt x="2549355" y="2937465"/>
                    </a:lnTo>
                    <a:lnTo>
                      <a:pt x="2612605" y="2931089"/>
                    </a:lnTo>
                    <a:cubicBezTo>
                      <a:pt x="2799108" y="2892925"/>
                      <a:pt x="2939403" y="2727907"/>
                      <a:pt x="2939403" y="2530121"/>
                    </a:cubicBezTo>
                    <a:lnTo>
                      <a:pt x="2939403" y="2475034"/>
                    </a:lnTo>
                    <a:lnTo>
                      <a:pt x="2937519" y="2475034"/>
                    </a:lnTo>
                    <a:lnTo>
                      <a:pt x="2937519" y="2284534"/>
                    </a:lnTo>
                    <a:lnTo>
                      <a:pt x="2939403" y="2284534"/>
                    </a:lnTo>
                    <a:lnTo>
                      <a:pt x="2939403" y="1937819"/>
                    </a:lnTo>
                    <a:lnTo>
                      <a:pt x="2939403" y="1936950"/>
                    </a:lnTo>
                    <a:close/>
                    <a:moveTo>
                      <a:pt x="2160620" y="0"/>
                    </a:moveTo>
                    <a:lnTo>
                      <a:pt x="2526770" y="0"/>
                    </a:lnTo>
                    <a:lnTo>
                      <a:pt x="2526770" y="1"/>
                    </a:lnTo>
                    <a:lnTo>
                      <a:pt x="2852619" y="1"/>
                    </a:lnTo>
                    <a:cubicBezTo>
                      <a:pt x="3167718" y="1"/>
                      <a:pt x="3423157" y="255440"/>
                      <a:pt x="3423157" y="570539"/>
                    </a:cubicBezTo>
                    <a:lnTo>
                      <a:pt x="3423157" y="901239"/>
                    </a:lnTo>
                    <a:lnTo>
                      <a:pt x="2939403" y="901239"/>
                    </a:lnTo>
                    <a:lnTo>
                      <a:pt x="2939403" y="893037"/>
                    </a:lnTo>
                    <a:cubicBezTo>
                      <a:pt x="2939403" y="666996"/>
                      <a:pt x="2756161" y="483754"/>
                      <a:pt x="2530120" y="483754"/>
                    </a:cubicBezTo>
                    <a:lnTo>
                      <a:pt x="2445571" y="483754"/>
                    </a:lnTo>
                    <a:lnTo>
                      <a:pt x="2445571" y="483674"/>
                    </a:lnTo>
                    <a:lnTo>
                      <a:pt x="2432634" y="483674"/>
                    </a:lnTo>
                    <a:lnTo>
                      <a:pt x="2432634" y="483754"/>
                    </a:lnTo>
                    <a:lnTo>
                      <a:pt x="1961818" y="483754"/>
                    </a:lnTo>
                    <a:lnTo>
                      <a:pt x="1948881" y="483754"/>
                    </a:lnTo>
                    <a:lnTo>
                      <a:pt x="893036" y="483754"/>
                    </a:lnTo>
                    <a:cubicBezTo>
                      <a:pt x="666995" y="483754"/>
                      <a:pt x="483753" y="666996"/>
                      <a:pt x="483753" y="893037"/>
                    </a:cubicBezTo>
                    <a:lnTo>
                      <a:pt x="483753" y="2530121"/>
                    </a:lnTo>
                    <a:cubicBezTo>
                      <a:pt x="483753" y="2756162"/>
                      <a:pt x="666995" y="2939404"/>
                      <a:pt x="893036" y="2939404"/>
                    </a:cubicBezTo>
                    <a:lnTo>
                      <a:pt x="2065602" y="2939404"/>
                    </a:lnTo>
                    <a:lnTo>
                      <a:pt x="2065602" y="3423158"/>
                    </a:lnTo>
                    <a:lnTo>
                      <a:pt x="570538" y="3423158"/>
                    </a:lnTo>
                    <a:cubicBezTo>
                      <a:pt x="255439" y="3423158"/>
                      <a:pt x="0" y="3167719"/>
                      <a:pt x="0" y="2852620"/>
                    </a:cubicBezTo>
                    <a:lnTo>
                      <a:pt x="0" y="570539"/>
                    </a:lnTo>
                    <a:cubicBezTo>
                      <a:pt x="0" y="255440"/>
                      <a:pt x="255439" y="1"/>
                      <a:pt x="570538" y="1"/>
                    </a:cubicBezTo>
                    <a:lnTo>
                      <a:pt x="1948881" y="1"/>
                    </a:lnTo>
                    <a:lnTo>
                      <a:pt x="1961818" y="1"/>
                    </a:lnTo>
                    <a:lnTo>
                      <a:pt x="2160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" name="Oval 10"/>
              <p:cNvSpPr/>
              <p:nvPr/>
            </p:nvSpPr>
            <p:spPr>
              <a:xfrm>
                <a:off x="7475910" y="3358905"/>
                <a:ext cx="952500" cy="74295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2" name="千图PPT彼岸天：ID 8661124库_组合 1"/>
          <p:cNvGrpSpPr/>
          <p:nvPr>
            <p:custDataLst>
              <p:tags r:id="rId2"/>
            </p:custDataLst>
          </p:nvPr>
        </p:nvGrpSpPr>
        <p:grpSpPr>
          <a:xfrm>
            <a:off x="719667" y="1949236"/>
            <a:ext cx="2903714" cy="828817"/>
            <a:chOff x="719667" y="1949236"/>
            <a:chExt cx="2903714" cy="828817"/>
          </a:xfrm>
        </p:grpSpPr>
        <p:sp>
          <p:nvSpPr>
            <p:cNvPr id="5" name="TextBox 30"/>
            <p:cNvSpPr txBox="1"/>
            <p:nvPr/>
          </p:nvSpPr>
          <p:spPr>
            <a:xfrm>
              <a:off x="719667" y="2257013"/>
              <a:ext cx="2903714" cy="521040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 fontScale="77500" lnSpcReduction="200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400" dirty="0"/>
                <a:t>Please replace the text content copy your content to this</a:t>
              </a:r>
              <a:br>
                <a:rPr lang="zh-CN" altLang="en-US" sz="1400" dirty="0"/>
              </a:br>
              <a:endParaRPr lang="zh-CN" altLang="en-US" sz="1400" dirty="0"/>
            </a:p>
          </p:txBody>
        </p:sp>
        <p:sp>
          <p:nvSpPr>
            <p:cNvPr id="6" name="TextBox 31"/>
            <p:cNvSpPr txBox="1"/>
            <p:nvPr/>
          </p:nvSpPr>
          <p:spPr>
            <a:xfrm>
              <a:off x="2084498" y="1949236"/>
              <a:ext cx="1538883" cy="307777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r"/>
              <a:r>
                <a:rPr lang="zh-CN" altLang="en-US" sz="2000" b="1" dirty="0">
                  <a:solidFill>
                    <a:schemeClr val="accent3">
                      <a:lumMod val="100000"/>
                    </a:schemeClr>
                  </a:solidFill>
                </a:rPr>
                <a:t>Enter the title text</a:t>
              </a:r>
            </a:p>
          </p:txBody>
        </p:sp>
      </p:grpSp>
      <p:grpSp>
        <p:nvGrpSpPr>
          <p:cNvPr id="27" name="千图PPT彼岸天：ID 8661124库_组合 26"/>
          <p:cNvGrpSpPr/>
          <p:nvPr>
            <p:custDataLst>
              <p:tags r:id="rId3"/>
            </p:custDataLst>
          </p:nvPr>
        </p:nvGrpSpPr>
        <p:grpSpPr>
          <a:xfrm>
            <a:off x="711509" y="4596890"/>
            <a:ext cx="2911872" cy="828817"/>
            <a:chOff x="711509" y="4596890"/>
            <a:chExt cx="2911872" cy="828817"/>
          </a:xfrm>
        </p:grpSpPr>
        <p:sp>
          <p:nvSpPr>
            <p:cNvPr id="7" name="TextBox 33"/>
            <p:cNvSpPr txBox="1"/>
            <p:nvPr/>
          </p:nvSpPr>
          <p:spPr>
            <a:xfrm>
              <a:off x="711509" y="4904667"/>
              <a:ext cx="2911872" cy="521040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 fontScale="77500" lnSpcReduction="200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400" dirty="0"/>
                <a:t>Please replace the text content copy your content to this</a:t>
              </a:r>
              <a:br>
                <a:rPr lang="zh-CN" altLang="en-US" sz="1400" dirty="0"/>
              </a:br>
              <a:endParaRPr lang="zh-CN" altLang="en-US" sz="1400" dirty="0"/>
            </a:p>
          </p:txBody>
        </p:sp>
        <p:sp>
          <p:nvSpPr>
            <p:cNvPr id="8" name="TextBox 34"/>
            <p:cNvSpPr txBox="1"/>
            <p:nvPr/>
          </p:nvSpPr>
          <p:spPr>
            <a:xfrm>
              <a:off x="2084498" y="4596890"/>
              <a:ext cx="1538883" cy="307777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r"/>
              <a:r>
                <a:rPr lang="zh-CN" altLang="en-US" sz="2000" b="1" dirty="0">
                  <a:solidFill>
                    <a:schemeClr val="accent5">
                      <a:lumMod val="100000"/>
                    </a:schemeClr>
                  </a:solidFill>
                </a:rPr>
                <a:t>Enter the title text</a:t>
              </a:r>
            </a:p>
          </p:txBody>
        </p:sp>
      </p:grpSp>
      <p:grpSp>
        <p:nvGrpSpPr>
          <p:cNvPr id="25" name="千图PPT彼岸天：ID 8661124库_组合 24"/>
          <p:cNvGrpSpPr/>
          <p:nvPr>
            <p:custDataLst>
              <p:tags r:id="rId4"/>
            </p:custDataLst>
          </p:nvPr>
        </p:nvGrpSpPr>
        <p:grpSpPr>
          <a:xfrm>
            <a:off x="8559144" y="1918458"/>
            <a:ext cx="2903714" cy="859595"/>
            <a:chOff x="8559144" y="1918458"/>
            <a:chExt cx="2903714" cy="859595"/>
          </a:xfrm>
        </p:grpSpPr>
        <p:sp>
          <p:nvSpPr>
            <p:cNvPr id="9" name="TextBox 36"/>
            <p:cNvSpPr txBox="1"/>
            <p:nvPr/>
          </p:nvSpPr>
          <p:spPr>
            <a:xfrm>
              <a:off x="8559144" y="2257013"/>
              <a:ext cx="2903714" cy="521040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normAutofit fontScale="77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/>
                <a:t>Please replace the text content copy your content to this</a:t>
              </a:r>
              <a:br>
                <a:rPr lang="zh-CN" altLang="en-US" sz="1400" dirty="0"/>
              </a:br>
              <a:endParaRPr lang="zh-CN" altLang="en-US" sz="1400" dirty="0"/>
            </a:p>
          </p:txBody>
        </p:sp>
        <p:sp>
          <p:nvSpPr>
            <p:cNvPr id="10" name="TextBox 37"/>
            <p:cNvSpPr txBox="1"/>
            <p:nvPr/>
          </p:nvSpPr>
          <p:spPr>
            <a:xfrm>
              <a:off x="8559144" y="1918458"/>
              <a:ext cx="1538883" cy="307777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rmAutofit/>
            </a:bodyPr>
            <a:lstStyle/>
            <a:p>
              <a:r>
                <a:rPr lang="zh-CN" altLang="en-US" sz="2000" b="1" dirty="0">
                  <a:solidFill>
                    <a:schemeClr val="accent4">
                      <a:lumMod val="100000"/>
                    </a:schemeClr>
                  </a:solidFill>
                </a:rPr>
                <a:t>Enter the title text</a:t>
              </a:r>
            </a:p>
          </p:txBody>
        </p:sp>
      </p:grpSp>
      <p:grpSp>
        <p:nvGrpSpPr>
          <p:cNvPr id="26" name="千图PPT彼岸天：ID 8661124库_组合 25"/>
          <p:cNvGrpSpPr/>
          <p:nvPr>
            <p:custDataLst>
              <p:tags r:id="rId5"/>
            </p:custDataLst>
          </p:nvPr>
        </p:nvGrpSpPr>
        <p:grpSpPr>
          <a:xfrm>
            <a:off x="8572730" y="4566112"/>
            <a:ext cx="2903714" cy="859595"/>
            <a:chOff x="8572730" y="4566112"/>
            <a:chExt cx="2903714" cy="859595"/>
          </a:xfrm>
        </p:grpSpPr>
        <p:sp>
          <p:nvSpPr>
            <p:cNvPr id="11" name="TextBox 39"/>
            <p:cNvSpPr txBox="1"/>
            <p:nvPr/>
          </p:nvSpPr>
          <p:spPr>
            <a:xfrm>
              <a:off x="8572730" y="4904667"/>
              <a:ext cx="2903714" cy="521040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normAutofit fontScale="77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/>
                <a:t>Please replace the text content copy your content to this</a:t>
              </a:r>
              <a:br>
                <a:rPr lang="zh-CN" altLang="en-US" sz="1400" dirty="0"/>
              </a:br>
              <a:endParaRPr lang="zh-CN" altLang="en-US" sz="1400" dirty="0"/>
            </a:p>
          </p:txBody>
        </p:sp>
        <p:sp>
          <p:nvSpPr>
            <p:cNvPr id="12" name="TextBox 40"/>
            <p:cNvSpPr txBox="1"/>
            <p:nvPr/>
          </p:nvSpPr>
          <p:spPr>
            <a:xfrm>
              <a:off x="8572730" y="4566112"/>
              <a:ext cx="1538883" cy="307777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rmAutofit/>
            </a:bodyPr>
            <a:lstStyle/>
            <a:p>
              <a:r>
                <a:rPr lang="zh-CN" altLang="en-US" sz="2000" b="1" dirty="0">
                  <a:solidFill>
                    <a:schemeClr val="accent6">
                      <a:lumMod val="100000"/>
                    </a:schemeClr>
                  </a:solidFill>
                </a:rPr>
                <a:t>Enter the title text</a:t>
              </a:r>
            </a:p>
          </p:txBody>
        </p:sp>
      </p:grpSp>
      <p:sp>
        <p:nvSpPr>
          <p:cNvPr id="3" name="矩形 2"/>
          <p:cNvSpPr/>
          <p:nvPr userDrawn="1"/>
        </p:nvSpPr>
        <p:spPr>
          <a:xfrm>
            <a:off x="4605038" y="453522"/>
            <a:ext cx="2646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spc="300" dirty="0">
                <a:solidFill>
                  <a:schemeClr val="tx1"/>
                </a:solidFill>
                <a:latin typeface="造字工房俊雅（非商用）常规体" pitchFamily="50" charset="-122"/>
                <a:ea typeface="造字工房俊雅（非商用）常规体" pitchFamily="50" charset="-122"/>
              </a:rPr>
              <a:t>Please enter the title here</a:t>
            </a:r>
            <a:endParaRPr lang="en-US" altLang="zh-CN" sz="2800" spc="300" dirty="0">
              <a:solidFill>
                <a:schemeClr val="tx1"/>
              </a:solidFill>
              <a:latin typeface="造字工房俊雅（非商用）常规体" pitchFamily="50" charset="-122"/>
              <a:ea typeface="造字工房俊雅（非商用）常规体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千图PPT彼岸天：ID 8661124库_组合 37"/>
          <p:cNvGrpSpPr/>
          <p:nvPr>
            <p:custDataLst>
              <p:tags r:id="rId1"/>
            </p:custDataLst>
          </p:nvPr>
        </p:nvGrpSpPr>
        <p:grpSpPr>
          <a:xfrm>
            <a:off x="4668204" y="1597753"/>
            <a:ext cx="2852513" cy="3559642"/>
            <a:chOff x="3354602" y="2442503"/>
            <a:chExt cx="2431960" cy="303483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9" name="Straight Connector 38"/>
            <p:cNvSpPr/>
            <p:nvPr/>
          </p:nvSpPr>
          <p:spPr bwMode="auto">
            <a:xfrm>
              <a:off x="3457116" y="2539548"/>
              <a:ext cx="2238518" cy="1426760"/>
            </a:xfrm>
            <a:prstGeom prst="line">
              <a:avLst/>
            </a:prstGeom>
            <a:grpFill/>
            <a:ln w="1270" cap="rnd">
              <a:solidFill>
                <a:schemeClr val="bg1">
                  <a:lumMod val="65000"/>
                </a:schemeClr>
              </a:solidFill>
              <a:prstDash val="sysDash"/>
              <a:round/>
              <a:headEnd type="none" w="sm" len="sm"/>
              <a:tailEnd type="none" w="sm" len="sm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Straight Connector 39"/>
            <p:cNvSpPr/>
            <p:nvPr/>
          </p:nvSpPr>
          <p:spPr bwMode="auto">
            <a:xfrm flipH="1">
              <a:off x="3428401" y="2531743"/>
              <a:ext cx="2301122" cy="1421779"/>
            </a:xfrm>
            <a:prstGeom prst="line">
              <a:avLst/>
            </a:prstGeom>
            <a:grpFill/>
            <a:ln w="1270" cap="rnd">
              <a:solidFill>
                <a:schemeClr val="bg1">
                  <a:lumMod val="65000"/>
                </a:schemeClr>
              </a:solidFill>
              <a:prstDash val="sysDash"/>
              <a:round/>
              <a:headEnd type="none" w="sm" len="sm"/>
              <a:tailEnd type="none" w="sm" len="sm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Straight Connector 40"/>
            <p:cNvSpPr/>
            <p:nvPr/>
          </p:nvSpPr>
          <p:spPr bwMode="auto">
            <a:xfrm>
              <a:off x="3428398" y="3974832"/>
              <a:ext cx="2275760" cy="1436201"/>
            </a:xfrm>
            <a:prstGeom prst="line">
              <a:avLst/>
            </a:prstGeom>
            <a:grpFill/>
            <a:ln w="1270" cap="rnd">
              <a:solidFill>
                <a:schemeClr val="bg1">
                  <a:lumMod val="65000"/>
                </a:schemeClr>
              </a:solidFill>
              <a:prstDash val="sysDash"/>
              <a:round/>
              <a:headEnd type="none" w="sm" len="sm"/>
              <a:tailEnd type="none" w="sm" len="sm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Straight Connector 41"/>
            <p:cNvSpPr/>
            <p:nvPr/>
          </p:nvSpPr>
          <p:spPr bwMode="auto">
            <a:xfrm>
              <a:off x="3466757" y="3966309"/>
              <a:ext cx="2224621" cy="17047"/>
            </a:xfrm>
            <a:prstGeom prst="line">
              <a:avLst/>
            </a:prstGeom>
            <a:grpFill/>
            <a:ln w="1270" cap="rnd">
              <a:solidFill>
                <a:schemeClr val="bg1">
                  <a:lumMod val="65000"/>
                </a:schemeClr>
              </a:solidFill>
              <a:prstDash val="sysDash"/>
              <a:round/>
              <a:headEnd type="none" w="sm" len="sm"/>
              <a:tailEnd type="none" w="sm" len="sm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Straight Connector 42"/>
            <p:cNvSpPr/>
            <p:nvPr/>
          </p:nvSpPr>
          <p:spPr bwMode="auto">
            <a:xfrm flipH="1" flipV="1">
              <a:off x="3394092" y="2495655"/>
              <a:ext cx="2327112" cy="2898331"/>
            </a:xfrm>
            <a:prstGeom prst="line">
              <a:avLst/>
            </a:prstGeom>
            <a:grpFill/>
            <a:ln w="1270" cap="rnd">
              <a:solidFill>
                <a:schemeClr val="bg1">
                  <a:lumMod val="65000"/>
                </a:schemeClr>
              </a:solidFill>
              <a:prstDash val="sysDash"/>
              <a:round/>
              <a:headEnd type="none" w="sm" len="sm"/>
              <a:tailEnd type="none" w="sm" len="sm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Straight Connector 43"/>
            <p:cNvSpPr/>
            <p:nvPr/>
          </p:nvSpPr>
          <p:spPr bwMode="auto">
            <a:xfrm flipH="1">
              <a:off x="3354602" y="3996141"/>
              <a:ext cx="2341036" cy="1466245"/>
            </a:xfrm>
            <a:prstGeom prst="line">
              <a:avLst/>
            </a:prstGeom>
            <a:grpFill/>
            <a:ln w="1270" cap="rnd">
              <a:solidFill>
                <a:schemeClr val="bg1">
                  <a:lumMod val="65000"/>
                </a:schemeClr>
              </a:solidFill>
              <a:prstDash val="sysDash"/>
              <a:round/>
              <a:headEnd type="none" w="sm" len="sm"/>
              <a:tailEnd type="none" w="sm" len="sm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Straight Connector 44"/>
            <p:cNvSpPr/>
            <p:nvPr/>
          </p:nvSpPr>
          <p:spPr bwMode="auto">
            <a:xfrm flipH="1">
              <a:off x="3394305" y="2550038"/>
              <a:ext cx="2323023" cy="2886566"/>
            </a:xfrm>
            <a:prstGeom prst="line">
              <a:avLst/>
            </a:prstGeom>
            <a:grpFill/>
            <a:ln w="1270" cap="rnd">
              <a:solidFill>
                <a:schemeClr val="bg1">
                  <a:lumMod val="65000"/>
                </a:schemeClr>
              </a:solidFill>
              <a:prstDash val="sysDash"/>
              <a:round/>
              <a:headEnd type="none" w="sm" len="sm"/>
              <a:tailEnd type="none" w="sm" len="sm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Straight Connector 45"/>
            <p:cNvSpPr/>
            <p:nvPr/>
          </p:nvSpPr>
          <p:spPr bwMode="auto">
            <a:xfrm>
              <a:off x="3466757" y="2470884"/>
              <a:ext cx="2224621" cy="17047"/>
            </a:xfrm>
            <a:prstGeom prst="line">
              <a:avLst/>
            </a:prstGeom>
            <a:grpFill/>
            <a:ln w="1270" cap="rnd">
              <a:solidFill>
                <a:schemeClr val="bg1">
                  <a:lumMod val="65000"/>
                </a:schemeClr>
              </a:solidFill>
              <a:prstDash val="sysDash"/>
              <a:round/>
              <a:headEnd type="none" w="sm" len="sm"/>
              <a:tailEnd type="none" w="sm" len="sm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Straight Connector 46"/>
            <p:cNvSpPr/>
            <p:nvPr/>
          </p:nvSpPr>
          <p:spPr bwMode="auto">
            <a:xfrm>
              <a:off x="3466757" y="5423634"/>
              <a:ext cx="2224621" cy="17047"/>
            </a:xfrm>
            <a:prstGeom prst="line">
              <a:avLst/>
            </a:prstGeom>
            <a:grpFill/>
            <a:ln w="1270" cap="rnd">
              <a:solidFill>
                <a:schemeClr val="bg1">
                  <a:lumMod val="65000"/>
                </a:schemeClr>
              </a:solidFill>
              <a:prstDash val="sysDash"/>
              <a:round/>
              <a:headEnd type="none" w="sm" len="sm"/>
              <a:tailEnd type="none" w="sm" len="sm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Oval 47"/>
            <p:cNvSpPr/>
            <p:nvPr/>
          </p:nvSpPr>
          <p:spPr>
            <a:xfrm>
              <a:off x="5704232" y="2442503"/>
              <a:ext cx="82330" cy="82330"/>
            </a:xfrm>
            <a:prstGeom prst="ellipse">
              <a:avLst/>
            </a:prstGeom>
            <a:grpFill/>
            <a:ln w="1524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Oval 48"/>
            <p:cNvSpPr/>
            <p:nvPr/>
          </p:nvSpPr>
          <p:spPr>
            <a:xfrm>
              <a:off x="5704232" y="3918756"/>
              <a:ext cx="82330" cy="82330"/>
            </a:xfrm>
            <a:prstGeom prst="ellipse">
              <a:avLst/>
            </a:prstGeom>
            <a:grpFill/>
            <a:ln w="1524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Oval 49"/>
            <p:cNvSpPr/>
            <p:nvPr/>
          </p:nvSpPr>
          <p:spPr>
            <a:xfrm>
              <a:off x="5704232" y="5395009"/>
              <a:ext cx="82330" cy="82330"/>
            </a:xfrm>
            <a:prstGeom prst="ellipse">
              <a:avLst/>
            </a:prstGeom>
            <a:grpFill/>
            <a:ln w="1524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Oval 50"/>
            <p:cNvSpPr/>
            <p:nvPr/>
          </p:nvSpPr>
          <p:spPr>
            <a:xfrm>
              <a:off x="3361622" y="3918756"/>
              <a:ext cx="82330" cy="82330"/>
            </a:xfrm>
            <a:prstGeom prst="ellipse">
              <a:avLst/>
            </a:prstGeom>
            <a:grpFill/>
            <a:ln w="1524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" name="Oval 51"/>
            <p:cNvSpPr/>
            <p:nvPr/>
          </p:nvSpPr>
          <p:spPr>
            <a:xfrm>
              <a:off x="3361622" y="2442503"/>
              <a:ext cx="82330" cy="82330"/>
            </a:xfrm>
            <a:prstGeom prst="ellipse">
              <a:avLst/>
            </a:prstGeom>
            <a:grpFill/>
            <a:ln w="1524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Oval 52"/>
            <p:cNvSpPr/>
            <p:nvPr/>
          </p:nvSpPr>
          <p:spPr>
            <a:xfrm>
              <a:off x="3361622" y="5395009"/>
              <a:ext cx="82330" cy="82330"/>
            </a:xfrm>
            <a:prstGeom prst="ellipse">
              <a:avLst/>
            </a:prstGeom>
            <a:grpFill/>
            <a:ln w="1524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" name="千图PPT彼岸天：ID 8661124库_组合 1"/>
          <p:cNvGrpSpPr/>
          <p:nvPr>
            <p:custDataLst>
              <p:tags r:id="rId2"/>
            </p:custDataLst>
          </p:nvPr>
        </p:nvGrpSpPr>
        <p:grpSpPr>
          <a:xfrm>
            <a:off x="1404945" y="1376772"/>
            <a:ext cx="3302155" cy="1120508"/>
            <a:chOff x="1404945" y="1376772"/>
            <a:chExt cx="3302155" cy="1120508"/>
          </a:xfrm>
        </p:grpSpPr>
        <p:sp>
          <p:nvSpPr>
            <p:cNvPr id="10" name="Rectangle 19"/>
            <p:cNvSpPr/>
            <p:nvPr/>
          </p:nvSpPr>
          <p:spPr>
            <a:xfrm>
              <a:off x="1404945" y="1376772"/>
              <a:ext cx="3302155" cy="538525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Ins="900000" anchor="ctr">
              <a:normAutofit/>
            </a:bodyPr>
            <a:lstStyle/>
            <a:p>
              <a:pPr marL="0" lvl="1" algn="r"/>
              <a:r>
                <a:rPr lang="zh-CN" altLang="en-US" sz="1865" b="1" dirty="0">
                  <a:solidFill>
                    <a:schemeClr val="accent1"/>
                  </a:solidFill>
                </a:rPr>
                <a:t>Enter the title text</a:t>
              </a:r>
            </a:p>
          </p:txBody>
        </p:sp>
        <p:sp>
          <p:nvSpPr>
            <p:cNvPr id="11" name="Rectangle 20"/>
            <p:cNvSpPr/>
            <p:nvPr/>
          </p:nvSpPr>
          <p:spPr>
            <a:xfrm>
              <a:off x="3932929" y="1376772"/>
              <a:ext cx="774171" cy="53852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TextBox 32"/>
            <p:cNvSpPr txBox="1"/>
            <p:nvPr/>
          </p:nvSpPr>
          <p:spPr bwMode="auto">
            <a:xfrm>
              <a:off x="1516137" y="1916833"/>
              <a:ext cx="2310903" cy="58044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 anchor="ctr" anchorCtr="0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r">
                <a:lnSpc>
                  <a:spcPct val="120000"/>
                </a:lnSpc>
                <a:defRPr/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  <a:t>Please replace the text content copy your content to this </a:t>
              </a:r>
              <a:b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</a:br>
              <a:endParaRPr lang="zh-CN" altLang="en-US" sz="1050" dirty="0">
                <a:solidFill>
                  <a:schemeClr val="dk1">
                    <a:lumMod val="100000"/>
                  </a:schemeClr>
                </a:solidFill>
              </a:endParaRPr>
            </a:p>
          </p:txBody>
        </p:sp>
        <p:sp>
          <p:nvSpPr>
            <p:cNvPr id="23" name="Freeform: Shape 69"/>
            <p:cNvSpPr/>
            <p:nvPr/>
          </p:nvSpPr>
          <p:spPr bwMode="auto">
            <a:xfrm>
              <a:off x="4103924" y="1451323"/>
              <a:ext cx="422664" cy="422664"/>
            </a:xfrm>
            <a:custGeom>
              <a:avLst/>
              <a:gdLst>
                <a:gd name="T0" fmla="*/ 118 w 236"/>
                <a:gd name="T1" fmla="*/ 142 h 236"/>
                <a:gd name="T2" fmla="*/ 142 w 236"/>
                <a:gd name="T3" fmla="*/ 118 h 236"/>
                <a:gd name="T4" fmla="*/ 137 w 236"/>
                <a:gd name="T5" fmla="*/ 105 h 236"/>
                <a:gd name="T6" fmla="*/ 118 w 236"/>
                <a:gd name="T7" fmla="*/ 95 h 236"/>
                <a:gd name="T8" fmla="*/ 99 w 236"/>
                <a:gd name="T9" fmla="*/ 105 h 236"/>
                <a:gd name="T10" fmla="*/ 94 w 236"/>
                <a:gd name="T11" fmla="*/ 118 h 236"/>
                <a:gd name="T12" fmla="*/ 118 w 236"/>
                <a:gd name="T13" fmla="*/ 142 h 236"/>
                <a:gd name="T14" fmla="*/ 170 w 236"/>
                <a:gd name="T15" fmla="*/ 89 h 236"/>
                <a:gd name="T16" fmla="*/ 170 w 236"/>
                <a:gd name="T17" fmla="*/ 70 h 236"/>
                <a:gd name="T18" fmla="*/ 170 w 236"/>
                <a:gd name="T19" fmla="*/ 67 h 236"/>
                <a:gd name="T20" fmla="*/ 167 w 236"/>
                <a:gd name="T21" fmla="*/ 67 h 236"/>
                <a:gd name="T22" fmla="*/ 147 w 236"/>
                <a:gd name="T23" fmla="*/ 67 h 236"/>
                <a:gd name="T24" fmla="*/ 147 w 236"/>
                <a:gd name="T25" fmla="*/ 90 h 236"/>
                <a:gd name="T26" fmla="*/ 170 w 236"/>
                <a:gd name="T27" fmla="*/ 89 h 236"/>
                <a:gd name="T28" fmla="*/ 118 w 236"/>
                <a:gd name="T29" fmla="*/ 0 h 236"/>
                <a:gd name="T30" fmla="*/ 0 w 236"/>
                <a:gd name="T31" fmla="*/ 118 h 236"/>
                <a:gd name="T32" fmla="*/ 118 w 236"/>
                <a:gd name="T33" fmla="*/ 236 h 236"/>
                <a:gd name="T34" fmla="*/ 236 w 236"/>
                <a:gd name="T35" fmla="*/ 118 h 236"/>
                <a:gd name="T36" fmla="*/ 118 w 236"/>
                <a:gd name="T37" fmla="*/ 0 h 236"/>
                <a:gd name="T38" fmla="*/ 185 w 236"/>
                <a:gd name="T39" fmla="*/ 105 h 236"/>
                <a:gd name="T40" fmla="*/ 185 w 236"/>
                <a:gd name="T41" fmla="*/ 160 h 236"/>
                <a:gd name="T42" fmla="*/ 159 w 236"/>
                <a:gd name="T43" fmla="*/ 186 h 236"/>
                <a:gd name="T44" fmla="*/ 77 w 236"/>
                <a:gd name="T45" fmla="*/ 186 h 236"/>
                <a:gd name="T46" fmla="*/ 51 w 236"/>
                <a:gd name="T47" fmla="*/ 160 h 236"/>
                <a:gd name="T48" fmla="*/ 51 w 236"/>
                <a:gd name="T49" fmla="*/ 105 h 236"/>
                <a:gd name="T50" fmla="*/ 51 w 236"/>
                <a:gd name="T51" fmla="*/ 77 h 236"/>
                <a:gd name="T52" fmla="*/ 77 w 236"/>
                <a:gd name="T53" fmla="*/ 51 h 236"/>
                <a:gd name="T54" fmla="*/ 159 w 236"/>
                <a:gd name="T55" fmla="*/ 51 h 236"/>
                <a:gd name="T56" fmla="*/ 185 w 236"/>
                <a:gd name="T57" fmla="*/ 77 h 236"/>
                <a:gd name="T58" fmla="*/ 185 w 236"/>
                <a:gd name="T59" fmla="*/ 105 h 236"/>
                <a:gd name="T60" fmla="*/ 155 w 236"/>
                <a:gd name="T61" fmla="*/ 118 h 236"/>
                <a:gd name="T62" fmla="*/ 118 w 236"/>
                <a:gd name="T63" fmla="*/ 155 h 236"/>
                <a:gd name="T64" fmla="*/ 81 w 236"/>
                <a:gd name="T65" fmla="*/ 118 h 236"/>
                <a:gd name="T66" fmla="*/ 84 w 236"/>
                <a:gd name="T67" fmla="*/ 105 h 236"/>
                <a:gd name="T68" fmla="*/ 64 w 236"/>
                <a:gd name="T69" fmla="*/ 105 h 236"/>
                <a:gd name="T70" fmla="*/ 64 w 236"/>
                <a:gd name="T71" fmla="*/ 160 h 236"/>
                <a:gd name="T72" fmla="*/ 77 w 236"/>
                <a:gd name="T73" fmla="*/ 172 h 236"/>
                <a:gd name="T74" fmla="*/ 159 w 236"/>
                <a:gd name="T75" fmla="*/ 172 h 236"/>
                <a:gd name="T76" fmla="*/ 172 w 236"/>
                <a:gd name="T77" fmla="*/ 160 h 236"/>
                <a:gd name="T78" fmla="*/ 172 w 236"/>
                <a:gd name="T79" fmla="*/ 105 h 236"/>
                <a:gd name="T80" fmla="*/ 152 w 236"/>
                <a:gd name="T81" fmla="*/ 105 h 236"/>
                <a:gd name="T82" fmla="*/ 155 w 236"/>
                <a:gd name="T83" fmla="*/ 118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6" h="236">
                  <a:moveTo>
                    <a:pt x="118" y="142"/>
                  </a:moveTo>
                  <a:cubicBezTo>
                    <a:pt x="131" y="142"/>
                    <a:pt x="142" y="131"/>
                    <a:pt x="142" y="118"/>
                  </a:cubicBezTo>
                  <a:cubicBezTo>
                    <a:pt x="142" y="113"/>
                    <a:pt x="140" y="108"/>
                    <a:pt x="137" y="105"/>
                  </a:cubicBezTo>
                  <a:cubicBezTo>
                    <a:pt x="133" y="99"/>
                    <a:pt x="126" y="95"/>
                    <a:pt x="118" y="95"/>
                  </a:cubicBezTo>
                  <a:cubicBezTo>
                    <a:pt x="110" y="95"/>
                    <a:pt x="103" y="99"/>
                    <a:pt x="99" y="105"/>
                  </a:cubicBezTo>
                  <a:cubicBezTo>
                    <a:pt x="96" y="108"/>
                    <a:pt x="94" y="113"/>
                    <a:pt x="94" y="118"/>
                  </a:cubicBezTo>
                  <a:cubicBezTo>
                    <a:pt x="94" y="131"/>
                    <a:pt x="105" y="142"/>
                    <a:pt x="118" y="142"/>
                  </a:cubicBezTo>
                  <a:close/>
                  <a:moveTo>
                    <a:pt x="170" y="89"/>
                  </a:moveTo>
                  <a:cubicBezTo>
                    <a:pt x="170" y="70"/>
                    <a:pt x="170" y="70"/>
                    <a:pt x="170" y="70"/>
                  </a:cubicBezTo>
                  <a:cubicBezTo>
                    <a:pt x="170" y="67"/>
                    <a:pt x="170" y="67"/>
                    <a:pt x="170" y="67"/>
                  </a:cubicBezTo>
                  <a:cubicBezTo>
                    <a:pt x="167" y="67"/>
                    <a:pt x="167" y="67"/>
                    <a:pt x="167" y="67"/>
                  </a:cubicBezTo>
                  <a:cubicBezTo>
                    <a:pt x="147" y="67"/>
                    <a:pt x="147" y="67"/>
                    <a:pt x="147" y="67"/>
                  </a:cubicBezTo>
                  <a:cubicBezTo>
                    <a:pt x="147" y="90"/>
                    <a:pt x="147" y="90"/>
                    <a:pt x="147" y="90"/>
                  </a:cubicBezTo>
                  <a:lnTo>
                    <a:pt x="170" y="89"/>
                  </a:ln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85" y="105"/>
                  </a:moveTo>
                  <a:cubicBezTo>
                    <a:pt x="185" y="160"/>
                    <a:pt x="185" y="160"/>
                    <a:pt x="185" y="160"/>
                  </a:cubicBezTo>
                  <a:cubicBezTo>
                    <a:pt x="185" y="174"/>
                    <a:pt x="173" y="186"/>
                    <a:pt x="159" y="186"/>
                  </a:cubicBezTo>
                  <a:cubicBezTo>
                    <a:pt x="77" y="186"/>
                    <a:pt x="77" y="186"/>
                    <a:pt x="77" y="186"/>
                  </a:cubicBezTo>
                  <a:cubicBezTo>
                    <a:pt x="62" y="186"/>
                    <a:pt x="51" y="174"/>
                    <a:pt x="51" y="160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1" y="63"/>
                    <a:pt x="62" y="51"/>
                    <a:pt x="77" y="51"/>
                  </a:cubicBezTo>
                  <a:cubicBezTo>
                    <a:pt x="159" y="51"/>
                    <a:pt x="159" y="51"/>
                    <a:pt x="159" y="51"/>
                  </a:cubicBezTo>
                  <a:cubicBezTo>
                    <a:pt x="173" y="51"/>
                    <a:pt x="185" y="63"/>
                    <a:pt x="185" y="77"/>
                  </a:cubicBezTo>
                  <a:lnTo>
                    <a:pt x="185" y="105"/>
                  </a:lnTo>
                  <a:close/>
                  <a:moveTo>
                    <a:pt x="155" y="118"/>
                  </a:moveTo>
                  <a:cubicBezTo>
                    <a:pt x="155" y="139"/>
                    <a:pt x="138" y="155"/>
                    <a:pt x="118" y="155"/>
                  </a:cubicBezTo>
                  <a:cubicBezTo>
                    <a:pt x="98" y="155"/>
                    <a:pt x="81" y="139"/>
                    <a:pt x="81" y="118"/>
                  </a:cubicBezTo>
                  <a:cubicBezTo>
                    <a:pt x="81" y="114"/>
                    <a:pt x="82" y="109"/>
                    <a:pt x="84" y="105"/>
                  </a:cubicBezTo>
                  <a:cubicBezTo>
                    <a:pt x="64" y="105"/>
                    <a:pt x="64" y="105"/>
                    <a:pt x="64" y="105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4" y="167"/>
                    <a:pt x="70" y="172"/>
                    <a:pt x="77" y="172"/>
                  </a:cubicBezTo>
                  <a:cubicBezTo>
                    <a:pt x="159" y="172"/>
                    <a:pt x="159" y="172"/>
                    <a:pt x="159" y="172"/>
                  </a:cubicBezTo>
                  <a:cubicBezTo>
                    <a:pt x="166" y="172"/>
                    <a:pt x="172" y="167"/>
                    <a:pt x="172" y="160"/>
                  </a:cubicBezTo>
                  <a:cubicBezTo>
                    <a:pt x="172" y="105"/>
                    <a:pt x="172" y="105"/>
                    <a:pt x="172" y="105"/>
                  </a:cubicBezTo>
                  <a:cubicBezTo>
                    <a:pt x="152" y="105"/>
                    <a:pt x="152" y="105"/>
                    <a:pt x="152" y="105"/>
                  </a:cubicBezTo>
                  <a:cubicBezTo>
                    <a:pt x="154" y="109"/>
                    <a:pt x="155" y="114"/>
                    <a:pt x="155" y="11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8" name="千图PPT彼岸天：ID 8661124库_组合 47"/>
          <p:cNvGrpSpPr/>
          <p:nvPr>
            <p:custDataLst>
              <p:tags r:id="rId3"/>
            </p:custDataLst>
          </p:nvPr>
        </p:nvGrpSpPr>
        <p:grpSpPr>
          <a:xfrm>
            <a:off x="7479677" y="1376772"/>
            <a:ext cx="3302155" cy="1120508"/>
            <a:chOff x="7479677" y="1376772"/>
            <a:chExt cx="3302155" cy="1120508"/>
          </a:xfrm>
        </p:grpSpPr>
        <p:sp>
          <p:nvSpPr>
            <p:cNvPr id="4" name="Rectangle 4"/>
            <p:cNvSpPr/>
            <p:nvPr/>
          </p:nvSpPr>
          <p:spPr>
            <a:xfrm flipH="1">
              <a:off x="7479677" y="1376772"/>
              <a:ext cx="3302155" cy="538525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00000" anchor="ctr">
              <a:normAutofit/>
            </a:bodyPr>
            <a:lstStyle/>
            <a:p>
              <a:pPr marL="0" lvl="1"/>
              <a:r>
                <a:rPr lang="zh-CN" altLang="en-US" sz="1865" b="1" dirty="0">
                  <a:solidFill>
                    <a:schemeClr val="accent2"/>
                  </a:solidFill>
                </a:rPr>
                <a:t>Enter the title text</a:t>
              </a:r>
            </a:p>
          </p:txBody>
        </p:sp>
        <p:sp>
          <p:nvSpPr>
            <p:cNvPr id="5" name="Rectangle 5"/>
            <p:cNvSpPr/>
            <p:nvPr/>
          </p:nvSpPr>
          <p:spPr>
            <a:xfrm flipH="1">
              <a:off x="7479677" y="1376772"/>
              <a:ext cx="774171" cy="53852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TextBox 66"/>
            <p:cNvSpPr txBox="1"/>
            <p:nvPr/>
          </p:nvSpPr>
          <p:spPr bwMode="auto">
            <a:xfrm>
              <a:off x="8366983" y="1916833"/>
              <a:ext cx="2310903" cy="58044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 anchor="ctr" anchorCtr="0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l">
                <a:lnSpc>
                  <a:spcPct val="120000"/>
                </a:lnSpc>
                <a:defRPr/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  <a:t>Please replace the text content copy your content to this </a:t>
              </a:r>
              <a:b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</a:br>
              <a:endParaRPr lang="zh-CN" altLang="en-US" sz="1050" dirty="0">
                <a:solidFill>
                  <a:schemeClr val="dk1">
                    <a:lumMod val="100000"/>
                  </a:schemeClr>
                </a:solidFill>
              </a:endParaRPr>
            </a:p>
          </p:txBody>
        </p:sp>
        <p:sp>
          <p:nvSpPr>
            <p:cNvPr id="24" name="Freeform: Shape 70"/>
            <p:cNvSpPr/>
            <p:nvPr/>
          </p:nvSpPr>
          <p:spPr bwMode="auto">
            <a:xfrm>
              <a:off x="7672040" y="1458833"/>
              <a:ext cx="422664" cy="422664"/>
            </a:xfrm>
            <a:custGeom>
              <a:avLst/>
              <a:gdLst>
                <a:gd name="T0" fmla="*/ 119 w 236"/>
                <a:gd name="T1" fmla="*/ 123 h 236"/>
                <a:gd name="T2" fmla="*/ 111 w 236"/>
                <a:gd name="T3" fmla="*/ 131 h 236"/>
                <a:gd name="T4" fmla="*/ 115 w 236"/>
                <a:gd name="T5" fmla="*/ 138 h 236"/>
                <a:gd name="T6" fmla="*/ 115 w 236"/>
                <a:gd name="T7" fmla="*/ 150 h 236"/>
                <a:gd name="T8" fmla="*/ 118 w 236"/>
                <a:gd name="T9" fmla="*/ 154 h 236"/>
                <a:gd name="T10" fmla="*/ 119 w 236"/>
                <a:gd name="T11" fmla="*/ 154 h 236"/>
                <a:gd name="T12" fmla="*/ 122 w 236"/>
                <a:gd name="T13" fmla="*/ 150 h 236"/>
                <a:gd name="T14" fmla="*/ 122 w 236"/>
                <a:gd name="T15" fmla="*/ 138 h 236"/>
                <a:gd name="T16" fmla="*/ 126 w 236"/>
                <a:gd name="T17" fmla="*/ 131 h 236"/>
                <a:gd name="T18" fmla="*/ 119 w 236"/>
                <a:gd name="T19" fmla="*/ 123 h 236"/>
                <a:gd name="T20" fmla="*/ 119 w 236"/>
                <a:gd name="T21" fmla="*/ 66 h 236"/>
                <a:gd name="T22" fmla="*/ 100 w 236"/>
                <a:gd name="T23" fmla="*/ 84 h 236"/>
                <a:gd name="T24" fmla="*/ 100 w 236"/>
                <a:gd name="T25" fmla="*/ 102 h 236"/>
                <a:gd name="T26" fmla="*/ 137 w 236"/>
                <a:gd name="T27" fmla="*/ 102 h 236"/>
                <a:gd name="T28" fmla="*/ 137 w 236"/>
                <a:gd name="T29" fmla="*/ 84 h 236"/>
                <a:gd name="T30" fmla="*/ 119 w 236"/>
                <a:gd name="T31" fmla="*/ 66 h 236"/>
                <a:gd name="T32" fmla="*/ 118 w 236"/>
                <a:gd name="T33" fmla="*/ 0 h 236"/>
                <a:gd name="T34" fmla="*/ 0 w 236"/>
                <a:gd name="T35" fmla="*/ 118 h 236"/>
                <a:gd name="T36" fmla="*/ 118 w 236"/>
                <a:gd name="T37" fmla="*/ 236 h 236"/>
                <a:gd name="T38" fmla="*/ 236 w 236"/>
                <a:gd name="T39" fmla="*/ 118 h 236"/>
                <a:gd name="T40" fmla="*/ 118 w 236"/>
                <a:gd name="T41" fmla="*/ 0 h 236"/>
                <a:gd name="T42" fmla="*/ 164 w 236"/>
                <a:gd name="T43" fmla="*/ 161 h 236"/>
                <a:gd name="T44" fmla="*/ 149 w 236"/>
                <a:gd name="T45" fmla="*/ 176 h 236"/>
                <a:gd name="T46" fmla="*/ 88 w 236"/>
                <a:gd name="T47" fmla="*/ 176 h 236"/>
                <a:gd name="T48" fmla="*/ 73 w 236"/>
                <a:gd name="T49" fmla="*/ 161 h 236"/>
                <a:gd name="T50" fmla="*/ 73 w 236"/>
                <a:gd name="T51" fmla="*/ 105 h 236"/>
                <a:gd name="T52" fmla="*/ 76 w 236"/>
                <a:gd name="T53" fmla="*/ 102 h 236"/>
                <a:gd name="T54" fmla="*/ 86 w 236"/>
                <a:gd name="T55" fmla="*/ 102 h 236"/>
                <a:gd name="T56" fmla="*/ 86 w 236"/>
                <a:gd name="T57" fmla="*/ 84 h 236"/>
                <a:gd name="T58" fmla="*/ 118 w 236"/>
                <a:gd name="T59" fmla="*/ 51 h 236"/>
                <a:gd name="T60" fmla="*/ 119 w 236"/>
                <a:gd name="T61" fmla="*/ 51 h 236"/>
                <a:gd name="T62" fmla="*/ 152 w 236"/>
                <a:gd name="T63" fmla="*/ 84 h 236"/>
                <a:gd name="T64" fmla="*/ 152 w 236"/>
                <a:gd name="T65" fmla="*/ 102 h 236"/>
                <a:gd name="T66" fmla="*/ 161 w 236"/>
                <a:gd name="T67" fmla="*/ 102 h 236"/>
                <a:gd name="T68" fmla="*/ 164 w 236"/>
                <a:gd name="T69" fmla="*/ 105 h 236"/>
                <a:gd name="T70" fmla="*/ 164 w 236"/>
                <a:gd name="T71" fmla="*/ 161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6" h="236">
                  <a:moveTo>
                    <a:pt x="119" y="123"/>
                  </a:moveTo>
                  <a:cubicBezTo>
                    <a:pt x="114" y="123"/>
                    <a:pt x="111" y="127"/>
                    <a:pt x="111" y="131"/>
                  </a:cubicBezTo>
                  <a:cubicBezTo>
                    <a:pt x="111" y="134"/>
                    <a:pt x="112" y="136"/>
                    <a:pt x="115" y="138"/>
                  </a:cubicBezTo>
                  <a:cubicBezTo>
                    <a:pt x="115" y="150"/>
                    <a:pt x="115" y="150"/>
                    <a:pt x="115" y="150"/>
                  </a:cubicBezTo>
                  <a:cubicBezTo>
                    <a:pt x="115" y="152"/>
                    <a:pt x="116" y="154"/>
                    <a:pt x="118" y="154"/>
                  </a:cubicBezTo>
                  <a:cubicBezTo>
                    <a:pt x="119" y="154"/>
                    <a:pt x="119" y="154"/>
                    <a:pt x="119" y="154"/>
                  </a:cubicBezTo>
                  <a:cubicBezTo>
                    <a:pt x="121" y="154"/>
                    <a:pt x="122" y="152"/>
                    <a:pt x="122" y="150"/>
                  </a:cubicBezTo>
                  <a:cubicBezTo>
                    <a:pt x="122" y="138"/>
                    <a:pt x="122" y="138"/>
                    <a:pt x="122" y="138"/>
                  </a:cubicBezTo>
                  <a:cubicBezTo>
                    <a:pt x="125" y="136"/>
                    <a:pt x="126" y="134"/>
                    <a:pt x="126" y="131"/>
                  </a:cubicBezTo>
                  <a:cubicBezTo>
                    <a:pt x="126" y="126"/>
                    <a:pt x="123" y="123"/>
                    <a:pt x="119" y="123"/>
                  </a:cubicBezTo>
                  <a:close/>
                  <a:moveTo>
                    <a:pt x="119" y="66"/>
                  </a:moveTo>
                  <a:cubicBezTo>
                    <a:pt x="108" y="66"/>
                    <a:pt x="100" y="74"/>
                    <a:pt x="100" y="84"/>
                  </a:cubicBezTo>
                  <a:cubicBezTo>
                    <a:pt x="100" y="102"/>
                    <a:pt x="100" y="102"/>
                    <a:pt x="100" y="102"/>
                  </a:cubicBezTo>
                  <a:cubicBezTo>
                    <a:pt x="137" y="102"/>
                    <a:pt x="137" y="102"/>
                    <a:pt x="137" y="102"/>
                  </a:cubicBezTo>
                  <a:cubicBezTo>
                    <a:pt x="137" y="84"/>
                    <a:pt x="137" y="84"/>
                    <a:pt x="137" y="84"/>
                  </a:cubicBezTo>
                  <a:cubicBezTo>
                    <a:pt x="137" y="74"/>
                    <a:pt x="129" y="66"/>
                    <a:pt x="119" y="66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64" y="161"/>
                  </a:moveTo>
                  <a:cubicBezTo>
                    <a:pt x="164" y="169"/>
                    <a:pt x="157" y="176"/>
                    <a:pt x="149" y="176"/>
                  </a:cubicBezTo>
                  <a:cubicBezTo>
                    <a:pt x="88" y="176"/>
                    <a:pt x="88" y="176"/>
                    <a:pt x="88" y="176"/>
                  </a:cubicBezTo>
                  <a:cubicBezTo>
                    <a:pt x="80" y="176"/>
                    <a:pt x="73" y="169"/>
                    <a:pt x="73" y="161"/>
                  </a:cubicBezTo>
                  <a:cubicBezTo>
                    <a:pt x="73" y="105"/>
                    <a:pt x="73" y="105"/>
                    <a:pt x="73" y="105"/>
                  </a:cubicBezTo>
                  <a:cubicBezTo>
                    <a:pt x="73" y="103"/>
                    <a:pt x="74" y="102"/>
                    <a:pt x="76" y="102"/>
                  </a:cubicBezTo>
                  <a:cubicBezTo>
                    <a:pt x="86" y="102"/>
                    <a:pt x="86" y="102"/>
                    <a:pt x="86" y="102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86" y="66"/>
                    <a:pt x="100" y="52"/>
                    <a:pt x="118" y="51"/>
                  </a:cubicBezTo>
                  <a:cubicBezTo>
                    <a:pt x="119" y="51"/>
                    <a:pt x="119" y="51"/>
                    <a:pt x="119" y="51"/>
                  </a:cubicBezTo>
                  <a:cubicBezTo>
                    <a:pt x="137" y="52"/>
                    <a:pt x="152" y="66"/>
                    <a:pt x="152" y="84"/>
                  </a:cubicBezTo>
                  <a:cubicBezTo>
                    <a:pt x="152" y="102"/>
                    <a:pt x="152" y="102"/>
                    <a:pt x="152" y="102"/>
                  </a:cubicBezTo>
                  <a:cubicBezTo>
                    <a:pt x="161" y="102"/>
                    <a:pt x="161" y="102"/>
                    <a:pt x="161" y="102"/>
                  </a:cubicBezTo>
                  <a:cubicBezTo>
                    <a:pt x="163" y="102"/>
                    <a:pt x="164" y="103"/>
                    <a:pt x="164" y="105"/>
                  </a:cubicBezTo>
                  <a:lnTo>
                    <a:pt x="164" y="16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7" name="千图PPT彼岸天：ID 8661124库_组合 46"/>
          <p:cNvGrpSpPr/>
          <p:nvPr>
            <p:custDataLst>
              <p:tags r:id="rId4"/>
            </p:custDataLst>
          </p:nvPr>
        </p:nvGrpSpPr>
        <p:grpSpPr>
          <a:xfrm>
            <a:off x="7486925" y="3090598"/>
            <a:ext cx="3302155" cy="1118971"/>
            <a:chOff x="7486925" y="3090598"/>
            <a:chExt cx="3302155" cy="1118971"/>
          </a:xfrm>
        </p:grpSpPr>
        <p:sp>
          <p:nvSpPr>
            <p:cNvPr id="6" name="Rectangle 9"/>
            <p:cNvSpPr/>
            <p:nvPr/>
          </p:nvSpPr>
          <p:spPr>
            <a:xfrm flipH="1">
              <a:off x="7486925" y="3090598"/>
              <a:ext cx="3302155" cy="538525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00000" anchor="ctr">
              <a:normAutofit/>
            </a:bodyPr>
            <a:lstStyle/>
            <a:p>
              <a:pPr marL="0" lvl="1"/>
              <a:r>
                <a:rPr lang="zh-CN" altLang="en-US" sz="1865" b="1" dirty="0">
                  <a:solidFill>
                    <a:schemeClr val="accent4"/>
                  </a:solidFill>
                </a:rPr>
                <a:t>Enter the title text</a:t>
              </a:r>
            </a:p>
          </p:txBody>
        </p:sp>
        <p:sp>
          <p:nvSpPr>
            <p:cNvPr id="7" name="Rectangle 10"/>
            <p:cNvSpPr/>
            <p:nvPr/>
          </p:nvSpPr>
          <p:spPr>
            <a:xfrm flipH="1">
              <a:off x="7486925" y="3090598"/>
              <a:ext cx="774171" cy="538525"/>
            </a:xfrm>
            <a:prstGeom prst="rect">
              <a:avLst/>
            </a:prstGeom>
            <a:solidFill>
              <a:schemeClr val="accent4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TextBox 67"/>
            <p:cNvSpPr txBox="1"/>
            <p:nvPr/>
          </p:nvSpPr>
          <p:spPr bwMode="auto">
            <a:xfrm>
              <a:off x="8366983" y="3629122"/>
              <a:ext cx="2310903" cy="58044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 anchor="ctr" anchorCtr="0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l">
                <a:lnSpc>
                  <a:spcPct val="120000"/>
                </a:lnSpc>
                <a:defRPr/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  <a:t>Please replace the text content copy your content to this </a:t>
              </a:r>
              <a:b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</a:br>
              <a:endParaRPr lang="zh-CN" altLang="en-US" sz="1050" dirty="0">
                <a:solidFill>
                  <a:schemeClr val="dk1">
                    <a:lumMod val="100000"/>
                  </a:schemeClr>
                </a:solidFill>
              </a:endParaRPr>
            </a:p>
          </p:txBody>
        </p:sp>
        <p:sp>
          <p:nvSpPr>
            <p:cNvPr id="25" name="Freeform: Shape 71"/>
            <p:cNvSpPr/>
            <p:nvPr/>
          </p:nvSpPr>
          <p:spPr bwMode="auto">
            <a:xfrm>
              <a:off x="7672543" y="3148527"/>
              <a:ext cx="422664" cy="422664"/>
            </a:xfrm>
            <a:custGeom>
              <a:avLst/>
              <a:gdLst>
                <a:gd name="T0" fmla="*/ 74 w 236"/>
                <a:gd name="T1" fmla="*/ 160 h 236"/>
                <a:gd name="T2" fmla="*/ 93 w 236"/>
                <a:gd name="T3" fmla="*/ 160 h 236"/>
                <a:gd name="T4" fmla="*/ 93 w 236"/>
                <a:gd name="T5" fmla="*/ 103 h 236"/>
                <a:gd name="T6" fmla="*/ 74 w 236"/>
                <a:gd name="T7" fmla="*/ 103 h 236"/>
                <a:gd name="T8" fmla="*/ 74 w 236"/>
                <a:gd name="T9" fmla="*/ 160 h 236"/>
                <a:gd name="T10" fmla="*/ 140 w 236"/>
                <a:gd name="T11" fmla="*/ 102 h 236"/>
                <a:gd name="T12" fmla="*/ 122 w 236"/>
                <a:gd name="T13" fmla="*/ 111 h 236"/>
                <a:gd name="T14" fmla="*/ 122 w 236"/>
                <a:gd name="T15" fmla="*/ 103 h 236"/>
                <a:gd name="T16" fmla="*/ 103 w 236"/>
                <a:gd name="T17" fmla="*/ 103 h 236"/>
                <a:gd name="T18" fmla="*/ 103 w 236"/>
                <a:gd name="T19" fmla="*/ 160 h 236"/>
                <a:gd name="T20" fmla="*/ 122 w 236"/>
                <a:gd name="T21" fmla="*/ 160 h 236"/>
                <a:gd name="T22" fmla="*/ 122 w 236"/>
                <a:gd name="T23" fmla="*/ 128 h 236"/>
                <a:gd name="T24" fmla="*/ 123 w 236"/>
                <a:gd name="T25" fmla="*/ 124 h 236"/>
                <a:gd name="T26" fmla="*/ 133 w 236"/>
                <a:gd name="T27" fmla="*/ 117 h 236"/>
                <a:gd name="T28" fmla="*/ 142 w 236"/>
                <a:gd name="T29" fmla="*/ 130 h 236"/>
                <a:gd name="T30" fmla="*/ 142 w 236"/>
                <a:gd name="T31" fmla="*/ 160 h 236"/>
                <a:gd name="T32" fmla="*/ 161 w 236"/>
                <a:gd name="T33" fmla="*/ 160 h 236"/>
                <a:gd name="T34" fmla="*/ 161 w 236"/>
                <a:gd name="T35" fmla="*/ 160 h 236"/>
                <a:gd name="T36" fmla="*/ 161 w 236"/>
                <a:gd name="T37" fmla="*/ 127 h 236"/>
                <a:gd name="T38" fmla="*/ 140 w 236"/>
                <a:gd name="T39" fmla="*/ 102 h 236"/>
                <a:gd name="T40" fmla="*/ 122 w 236"/>
                <a:gd name="T41" fmla="*/ 111 h 236"/>
                <a:gd name="T42" fmla="*/ 122 w 236"/>
                <a:gd name="T43" fmla="*/ 111 h 236"/>
                <a:gd name="T44" fmla="*/ 122 w 236"/>
                <a:gd name="T45" fmla="*/ 111 h 236"/>
                <a:gd name="T46" fmla="*/ 83 w 236"/>
                <a:gd name="T47" fmla="*/ 75 h 236"/>
                <a:gd name="T48" fmla="*/ 73 w 236"/>
                <a:gd name="T49" fmla="*/ 85 h 236"/>
                <a:gd name="T50" fmla="*/ 83 w 236"/>
                <a:gd name="T51" fmla="*/ 95 h 236"/>
                <a:gd name="T52" fmla="*/ 83 w 236"/>
                <a:gd name="T53" fmla="*/ 95 h 236"/>
                <a:gd name="T54" fmla="*/ 94 w 236"/>
                <a:gd name="T55" fmla="*/ 85 h 236"/>
                <a:gd name="T56" fmla="*/ 83 w 236"/>
                <a:gd name="T57" fmla="*/ 75 h 236"/>
                <a:gd name="T58" fmla="*/ 118 w 236"/>
                <a:gd name="T59" fmla="*/ 0 h 236"/>
                <a:gd name="T60" fmla="*/ 0 w 236"/>
                <a:gd name="T61" fmla="*/ 118 h 236"/>
                <a:gd name="T62" fmla="*/ 118 w 236"/>
                <a:gd name="T63" fmla="*/ 236 h 236"/>
                <a:gd name="T64" fmla="*/ 236 w 236"/>
                <a:gd name="T65" fmla="*/ 118 h 236"/>
                <a:gd name="T66" fmla="*/ 118 w 236"/>
                <a:gd name="T67" fmla="*/ 0 h 236"/>
                <a:gd name="T68" fmla="*/ 181 w 236"/>
                <a:gd name="T69" fmla="*/ 172 h 236"/>
                <a:gd name="T70" fmla="*/ 171 w 236"/>
                <a:gd name="T71" fmla="*/ 181 h 236"/>
                <a:gd name="T72" fmla="*/ 64 w 236"/>
                <a:gd name="T73" fmla="*/ 181 h 236"/>
                <a:gd name="T74" fmla="*/ 55 w 236"/>
                <a:gd name="T75" fmla="*/ 172 h 236"/>
                <a:gd name="T76" fmla="*/ 55 w 236"/>
                <a:gd name="T77" fmla="*/ 63 h 236"/>
                <a:gd name="T78" fmla="*/ 64 w 236"/>
                <a:gd name="T79" fmla="*/ 54 h 236"/>
                <a:gd name="T80" fmla="*/ 171 w 236"/>
                <a:gd name="T81" fmla="*/ 54 h 236"/>
                <a:gd name="T82" fmla="*/ 181 w 236"/>
                <a:gd name="T83" fmla="*/ 63 h 236"/>
                <a:gd name="T84" fmla="*/ 181 w 236"/>
                <a:gd name="T85" fmla="*/ 17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6" h="236">
                  <a:moveTo>
                    <a:pt x="74" y="160"/>
                  </a:moveTo>
                  <a:cubicBezTo>
                    <a:pt x="93" y="160"/>
                    <a:pt x="93" y="160"/>
                    <a:pt x="93" y="160"/>
                  </a:cubicBezTo>
                  <a:cubicBezTo>
                    <a:pt x="93" y="103"/>
                    <a:pt x="93" y="103"/>
                    <a:pt x="93" y="103"/>
                  </a:cubicBezTo>
                  <a:cubicBezTo>
                    <a:pt x="74" y="103"/>
                    <a:pt x="74" y="103"/>
                    <a:pt x="74" y="103"/>
                  </a:cubicBezTo>
                  <a:lnTo>
                    <a:pt x="74" y="160"/>
                  </a:lnTo>
                  <a:close/>
                  <a:moveTo>
                    <a:pt x="140" y="102"/>
                  </a:moveTo>
                  <a:cubicBezTo>
                    <a:pt x="129" y="102"/>
                    <a:pt x="125" y="107"/>
                    <a:pt x="122" y="111"/>
                  </a:cubicBezTo>
                  <a:cubicBezTo>
                    <a:pt x="122" y="103"/>
                    <a:pt x="122" y="103"/>
                    <a:pt x="122" y="103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104" y="108"/>
                    <a:pt x="103" y="160"/>
                    <a:pt x="103" y="160"/>
                  </a:cubicBezTo>
                  <a:cubicBezTo>
                    <a:pt x="122" y="160"/>
                    <a:pt x="122" y="160"/>
                    <a:pt x="122" y="160"/>
                  </a:cubicBezTo>
                  <a:cubicBezTo>
                    <a:pt x="122" y="128"/>
                    <a:pt x="122" y="128"/>
                    <a:pt x="122" y="128"/>
                  </a:cubicBezTo>
                  <a:cubicBezTo>
                    <a:pt x="122" y="127"/>
                    <a:pt x="123" y="125"/>
                    <a:pt x="123" y="124"/>
                  </a:cubicBezTo>
                  <a:cubicBezTo>
                    <a:pt x="124" y="120"/>
                    <a:pt x="128" y="117"/>
                    <a:pt x="133" y="117"/>
                  </a:cubicBezTo>
                  <a:cubicBezTo>
                    <a:pt x="140" y="117"/>
                    <a:pt x="142" y="122"/>
                    <a:pt x="142" y="130"/>
                  </a:cubicBezTo>
                  <a:cubicBezTo>
                    <a:pt x="142" y="160"/>
                    <a:pt x="142" y="160"/>
                    <a:pt x="142" y="160"/>
                  </a:cubicBezTo>
                  <a:cubicBezTo>
                    <a:pt x="161" y="160"/>
                    <a:pt x="161" y="160"/>
                    <a:pt x="161" y="160"/>
                  </a:cubicBezTo>
                  <a:cubicBezTo>
                    <a:pt x="161" y="160"/>
                    <a:pt x="161" y="160"/>
                    <a:pt x="161" y="160"/>
                  </a:cubicBezTo>
                  <a:cubicBezTo>
                    <a:pt x="161" y="127"/>
                    <a:pt x="161" y="127"/>
                    <a:pt x="161" y="127"/>
                  </a:cubicBezTo>
                  <a:cubicBezTo>
                    <a:pt x="161" y="110"/>
                    <a:pt x="152" y="102"/>
                    <a:pt x="140" y="102"/>
                  </a:cubicBezTo>
                  <a:close/>
                  <a:moveTo>
                    <a:pt x="122" y="111"/>
                  </a:moveTo>
                  <a:cubicBezTo>
                    <a:pt x="122" y="111"/>
                    <a:pt x="122" y="111"/>
                    <a:pt x="122" y="111"/>
                  </a:cubicBezTo>
                  <a:cubicBezTo>
                    <a:pt x="122" y="111"/>
                    <a:pt x="122" y="111"/>
                    <a:pt x="122" y="111"/>
                  </a:cubicBezTo>
                  <a:close/>
                  <a:moveTo>
                    <a:pt x="83" y="75"/>
                  </a:moveTo>
                  <a:cubicBezTo>
                    <a:pt x="77" y="75"/>
                    <a:pt x="73" y="80"/>
                    <a:pt x="73" y="85"/>
                  </a:cubicBezTo>
                  <a:cubicBezTo>
                    <a:pt x="73" y="91"/>
                    <a:pt x="77" y="95"/>
                    <a:pt x="83" y="95"/>
                  </a:cubicBezTo>
                  <a:cubicBezTo>
                    <a:pt x="83" y="95"/>
                    <a:pt x="83" y="95"/>
                    <a:pt x="83" y="95"/>
                  </a:cubicBezTo>
                  <a:cubicBezTo>
                    <a:pt x="90" y="95"/>
                    <a:pt x="94" y="91"/>
                    <a:pt x="94" y="85"/>
                  </a:cubicBezTo>
                  <a:cubicBezTo>
                    <a:pt x="94" y="80"/>
                    <a:pt x="90" y="75"/>
                    <a:pt x="83" y="75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81" y="172"/>
                  </a:moveTo>
                  <a:cubicBezTo>
                    <a:pt x="181" y="177"/>
                    <a:pt x="176" y="181"/>
                    <a:pt x="171" y="181"/>
                  </a:cubicBezTo>
                  <a:cubicBezTo>
                    <a:pt x="64" y="181"/>
                    <a:pt x="64" y="181"/>
                    <a:pt x="64" y="181"/>
                  </a:cubicBezTo>
                  <a:cubicBezTo>
                    <a:pt x="59" y="181"/>
                    <a:pt x="55" y="177"/>
                    <a:pt x="55" y="172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55" y="58"/>
                    <a:pt x="59" y="54"/>
                    <a:pt x="64" y="54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76" y="54"/>
                    <a:pt x="181" y="58"/>
                    <a:pt x="181" y="63"/>
                  </a:cubicBezTo>
                  <a:cubicBezTo>
                    <a:pt x="181" y="172"/>
                    <a:pt x="181" y="172"/>
                    <a:pt x="181" y="1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4" name="千图PPT彼岸天：ID 8661124库_组合 43"/>
          <p:cNvGrpSpPr/>
          <p:nvPr>
            <p:custDataLst>
              <p:tags r:id="rId5"/>
            </p:custDataLst>
          </p:nvPr>
        </p:nvGrpSpPr>
        <p:grpSpPr>
          <a:xfrm>
            <a:off x="1412193" y="3090598"/>
            <a:ext cx="3302155" cy="1118971"/>
            <a:chOff x="1412193" y="3090598"/>
            <a:chExt cx="3302155" cy="1118971"/>
          </a:xfrm>
        </p:grpSpPr>
        <p:sp>
          <p:nvSpPr>
            <p:cNvPr id="12" name="Rectangle 24"/>
            <p:cNvSpPr/>
            <p:nvPr/>
          </p:nvSpPr>
          <p:spPr>
            <a:xfrm>
              <a:off x="1412193" y="3090598"/>
              <a:ext cx="3302155" cy="538525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Ins="900000" anchor="ctr">
              <a:normAutofit/>
            </a:bodyPr>
            <a:lstStyle/>
            <a:p>
              <a:pPr marL="0" lvl="1" algn="r"/>
              <a:r>
                <a:rPr lang="zh-CN" altLang="en-US" sz="1865" b="1" dirty="0">
                  <a:solidFill>
                    <a:schemeClr val="accent3"/>
                  </a:solidFill>
                </a:rPr>
                <a:t>Enter the title text</a:t>
              </a:r>
            </a:p>
          </p:txBody>
        </p:sp>
        <p:sp>
          <p:nvSpPr>
            <p:cNvPr id="13" name="Rectangle 25"/>
            <p:cNvSpPr/>
            <p:nvPr/>
          </p:nvSpPr>
          <p:spPr>
            <a:xfrm>
              <a:off x="3940177" y="3090598"/>
              <a:ext cx="774171" cy="538525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TextBox 64"/>
            <p:cNvSpPr txBox="1"/>
            <p:nvPr/>
          </p:nvSpPr>
          <p:spPr bwMode="auto">
            <a:xfrm>
              <a:off x="1516137" y="3629122"/>
              <a:ext cx="2310903" cy="58044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 anchor="ctr" anchorCtr="0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r">
                <a:lnSpc>
                  <a:spcPct val="120000"/>
                </a:lnSpc>
                <a:defRPr/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  <a:t>Please replace the text content copy your content to this </a:t>
              </a:r>
              <a:b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</a:br>
              <a:endParaRPr lang="zh-CN" altLang="en-US" sz="1050" dirty="0">
                <a:solidFill>
                  <a:schemeClr val="dk1">
                    <a:lumMod val="100000"/>
                  </a:schemeClr>
                </a:solidFill>
              </a:endParaRPr>
            </a:p>
          </p:txBody>
        </p:sp>
        <p:sp>
          <p:nvSpPr>
            <p:cNvPr id="26" name="Freeform: Shape 72"/>
            <p:cNvSpPr/>
            <p:nvPr/>
          </p:nvSpPr>
          <p:spPr bwMode="auto">
            <a:xfrm>
              <a:off x="4103924" y="3148527"/>
              <a:ext cx="422664" cy="422664"/>
            </a:xfrm>
            <a:custGeom>
              <a:avLst/>
              <a:gdLst>
                <a:gd name="T0" fmla="*/ 0 w 236"/>
                <a:gd name="T1" fmla="*/ 118 h 236"/>
                <a:gd name="T2" fmla="*/ 236 w 236"/>
                <a:gd name="T3" fmla="*/ 118 h 236"/>
                <a:gd name="T4" fmla="*/ 150 w 236"/>
                <a:gd name="T5" fmla="*/ 168 h 236"/>
                <a:gd name="T6" fmla="*/ 128 w 236"/>
                <a:gd name="T7" fmla="*/ 196 h 236"/>
                <a:gd name="T8" fmla="*/ 125 w 236"/>
                <a:gd name="T9" fmla="*/ 199 h 236"/>
                <a:gd name="T10" fmla="*/ 111 w 236"/>
                <a:gd name="T11" fmla="*/ 198 h 236"/>
                <a:gd name="T12" fmla="*/ 110 w 236"/>
                <a:gd name="T13" fmla="*/ 180 h 236"/>
                <a:gd name="T14" fmla="*/ 90 w 236"/>
                <a:gd name="T15" fmla="*/ 173 h 236"/>
                <a:gd name="T16" fmla="*/ 79 w 236"/>
                <a:gd name="T17" fmla="*/ 166 h 236"/>
                <a:gd name="T18" fmla="*/ 78 w 236"/>
                <a:gd name="T19" fmla="*/ 160 h 236"/>
                <a:gd name="T20" fmla="*/ 89 w 236"/>
                <a:gd name="T21" fmla="*/ 147 h 236"/>
                <a:gd name="T22" fmla="*/ 91 w 236"/>
                <a:gd name="T23" fmla="*/ 148 h 236"/>
                <a:gd name="T24" fmla="*/ 119 w 236"/>
                <a:gd name="T25" fmla="*/ 160 h 236"/>
                <a:gd name="T26" fmla="*/ 137 w 236"/>
                <a:gd name="T27" fmla="*/ 145 h 236"/>
                <a:gd name="T28" fmla="*/ 133 w 236"/>
                <a:gd name="T29" fmla="*/ 137 h 236"/>
                <a:gd name="T30" fmla="*/ 122 w 236"/>
                <a:gd name="T31" fmla="*/ 130 h 236"/>
                <a:gd name="T32" fmla="*/ 109 w 236"/>
                <a:gd name="T33" fmla="*/ 125 h 236"/>
                <a:gd name="T34" fmla="*/ 98 w 236"/>
                <a:gd name="T35" fmla="*/ 120 h 236"/>
                <a:gd name="T36" fmla="*/ 89 w 236"/>
                <a:gd name="T37" fmla="*/ 113 h 236"/>
                <a:gd name="T38" fmla="*/ 82 w 236"/>
                <a:gd name="T39" fmla="*/ 103 h 236"/>
                <a:gd name="T40" fmla="*/ 79 w 236"/>
                <a:gd name="T41" fmla="*/ 90 h 236"/>
                <a:gd name="T42" fmla="*/ 110 w 236"/>
                <a:gd name="T43" fmla="*/ 57 h 236"/>
                <a:gd name="T44" fmla="*/ 111 w 236"/>
                <a:gd name="T45" fmla="*/ 38 h 236"/>
                <a:gd name="T46" fmla="*/ 125 w 236"/>
                <a:gd name="T47" fmla="*/ 37 h 236"/>
                <a:gd name="T48" fmla="*/ 128 w 236"/>
                <a:gd name="T49" fmla="*/ 40 h 236"/>
                <a:gd name="T50" fmla="*/ 137 w 236"/>
                <a:gd name="T51" fmla="*/ 58 h 236"/>
                <a:gd name="T52" fmla="*/ 151 w 236"/>
                <a:gd name="T53" fmla="*/ 65 h 236"/>
                <a:gd name="T54" fmla="*/ 155 w 236"/>
                <a:gd name="T55" fmla="*/ 69 h 236"/>
                <a:gd name="T56" fmla="*/ 149 w 236"/>
                <a:gd name="T57" fmla="*/ 85 h 236"/>
                <a:gd name="T58" fmla="*/ 144 w 236"/>
                <a:gd name="T59" fmla="*/ 86 h 236"/>
                <a:gd name="T60" fmla="*/ 140 w 236"/>
                <a:gd name="T61" fmla="*/ 82 h 236"/>
                <a:gd name="T62" fmla="*/ 128 w 236"/>
                <a:gd name="T63" fmla="*/ 77 h 236"/>
                <a:gd name="T64" fmla="*/ 107 w 236"/>
                <a:gd name="T65" fmla="*/ 80 h 236"/>
                <a:gd name="T66" fmla="*/ 102 w 236"/>
                <a:gd name="T67" fmla="*/ 94 h 236"/>
                <a:gd name="T68" fmla="*/ 108 w 236"/>
                <a:gd name="T69" fmla="*/ 101 h 236"/>
                <a:gd name="T70" fmla="*/ 118 w 236"/>
                <a:gd name="T71" fmla="*/ 106 h 236"/>
                <a:gd name="T72" fmla="*/ 132 w 236"/>
                <a:gd name="T73" fmla="*/ 112 h 236"/>
                <a:gd name="T74" fmla="*/ 145 w 236"/>
                <a:gd name="T75" fmla="*/ 119 h 236"/>
                <a:gd name="T76" fmla="*/ 155 w 236"/>
                <a:gd name="T77" fmla="*/ 129 h 236"/>
                <a:gd name="T78" fmla="*/ 159 w 236"/>
                <a:gd name="T79" fmla="*/ 14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moveTo>
                    <a:pt x="150" y="168"/>
                  </a:moveTo>
                  <a:cubicBezTo>
                    <a:pt x="145" y="175"/>
                    <a:pt x="137" y="179"/>
                    <a:pt x="128" y="180"/>
                  </a:cubicBezTo>
                  <a:cubicBezTo>
                    <a:pt x="128" y="196"/>
                    <a:pt x="128" y="196"/>
                    <a:pt x="128" y="196"/>
                  </a:cubicBezTo>
                  <a:cubicBezTo>
                    <a:pt x="128" y="197"/>
                    <a:pt x="127" y="198"/>
                    <a:pt x="127" y="198"/>
                  </a:cubicBezTo>
                  <a:cubicBezTo>
                    <a:pt x="126" y="199"/>
                    <a:pt x="126" y="199"/>
                    <a:pt x="125" y="199"/>
                  </a:cubicBezTo>
                  <a:cubicBezTo>
                    <a:pt x="113" y="199"/>
                    <a:pt x="113" y="199"/>
                    <a:pt x="113" y="199"/>
                  </a:cubicBezTo>
                  <a:cubicBezTo>
                    <a:pt x="112" y="199"/>
                    <a:pt x="111" y="199"/>
                    <a:pt x="111" y="198"/>
                  </a:cubicBezTo>
                  <a:cubicBezTo>
                    <a:pt x="110" y="197"/>
                    <a:pt x="110" y="197"/>
                    <a:pt x="110" y="196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06" y="180"/>
                    <a:pt x="102" y="179"/>
                    <a:pt x="99" y="177"/>
                  </a:cubicBezTo>
                  <a:cubicBezTo>
                    <a:pt x="95" y="176"/>
                    <a:pt x="92" y="175"/>
                    <a:pt x="90" y="173"/>
                  </a:cubicBezTo>
                  <a:cubicBezTo>
                    <a:pt x="88" y="172"/>
                    <a:pt x="85" y="171"/>
                    <a:pt x="83" y="169"/>
                  </a:cubicBezTo>
                  <a:cubicBezTo>
                    <a:pt x="81" y="168"/>
                    <a:pt x="80" y="166"/>
                    <a:pt x="79" y="166"/>
                  </a:cubicBezTo>
                  <a:cubicBezTo>
                    <a:pt x="79" y="165"/>
                    <a:pt x="78" y="164"/>
                    <a:pt x="78" y="164"/>
                  </a:cubicBezTo>
                  <a:cubicBezTo>
                    <a:pt x="77" y="163"/>
                    <a:pt x="77" y="162"/>
                    <a:pt x="78" y="160"/>
                  </a:cubicBezTo>
                  <a:cubicBezTo>
                    <a:pt x="87" y="148"/>
                    <a:pt x="87" y="148"/>
                    <a:pt x="87" y="148"/>
                  </a:cubicBezTo>
                  <a:cubicBezTo>
                    <a:pt x="87" y="148"/>
                    <a:pt x="88" y="147"/>
                    <a:pt x="89" y="147"/>
                  </a:cubicBezTo>
                  <a:cubicBezTo>
                    <a:pt x="90" y="147"/>
                    <a:pt x="90" y="147"/>
                    <a:pt x="91" y="148"/>
                  </a:cubicBezTo>
                  <a:cubicBezTo>
                    <a:pt x="91" y="148"/>
                    <a:pt x="91" y="148"/>
                    <a:pt x="91" y="148"/>
                  </a:cubicBezTo>
                  <a:cubicBezTo>
                    <a:pt x="98" y="154"/>
                    <a:pt x="105" y="158"/>
                    <a:pt x="112" y="159"/>
                  </a:cubicBezTo>
                  <a:cubicBezTo>
                    <a:pt x="115" y="160"/>
                    <a:pt x="117" y="160"/>
                    <a:pt x="119" y="160"/>
                  </a:cubicBezTo>
                  <a:cubicBezTo>
                    <a:pt x="124" y="160"/>
                    <a:pt x="128" y="159"/>
                    <a:pt x="131" y="156"/>
                  </a:cubicBezTo>
                  <a:cubicBezTo>
                    <a:pt x="135" y="154"/>
                    <a:pt x="137" y="150"/>
                    <a:pt x="137" y="145"/>
                  </a:cubicBezTo>
                  <a:cubicBezTo>
                    <a:pt x="137" y="144"/>
                    <a:pt x="136" y="142"/>
                    <a:pt x="136" y="140"/>
                  </a:cubicBezTo>
                  <a:cubicBezTo>
                    <a:pt x="135" y="139"/>
                    <a:pt x="134" y="138"/>
                    <a:pt x="133" y="137"/>
                  </a:cubicBezTo>
                  <a:cubicBezTo>
                    <a:pt x="132" y="136"/>
                    <a:pt x="130" y="135"/>
                    <a:pt x="127" y="133"/>
                  </a:cubicBezTo>
                  <a:cubicBezTo>
                    <a:pt x="125" y="132"/>
                    <a:pt x="123" y="131"/>
                    <a:pt x="122" y="130"/>
                  </a:cubicBezTo>
                  <a:cubicBezTo>
                    <a:pt x="120" y="130"/>
                    <a:pt x="118" y="129"/>
                    <a:pt x="115" y="128"/>
                  </a:cubicBezTo>
                  <a:cubicBezTo>
                    <a:pt x="112" y="127"/>
                    <a:pt x="110" y="126"/>
                    <a:pt x="109" y="125"/>
                  </a:cubicBezTo>
                  <a:cubicBezTo>
                    <a:pt x="108" y="125"/>
                    <a:pt x="106" y="124"/>
                    <a:pt x="104" y="123"/>
                  </a:cubicBezTo>
                  <a:cubicBezTo>
                    <a:pt x="101" y="122"/>
                    <a:pt x="100" y="121"/>
                    <a:pt x="98" y="120"/>
                  </a:cubicBezTo>
                  <a:cubicBezTo>
                    <a:pt x="97" y="119"/>
                    <a:pt x="95" y="118"/>
                    <a:pt x="93" y="117"/>
                  </a:cubicBezTo>
                  <a:cubicBezTo>
                    <a:pt x="91" y="116"/>
                    <a:pt x="90" y="114"/>
                    <a:pt x="89" y="113"/>
                  </a:cubicBezTo>
                  <a:cubicBezTo>
                    <a:pt x="87" y="112"/>
                    <a:pt x="86" y="110"/>
                    <a:pt x="85" y="109"/>
                  </a:cubicBezTo>
                  <a:cubicBezTo>
                    <a:pt x="83" y="107"/>
                    <a:pt x="82" y="105"/>
                    <a:pt x="82" y="103"/>
                  </a:cubicBezTo>
                  <a:cubicBezTo>
                    <a:pt x="81" y="102"/>
                    <a:pt x="80" y="100"/>
                    <a:pt x="80" y="97"/>
                  </a:cubicBezTo>
                  <a:cubicBezTo>
                    <a:pt x="79" y="95"/>
                    <a:pt x="79" y="93"/>
                    <a:pt x="79" y="90"/>
                  </a:cubicBezTo>
                  <a:cubicBezTo>
                    <a:pt x="79" y="82"/>
                    <a:pt x="82" y="75"/>
                    <a:pt x="88" y="69"/>
                  </a:cubicBezTo>
                  <a:cubicBezTo>
                    <a:pt x="93" y="62"/>
                    <a:pt x="101" y="58"/>
                    <a:pt x="110" y="57"/>
                  </a:cubicBezTo>
                  <a:cubicBezTo>
                    <a:pt x="110" y="40"/>
                    <a:pt x="110" y="40"/>
                    <a:pt x="110" y="40"/>
                  </a:cubicBezTo>
                  <a:cubicBezTo>
                    <a:pt x="110" y="40"/>
                    <a:pt x="110" y="39"/>
                    <a:pt x="111" y="38"/>
                  </a:cubicBezTo>
                  <a:cubicBezTo>
                    <a:pt x="111" y="38"/>
                    <a:pt x="112" y="37"/>
                    <a:pt x="113" y="37"/>
                  </a:cubicBezTo>
                  <a:cubicBezTo>
                    <a:pt x="125" y="37"/>
                    <a:pt x="125" y="37"/>
                    <a:pt x="125" y="37"/>
                  </a:cubicBezTo>
                  <a:cubicBezTo>
                    <a:pt x="126" y="37"/>
                    <a:pt x="126" y="38"/>
                    <a:pt x="127" y="38"/>
                  </a:cubicBezTo>
                  <a:cubicBezTo>
                    <a:pt x="127" y="39"/>
                    <a:pt x="128" y="39"/>
                    <a:pt x="128" y="40"/>
                  </a:cubicBezTo>
                  <a:cubicBezTo>
                    <a:pt x="128" y="56"/>
                    <a:pt x="128" y="56"/>
                    <a:pt x="128" y="56"/>
                  </a:cubicBezTo>
                  <a:cubicBezTo>
                    <a:pt x="131" y="57"/>
                    <a:pt x="134" y="57"/>
                    <a:pt x="137" y="58"/>
                  </a:cubicBezTo>
                  <a:cubicBezTo>
                    <a:pt x="140" y="59"/>
                    <a:pt x="143" y="60"/>
                    <a:pt x="145" y="61"/>
                  </a:cubicBezTo>
                  <a:cubicBezTo>
                    <a:pt x="147" y="62"/>
                    <a:pt x="149" y="63"/>
                    <a:pt x="151" y="65"/>
                  </a:cubicBezTo>
                  <a:cubicBezTo>
                    <a:pt x="152" y="66"/>
                    <a:pt x="153" y="67"/>
                    <a:pt x="154" y="67"/>
                  </a:cubicBezTo>
                  <a:cubicBezTo>
                    <a:pt x="155" y="68"/>
                    <a:pt x="155" y="68"/>
                    <a:pt x="155" y="69"/>
                  </a:cubicBezTo>
                  <a:cubicBezTo>
                    <a:pt x="156" y="70"/>
                    <a:pt x="156" y="71"/>
                    <a:pt x="156" y="72"/>
                  </a:cubicBezTo>
                  <a:cubicBezTo>
                    <a:pt x="149" y="85"/>
                    <a:pt x="149" y="85"/>
                    <a:pt x="149" y="85"/>
                  </a:cubicBezTo>
                  <a:cubicBezTo>
                    <a:pt x="148" y="86"/>
                    <a:pt x="148" y="86"/>
                    <a:pt x="147" y="87"/>
                  </a:cubicBezTo>
                  <a:cubicBezTo>
                    <a:pt x="146" y="87"/>
                    <a:pt x="145" y="86"/>
                    <a:pt x="144" y="86"/>
                  </a:cubicBezTo>
                  <a:cubicBezTo>
                    <a:pt x="144" y="86"/>
                    <a:pt x="144" y="85"/>
                    <a:pt x="143" y="85"/>
                  </a:cubicBezTo>
                  <a:cubicBezTo>
                    <a:pt x="142" y="84"/>
                    <a:pt x="141" y="83"/>
                    <a:pt x="140" y="82"/>
                  </a:cubicBezTo>
                  <a:cubicBezTo>
                    <a:pt x="138" y="81"/>
                    <a:pt x="136" y="80"/>
                    <a:pt x="134" y="80"/>
                  </a:cubicBezTo>
                  <a:cubicBezTo>
                    <a:pt x="133" y="79"/>
                    <a:pt x="130" y="78"/>
                    <a:pt x="128" y="77"/>
                  </a:cubicBezTo>
                  <a:cubicBezTo>
                    <a:pt x="125" y="77"/>
                    <a:pt x="123" y="76"/>
                    <a:pt x="120" y="76"/>
                  </a:cubicBezTo>
                  <a:cubicBezTo>
                    <a:pt x="115" y="76"/>
                    <a:pt x="110" y="77"/>
                    <a:pt x="107" y="80"/>
                  </a:cubicBezTo>
                  <a:cubicBezTo>
                    <a:pt x="103" y="83"/>
                    <a:pt x="101" y="86"/>
                    <a:pt x="101" y="90"/>
                  </a:cubicBezTo>
                  <a:cubicBezTo>
                    <a:pt x="101" y="92"/>
                    <a:pt x="102" y="93"/>
                    <a:pt x="102" y="94"/>
                  </a:cubicBezTo>
                  <a:cubicBezTo>
                    <a:pt x="103" y="96"/>
                    <a:pt x="103" y="97"/>
                    <a:pt x="105" y="98"/>
                  </a:cubicBezTo>
                  <a:cubicBezTo>
                    <a:pt x="106" y="99"/>
                    <a:pt x="107" y="100"/>
                    <a:pt x="108" y="101"/>
                  </a:cubicBezTo>
                  <a:cubicBezTo>
                    <a:pt x="109" y="102"/>
                    <a:pt x="111" y="103"/>
                    <a:pt x="113" y="104"/>
                  </a:cubicBezTo>
                  <a:cubicBezTo>
                    <a:pt x="115" y="105"/>
                    <a:pt x="117" y="106"/>
                    <a:pt x="118" y="106"/>
                  </a:cubicBezTo>
                  <a:cubicBezTo>
                    <a:pt x="120" y="107"/>
                    <a:pt x="122" y="108"/>
                    <a:pt x="125" y="109"/>
                  </a:cubicBezTo>
                  <a:cubicBezTo>
                    <a:pt x="128" y="110"/>
                    <a:pt x="130" y="111"/>
                    <a:pt x="132" y="112"/>
                  </a:cubicBezTo>
                  <a:cubicBezTo>
                    <a:pt x="133" y="112"/>
                    <a:pt x="136" y="113"/>
                    <a:pt x="138" y="115"/>
                  </a:cubicBezTo>
                  <a:cubicBezTo>
                    <a:pt x="141" y="116"/>
                    <a:pt x="143" y="117"/>
                    <a:pt x="145" y="119"/>
                  </a:cubicBezTo>
                  <a:cubicBezTo>
                    <a:pt x="147" y="120"/>
                    <a:pt x="149" y="121"/>
                    <a:pt x="151" y="123"/>
                  </a:cubicBezTo>
                  <a:cubicBezTo>
                    <a:pt x="153" y="125"/>
                    <a:pt x="154" y="127"/>
                    <a:pt x="155" y="129"/>
                  </a:cubicBezTo>
                  <a:cubicBezTo>
                    <a:pt x="156" y="131"/>
                    <a:pt x="157" y="133"/>
                    <a:pt x="158" y="136"/>
                  </a:cubicBezTo>
                  <a:cubicBezTo>
                    <a:pt x="159" y="138"/>
                    <a:pt x="159" y="141"/>
                    <a:pt x="159" y="144"/>
                  </a:cubicBezTo>
                  <a:cubicBezTo>
                    <a:pt x="159" y="153"/>
                    <a:pt x="156" y="161"/>
                    <a:pt x="150" y="16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6" name="千图PPT彼岸天：ID 8661124库_组合 45"/>
          <p:cNvGrpSpPr/>
          <p:nvPr>
            <p:custDataLst>
              <p:tags r:id="rId6"/>
            </p:custDataLst>
          </p:nvPr>
        </p:nvGrpSpPr>
        <p:grpSpPr>
          <a:xfrm>
            <a:off x="7486925" y="4835135"/>
            <a:ext cx="3302155" cy="1118971"/>
            <a:chOff x="7486925" y="4835135"/>
            <a:chExt cx="3302155" cy="1118971"/>
          </a:xfrm>
        </p:grpSpPr>
        <p:sp>
          <p:nvSpPr>
            <p:cNvPr id="8" name="Rectangle 14"/>
            <p:cNvSpPr/>
            <p:nvPr/>
          </p:nvSpPr>
          <p:spPr>
            <a:xfrm flipH="1">
              <a:off x="7486925" y="4835135"/>
              <a:ext cx="3302155" cy="538525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00000" anchor="ctr">
              <a:normAutofit/>
            </a:bodyPr>
            <a:lstStyle/>
            <a:p>
              <a:pPr marL="0" lvl="1"/>
              <a:r>
                <a:rPr lang="zh-CN" altLang="en-US" sz="1865" b="1" dirty="0">
                  <a:solidFill>
                    <a:schemeClr val="accent6"/>
                  </a:solidFill>
                </a:rPr>
                <a:t>Enter the title text</a:t>
              </a:r>
            </a:p>
          </p:txBody>
        </p:sp>
        <p:sp>
          <p:nvSpPr>
            <p:cNvPr id="9" name="Rectangle 15"/>
            <p:cNvSpPr/>
            <p:nvPr/>
          </p:nvSpPr>
          <p:spPr>
            <a:xfrm flipH="1">
              <a:off x="7486925" y="4835135"/>
              <a:ext cx="774171" cy="538525"/>
            </a:xfrm>
            <a:prstGeom prst="rect">
              <a:avLst/>
            </a:prstGeom>
            <a:solidFill>
              <a:schemeClr val="accent6"/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TextBox 68"/>
            <p:cNvSpPr txBox="1"/>
            <p:nvPr/>
          </p:nvSpPr>
          <p:spPr bwMode="auto">
            <a:xfrm>
              <a:off x="8366983" y="5373659"/>
              <a:ext cx="2310903" cy="58044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 anchor="ctr" anchorCtr="0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l">
                <a:lnSpc>
                  <a:spcPct val="120000"/>
                </a:lnSpc>
                <a:defRPr/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  <a:t>Please replace the text content copy your content to this </a:t>
              </a:r>
              <a:b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</a:br>
              <a:endParaRPr lang="zh-CN" altLang="en-US" sz="1050" dirty="0">
                <a:solidFill>
                  <a:schemeClr val="dk1">
                    <a:lumMod val="100000"/>
                  </a:schemeClr>
                </a:solidFill>
              </a:endParaRPr>
            </a:p>
          </p:txBody>
        </p:sp>
        <p:sp>
          <p:nvSpPr>
            <p:cNvPr id="27" name="Freeform: Shape 73"/>
            <p:cNvSpPr/>
            <p:nvPr/>
          </p:nvSpPr>
          <p:spPr bwMode="auto">
            <a:xfrm>
              <a:off x="7674949" y="4881453"/>
              <a:ext cx="419755" cy="419755"/>
            </a:xfrm>
            <a:custGeom>
              <a:avLst/>
              <a:gdLst>
                <a:gd name="T0" fmla="*/ 118 w 236"/>
                <a:gd name="T1" fmla="*/ 0 h 236"/>
                <a:gd name="T2" fmla="*/ 0 w 236"/>
                <a:gd name="T3" fmla="*/ 118 h 236"/>
                <a:gd name="T4" fmla="*/ 118 w 236"/>
                <a:gd name="T5" fmla="*/ 236 h 236"/>
                <a:gd name="T6" fmla="*/ 236 w 236"/>
                <a:gd name="T7" fmla="*/ 118 h 236"/>
                <a:gd name="T8" fmla="*/ 118 w 236"/>
                <a:gd name="T9" fmla="*/ 0 h 236"/>
                <a:gd name="T10" fmla="*/ 124 w 236"/>
                <a:gd name="T11" fmla="*/ 56 h 236"/>
                <a:gd name="T12" fmla="*/ 144 w 236"/>
                <a:gd name="T13" fmla="*/ 46 h 236"/>
                <a:gd name="T14" fmla="*/ 137 w 236"/>
                <a:gd name="T15" fmla="*/ 67 h 236"/>
                <a:gd name="T16" fmla="*/ 117 w 236"/>
                <a:gd name="T17" fmla="*/ 77 h 236"/>
                <a:gd name="T18" fmla="*/ 124 w 236"/>
                <a:gd name="T19" fmla="*/ 56 h 236"/>
                <a:gd name="T20" fmla="*/ 162 w 236"/>
                <a:gd name="T21" fmla="*/ 164 h 236"/>
                <a:gd name="T22" fmla="*/ 142 w 236"/>
                <a:gd name="T23" fmla="*/ 181 h 236"/>
                <a:gd name="T24" fmla="*/ 119 w 236"/>
                <a:gd name="T25" fmla="*/ 175 h 236"/>
                <a:gd name="T26" fmla="*/ 97 w 236"/>
                <a:gd name="T27" fmla="*/ 181 h 236"/>
                <a:gd name="T28" fmla="*/ 76 w 236"/>
                <a:gd name="T29" fmla="*/ 164 h 236"/>
                <a:gd name="T30" fmla="*/ 67 w 236"/>
                <a:gd name="T31" fmla="*/ 96 h 236"/>
                <a:gd name="T32" fmla="*/ 95 w 236"/>
                <a:gd name="T33" fmla="*/ 79 h 236"/>
                <a:gd name="T34" fmla="*/ 118 w 236"/>
                <a:gd name="T35" fmla="*/ 85 h 236"/>
                <a:gd name="T36" fmla="*/ 143 w 236"/>
                <a:gd name="T37" fmla="*/ 79 h 236"/>
                <a:gd name="T38" fmla="*/ 168 w 236"/>
                <a:gd name="T39" fmla="*/ 92 h 236"/>
                <a:gd name="T40" fmla="*/ 154 w 236"/>
                <a:gd name="T41" fmla="*/ 118 h 236"/>
                <a:gd name="T42" fmla="*/ 172 w 236"/>
                <a:gd name="T43" fmla="*/ 145 h 236"/>
                <a:gd name="T44" fmla="*/ 162 w 236"/>
                <a:gd name="T45" fmla="*/ 16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4" y="56"/>
                  </a:moveTo>
                  <a:cubicBezTo>
                    <a:pt x="129" y="50"/>
                    <a:pt x="137" y="46"/>
                    <a:pt x="144" y="46"/>
                  </a:cubicBezTo>
                  <a:cubicBezTo>
                    <a:pt x="144" y="54"/>
                    <a:pt x="141" y="62"/>
                    <a:pt x="137" y="67"/>
                  </a:cubicBezTo>
                  <a:cubicBezTo>
                    <a:pt x="132" y="73"/>
                    <a:pt x="124" y="78"/>
                    <a:pt x="117" y="77"/>
                  </a:cubicBezTo>
                  <a:cubicBezTo>
                    <a:pt x="115" y="69"/>
                    <a:pt x="119" y="61"/>
                    <a:pt x="124" y="56"/>
                  </a:cubicBezTo>
                  <a:close/>
                  <a:moveTo>
                    <a:pt x="162" y="164"/>
                  </a:moveTo>
                  <a:cubicBezTo>
                    <a:pt x="157" y="172"/>
                    <a:pt x="151" y="180"/>
                    <a:pt x="142" y="181"/>
                  </a:cubicBezTo>
                  <a:cubicBezTo>
                    <a:pt x="133" y="181"/>
                    <a:pt x="130" y="175"/>
                    <a:pt x="119" y="175"/>
                  </a:cubicBezTo>
                  <a:cubicBezTo>
                    <a:pt x="109" y="175"/>
                    <a:pt x="106" y="180"/>
                    <a:pt x="97" y="181"/>
                  </a:cubicBezTo>
                  <a:cubicBezTo>
                    <a:pt x="88" y="181"/>
                    <a:pt x="82" y="172"/>
                    <a:pt x="76" y="164"/>
                  </a:cubicBezTo>
                  <a:cubicBezTo>
                    <a:pt x="64" y="147"/>
                    <a:pt x="55" y="116"/>
                    <a:pt x="67" y="96"/>
                  </a:cubicBezTo>
                  <a:cubicBezTo>
                    <a:pt x="73" y="85"/>
                    <a:pt x="84" y="79"/>
                    <a:pt x="95" y="79"/>
                  </a:cubicBezTo>
                  <a:cubicBezTo>
                    <a:pt x="104" y="79"/>
                    <a:pt x="112" y="85"/>
                    <a:pt x="118" y="85"/>
                  </a:cubicBezTo>
                  <a:cubicBezTo>
                    <a:pt x="123" y="85"/>
                    <a:pt x="133" y="77"/>
                    <a:pt x="143" y="79"/>
                  </a:cubicBezTo>
                  <a:cubicBezTo>
                    <a:pt x="148" y="79"/>
                    <a:pt x="160" y="80"/>
                    <a:pt x="168" y="92"/>
                  </a:cubicBezTo>
                  <a:cubicBezTo>
                    <a:pt x="167" y="92"/>
                    <a:pt x="153" y="100"/>
                    <a:pt x="154" y="118"/>
                  </a:cubicBezTo>
                  <a:cubicBezTo>
                    <a:pt x="154" y="138"/>
                    <a:pt x="171" y="145"/>
                    <a:pt x="172" y="145"/>
                  </a:cubicBezTo>
                  <a:cubicBezTo>
                    <a:pt x="171" y="145"/>
                    <a:pt x="169" y="155"/>
                    <a:pt x="162" y="1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5" name="千图PPT彼岸天：ID 8661124库_组合 44"/>
          <p:cNvGrpSpPr/>
          <p:nvPr>
            <p:custDataLst>
              <p:tags r:id="rId7"/>
            </p:custDataLst>
          </p:nvPr>
        </p:nvGrpSpPr>
        <p:grpSpPr>
          <a:xfrm>
            <a:off x="1412193" y="4835135"/>
            <a:ext cx="3302155" cy="1118971"/>
            <a:chOff x="1412193" y="4835135"/>
            <a:chExt cx="3302155" cy="1118971"/>
          </a:xfrm>
        </p:grpSpPr>
        <p:sp>
          <p:nvSpPr>
            <p:cNvPr id="14" name="Rectangle 29"/>
            <p:cNvSpPr/>
            <p:nvPr/>
          </p:nvSpPr>
          <p:spPr>
            <a:xfrm>
              <a:off x="1412193" y="4835135"/>
              <a:ext cx="3302155" cy="538525"/>
            </a:xfrm>
            <a:prstGeom prst="rect">
              <a:avLst/>
            </a:pr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Ins="900000" anchor="ctr">
              <a:normAutofit/>
            </a:bodyPr>
            <a:lstStyle/>
            <a:p>
              <a:pPr marL="0" lvl="1" algn="r"/>
              <a:r>
                <a:rPr lang="zh-CN" altLang="en-US" sz="1865" b="1" dirty="0">
                  <a:solidFill>
                    <a:schemeClr val="accent5"/>
                  </a:solidFill>
                </a:rPr>
                <a:t>Enter the title text</a:t>
              </a:r>
            </a:p>
          </p:txBody>
        </p:sp>
        <p:sp>
          <p:nvSpPr>
            <p:cNvPr id="15" name="Rectangle 30"/>
            <p:cNvSpPr/>
            <p:nvPr/>
          </p:nvSpPr>
          <p:spPr>
            <a:xfrm>
              <a:off x="3940177" y="4835135"/>
              <a:ext cx="774171" cy="538525"/>
            </a:xfrm>
            <a:prstGeom prst="rect">
              <a:avLst/>
            </a:pr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TextBox 65"/>
            <p:cNvSpPr txBox="1"/>
            <p:nvPr/>
          </p:nvSpPr>
          <p:spPr bwMode="auto">
            <a:xfrm>
              <a:off x="1516137" y="5373659"/>
              <a:ext cx="2310903" cy="58044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 anchor="ctr" anchorCtr="0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r">
                <a:lnSpc>
                  <a:spcPct val="120000"/>
                </a:lnSpc>
                <a:defRPr/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  <a:t>Please replace the text content copy your content to this </a:t>
              </a:r>
              <a:b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</a:br>
              <a:endParaRPr lang="zh-CN" altLang="en-US" sz="1050" dirty="0">
                <a:solidFill>
                  <a:schemeClr val="dk1">
                    <a:lumMod val="100000"/>
                  </a:schemeClr>
                </a:solidFill>
              </a:endParaRPr>
            </a:p>
          </p:txBody>
        </p:sp>
        <p:sp>
          <p:nvSpPr>
            <p:cNvPr id="28" name="Freeform: Shape 75"/>
            <p:cNvSpPr/>
            <p:nvPr/>
          </p:nvSpPr>
          <p:spPr bwMode="auto">
            <a:xfrm>
              <a:off x="4108183" y="4884292"/>
              <a:ext cx="414021" cy="414021"/>
            </a:xfrm>
            <a:custGeom>
              <a:avLst/>
              <a:gdLst>
                <a:gd name="T0" fmla="*/ 118 w 236"/>
                <a:gd name="T1" fmla="*/ 0 h 236"/>
                <a:gd name="T2" fmla="*/ 0 w 236"/>
                <a:gd name="T3" fmla="*/ 118 h 236"/>
                <a:gd name="T4" fmla="*/ 118 w 236"/>
                <a:gd name="T5" fmla="*/ 236 h 236"/>
                <a:gd name="T6" fmla="*/ 236 w 236"/>
                <a:gd name="T7" fmla="*/ 118 h 236"/>
                <a:gd name="T8" fmla="*/ 118 w 236"/>
                <a:gd name="T9" fmla="*/ 0 h 236"/>
                <a:gd name="T10" fmla="*/ 106 w 236"/>
                <a:gd name="T11" fmla="*/ 171 h 236"/>
                <a:gd name="T12" fmla="*/ 54 w 236"/>
                <a:gd name="T13" fmla="*/ 163 h 236"/>
                <a:gd name="T14" fmla="*/ 54 w 236"/>
                <a:gd name="T15" fmla="*/ 121 h 236"/>
                <a:gd name="T16" fmla="*/ 106 w 236"/>
                <a:gd name="T17" fmla="*/ 121 h 236"/>
                <a:gd name="T18" fmla="*/ 106 w 236"/>
                <a:gd name="T19" fmla="*/ 171 h 236"/>
                <a:gd name="T20" fmla="*/ 106 w 236"/>
                <a:gd name="T21" fmla="*/ 114 h 236"/>
                <a:gd name="T22" fmla="*/ 54 w 236"/>
                <a:gd name="T23" fmla="*/ 114 h 236"/>
                <a:gd name="T24" fmla="*/ 54 w 236"/>
                <a:gd name="T25" fmla="*/ 72 h 236"/>
                <a:gd name="T26" fmla="*/ 106 w 236"/>
                <a:gd name="T27" fmla="*/ 64 h 236"/>
                <a:gd name="T28" fmla="*/ 106 w 236"/>
                <a:gd name="T29" fmla="*/ 114 h 236"/>
                <a:gd name="T30" fmla="*/ 182 w 236"/>
                <a:gd name="T31" fmla="*/ 182 h 236"/>
                <a:gd name="T32" fmla="*/ 113 w 236"/>
                <a:gd name="T33" fmla="*/ 172 h 236"/>
                <a:gd name="T34" fmla="*/ 113 w 236"/>
                <a:gd name="T35" fmla="*/ 121 h 236"/>
                <a:gd name="T36" fmla="*/ 182 w 236"/>
                <a:gd name="T37" fmla="*/ 121 h 236"/>
                <a:gd name="T38" fmla="*/ 182 w 236"/>
                <a:gd name="T39" fmla="*/ 182 h 236"/>
                <a:gd name="T40" fmla="*/ 182 w 236"/>
                <a:gd name="T41" fmla="*/ 114 h 236"/>
                <a:gd name="T42" fmla="*/ 113 w 236"/>
                <a:gd name="T43" fmla="*/ 114 h 236"/>
                <a:gd name="T44" fmla="*/ 113 w 236"/>
                <a:gd name="T45" fmla="*/ 63 h 236"/>
                <a:gd name="T46" fmla="*/ 182 w 236"/>
                <a:gd name="T47" fmla="*/ 53 h 236"/>
                <a:gd name="T48" fmla="*/ 182 w 236"/>
                <a:gd name="T49" fmla="*/ 11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06" y="171"/>
                  </a:moveTo>
                  <a:cubicBezTo>
                    <a:pt x="54" y="163"/>
                    <a:pt x="54" y="163"/>
                    <a:pt x="54" y="163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106" y="121"/>
                    <a:pt x="106" y="121"/>
                    <a:pt x="106" y="121"/>
                  </a:cubicBezTo>
                  <a:lnTo>
                    <a:pt x="106" y="171"/>
                  </a:lnTo>
                  <a:close/>
                  <a:moveTo>
                    <a:pt x="106" y="114"/>
                  </a:moveTo>
                  <a:cubicBezTo>
                    <a:pt x="54" y="114"/>
                    <a:pt x="54" y="114"/>
                    <a:pt x="54" y="114"/>
                  </a:cubicBezTo>
                  <a:cubicBezTo>
                    <a:pt x="54" y="72"/>
                    <a:pt x="54" y="72"/>
                    <a:pt x="54" y="72"/>
                  </a:cubicBezTo>
                  <a:cubicBezTo>
                    <a:pt x="106" y="64"/>
                    <a:pt x="106" y="64"/>
                    <a:pt x="106" y="64"/>
                  </a:cubicBezTo>
                  <a:lnTo>
                    <a:pt x="106" y="114"/>
                  </a:lnTo>
                  <a:close/>
                  <a:moveTo>
                    <a:pt x="182" y="182"/>
                  </a:moveTo>
                  <a:cubicBezTo>
                    <a:pt x="113" y="172"/>
                    <a:pt x="113" y="172"/>
                    <a:pt x="113" y="172"/>
                  </a:cubicBezTo>
                  <a:cubicBezTo>
                    <a:pt x="113" y="121"/>
                    <a:pt x="113" y="121"/>
                    <a:pt x="113" y="121"/>
                  </a:cubicBezTo>
                  <a:cubicBezTo>
                    <a:pt x="182" y="121"/>
                    <a:pt x="182" y="121"/>
                    <a:pt x="182" y="121"/>
                  </a:cubicBezTo>
                  <a:lnTo>
                    <a:pt x="182" y="182"/>
                  </a:lnTo>
                  <a:close/>
                  <a:moveTo>
                    <a:pt x="182" y="114"/>
                  </a:moveTo>
                  <a:cubicBezTo>
                    <a:pt x="113" y="114"/>
                    <a:pt x="113" y="114"/>
                    <a:pt x="113" y="114"/>
                  </a:cubicBezTo>
                  <a:cubicBezTo>
                    <a:pt x="113" y="63"/>
                    <a:pt x="113" y="63"/>
                    <a:pt x="113" y="63"/>
                  </a:cubicBezTo>
                  <a:cubicBezTo>
                    <a:pt x="182" y="53"/>
                    <a:pt x="182" y="53"/>
                    <a:pt x="182" y="53"/>
                  </a:cubicBezTo>
                  <a:lnTo>
                    <a:pt x="182" y="1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3" name="矩形 2"/>
          <p:cNvSpPr/>
          <p:nvPr userDrawn="1"/>
        </p:nvSpPr>
        <p:spPr>
          <a:xfrm>
            <a:off x="4605038" y="453522"/>
            <a:ext cx="2646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spc="300" dirty="0">
                <a:solidFill>
                  <a:schemeClr val="tx1"/>
                </a:solidFill>
                <a:latin typeface="造字工房俊雅（非商用）常规体" pitchFamily="50" charset="-122"/>
                <a:ea typeface="造字工房俊雅（非商用）常规体" pitchFamily="50" charset="-122"/>
              </a:rPr>
              <a:t>Please enter the title here</a:t>
            </a:r>
            <a:endParaRPr lang="en-US" altLang="zh-CN" sz="2800" spc="300" dirty="0">
              <a:solidFill>
                <a:schemeClr val="tx1"/>
              </a:solidFill>
              <a:latin typeface="造字工房俊雅（非商用）常规体" pitchFamily="50" charset="-122"/>
              <a:ea typeface="造字工房俊雅（非商用）常规体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千图PPT彼岸天：ID 8661124库_组合 53"/>
          <p:cNvGrpSpPr/>
          <p:nvPr>
            <p:custDataLst>
              <p:tags r:id="rId1"/>
            </p:custDataLst>
          </p:nvPr>
        </p:nvGrpSpPr>
        <p:grpSpPr>
          <a:xfrm>
            <a:off x="1609451" y="1448780"/>
            <a:ext cx="8542528" cy="3614617"/>
            <a:chOff x="1609451" y="1448780"/>
            <a:chExt cx="8542528" cy="3614617"/>
          </a:xfrm>
        </p:grpSpPr>
        <p:sp>
          <p:nvSpPr>
            <p:cNvPr id="13" name="对话气泡: 矩形 12"/>
            <p:cNvSpPr/>
            <p:nvPr/>
          </p:nvSpPr>
          <p:spPr>
            <a:xfrm>
              <a:off x="8673329" y="1448780"/>
              <a:ext cx="1478650" cy="571702"/>
            </a:xfrm>
            <a:prstGeom prst="wedgeRectCallout">
              <a:avLst>
                <a:gd name="adj1" fmla="val -21716"/>
                <a:gd name="adj2" fmla="val 7967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 lnSpcReduction="10000"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</a:rPr>
                <a:t>89%</a:t>
              </a:r>
              <a:br>
                <a:rPr lang="en-US" altLang="zh-CN" sz="1600" dirty="0">
                  <a:solidFill>
                    <a:schemeClr val="bg1"/>
                  </a:solidFill>
                </a:rPr>
              </a:br>
              <a:r>
                <a:rPr lang="zh-CN" altLang="en-US" sz="1600" dirty="0">
                  <a:solidFill>
                    <a:schemeClr val="bg1"/>
                  </a:solidFill>
                </a:rPr>
                <a:t>Enter the title text</a:t>
              </a: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1609451" y="3657368"/>
              <a:ext cx="2787877" cy="790533"/>
              <a:chOff x="6154878" y="1535167"/>
              <a:chExt cx="2035245" cy="577115"/>
            </a:xfrm>
          </p:grpSpPr>
          <p:sp>
            <p:nvSpPr>
              <p:cNvPr id="52" name="文本框 272"/>
              <p:cNvSpPr txBox="1"/>
              <p:nvPr/>
            </p:nvSpPr>
            <p:spPr>
              <a:xfrm>
                <a:off x="6155358" y="1535167"/>
                <a:ext cx="1447451" cy="2246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wrap="none">
                <a:normAutofit/>
              </a:bodyPr>
              <a:lstStyle/>
              <a:p>
                <a:r>
                  <a:rPr lang="zh-CN" altLang="en-US" sz="1400" b="1" dirty="0">
                    <a:solidFill>
                      <a:schemeClr val="accent1">
                        <a:lumMod val="100000"/>
                      </a:schemeClr>
                    </a:solidFill>
                  </a:rPr>
                  <a:t>Enter the title text</a:t>
                </a:r>
              </a:p>
            </p:txBody>
          </p:sp>
          <p:sp>
            <p:nvSpPr>
              <p:cNvPr id="53" name="文本框 273"/>
              <p:cNvSpPr txBox="1"/>
              <p:nvPr/>
            </p:nvSpPr>
            <p:spPr>
              <a:xfrm>
                <a:off x="6154878" y="1748289"/>
                <a:ext cx="2035245" cy="363993"/>
              </a:xfrm>
              <a:prstGeom prst="rect">
                <a:avLst/>
              </a:prstGeom>
              <a:noFill/>
            </p:spPr>
            <p:txBody>
              <a:bodyPr wrap="square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100" dirty="0"/>
                  <a:t>Please replace the text content copy your content to this</a:t>
                </a:r>
              </a:p>
            </p:txBody>
          </p:sp>
        </p:grpSp>
        <p:sp>
          <p:nvSpPr>
            <p:cNvPr id="15" name="对话气泡: 矩形 14"/>
            <p:cNvSpPr/>
            <p:nvPr/>
          </p:nvSpPr>
          <p:spPr>
            <a:xfrm>
              <a:off x="3863245" y="1765438"/>
              <a:ext cx="739315" cy="571702"/>
            </a:xfrm>
            <a:prstGeom prst="wedgeRectCallout">
              <a:avLst>
                <a:gd name="adj1" fmla="val -22274"/>
                <a:gd name="adj2" fmla="val 7216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r>
                <a:rPr lang="en-US" altLang="zh-HK" sz="1600">
                  <a:solidFill>
                    <a:schemeClr val="bg1"/>
                  </a:solidFill>
                </a:rPr>
                <a:t>25%</a:t>
              </a: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5982400" y="1683209"/>
              <a:ext cx="2345848" cy="740141"/>
              <a:chOff x="6448774" y="1517541"/>
              <a:chExt cx="1712549" cy="540328"/>
            </a:xfrm>
          </p:grpSpPr>
          <p:sp>
            <p:nvSpPr>
              <p:cNvPr id="50" name="文本框 270"/>
              <p:cNvSpPr txBox="1"/>
              <p:nvPr/>
            </p:nvSpPr>
            <p:spPr>
              <a:xfrm>
                <a:off x="6448774" y="1517541"/>
                <a:ext cx="1447451" cy="269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wrap="none">
                <a:normAutofit/>
              </a:bodyPr>
              <a:lstStyle/>
              <a:p>
                <a:r>
                  <a:rPr lang="zh-CN" altLang="en-US" dirty="0">
                    <a:solidFill>
                      <a:schemeClr val="accent2">
                        <a:lumMod val="100000"/>
                      </a:schemeClr>
                    </a:solidFill>
                  </a:rPr>
                  <a:t>Enter the title text</a:t>
                </a:r>
              </a:p>
            </p:txBody>
          </p:sp>
          <p:sp>
            <p:nvSpPr>
              <p:cNvPr id="51" name="文本框 271"/>
              <p:cNvSpPr txBox="1"/>
              <p:nvPr/>
            </p:nvSpPr>
            <p:spPr>
              <a:xfrm>
                <a:off x="6448774" y="1719317"/>
                <a:ext cx="1712549" cy="338552"/>
              </a:xfrm>
              <a:prstGeom prst="rect">
                <a:avLst/>
              </a:prstGeom>
              <a:noFill/>
            </p:spPr>
            <p:txBody>
              <a:bodyPr wrap="square">
                <a:normAutofit lnSpcReduction="10000"/>
              </a:bodyPr>
              <a:lstStyle>
                <a:defPPr>
                  <a:defRPr lang="zh-CN"/>
                </a:defPPr>
                <a:lvl1pPr>
                  <a:lnSpc>
                    <a:spcPct val="120000"/>
                  </a:lnSpc>
                  <a:defRPr sz="1100"/>
                </a:lvl1pPr>
              </a:lstStyle>
              <a:p>
                <a:r>
                  <a:rPr lang="zh-CN" altLang="en-US" dirty="0"/>
                  <a:t>Please replace the text content to copy your content to this.</a:t>
                </a:r>
              </a:p>
            </p:txBody>
          </p:sp>
        </p:grpSp>
        <p:sp>
          <p:nvSpPr>
            <p:cNvPr id="17" name="文本框 237"/>
            <p:cNvSpPr txBox="1"/>
            <p:nvPr/>
          </p:nvSpPr>
          <p:spPr>
            <a:xfrm>
              <a:off x="7575898" y="3826002"/>
              <a:ext cx="1107996" cy="461665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>
              <a:norm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</a:rPr>
                <a:t>Keywords</a:t>
              </a:r>
            </a:p>
          </p:txBody>
        </p:sp>
        <p:sp>
          <p:nvSpPr>
            <p:cNvPr id="18" name="文本框 238"/>
            <p:cNvSpPr txBox="1"/>
            <p:nvPr/>
          </p:nvSpPr>
          <p:spPr>
            <a:xfrm>
              <a:off x="7575898" y="4354286"/>
              <a:ext cx="2315989" cy="709111"/>
            </a:xfrm>
            <a:prstGeom prst="rect">
              <a:avLst/>
            </a:prstGeom>
            <a:noFill/>
          </p:spPr>
          <p:txBody>
            <a:bodyPr wrap="square">
              <a:norm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100"/>
              </a:lvl1pPr>
            </a:lstStyle>
            <a:p>
              <a:r>
                <a:rPr lang="zh-CN" altLang="en-US" dirty="0"/>
                <a:t>Please replace the text content copy your content to this</a:t>
              </a:r>
            </a:p>
          </p:txBody>
        </p:sp>
        <p:grpSp>
          <p:nvGrpSpPr>
            <p:cNvPr id="19" name="组合 18"/>
            <p:cNvGrpSpPr>
              <a:grpSpLocks noChangeAspect="1"/>
            </p:cNvGrpSpPr>
            <p:nvPr/>
          </p:nvGrpSpPr>
          <p:grpSpPr bwMode="auto">
            <a:xfrm rot="20700000">
              <a:off x="1999400" y="2724999"/>
              <a:ext cx="2417281" cy="655591"/>
              <a:chOff x="638" y="1651"/>
              <a:chExt cx="2098" cy="569"/>
            </a:xfrm>
          </p:grpSpPr>
          <p:sp>
            <p:nvSpPr>
              <p:cNvPr id="46" name="矩形 45"/>
              <p:cNvSpPr>
                <a:spLocks noChangeAspect="1"/>
              </p:cNvSpPr>
              <p:nvPr/>
            </p:nvSpPr>
            <p:spPr bwMode="auto">
              <a:xfrm>
                <a:off x="638" y="1651"/>
                <a:ext cx="2098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" name="任意多边形: 形状 46"/>
              <p:cNvSpPr/>
              <p:nvPr/>
            </p:nvSpPr>
            <p:spPr bwMode="auto">
              <a:xfrm>
                <a:off x="640" y="1651"/>
                <a:ext cx="2094" cy="569"/>
              </a:xfrm>
              <a:custGeom>
                <a:avLst/>
                <a:gdLst>
                  <a:gd name="T0" fmla="*/ 765 w 886"/>
                  <a:gd name="T1" fmla="*/ 0 h 241"/>
                  <a:gd name="T2" fmla="*/ 699 w 886"/>
                  <a:gd name="T3" fmla="*/ 19 h 241"/>
                  <a:gd name="T4" fmla="*/ 697 w 886"/>
                  <a:gd name="T5" fmla="*/ 21 h 241"/>
                  <a:gd name="T6" fmla="*/ 443 w 886"/>
                  <a:gd name="T7" fmla="*/ 94 h 241"/>
                  <a:gd name="T8" fmla="*/ 189 w 886"/>
                  <a:gd name="T9" fmla="*/ 21 h 241"/>
                  <a:gd name="T10" fmla="*/ 187 w 886"/>
                  <a:gd name="T11" fmla="*/ 20 h 241"/>
                  <a:gd name="T12" fmla="*/ 121 w 886"/>
                  <a:gd name="T13" fmla="*/ 0 h 241"/>
                  <a:gd name="T14" fmla="*/ 0 w 886"/>
                  <a:gd name="T15" fmla="*/ 120 h 241"/>
                  <a:gd name="T16" fmla="*/ 0 w 886"/>
                  <a:gd name="T17" fmla="*/ 120 h 241"/>
                  <a:gd name="T18" fmla="*/ 121 w 886"/>
                  <a:gd name="T19" fmla="*/ 241 h 241"/>
                  <a:gd name="T20" fmla="*/ 187 w 886"/>
                  <a:gd name="T21" fmla="*/ 221 h 241"/>
                  <a:gd name="T22" fmla="*/ 189 w 886"/>
                  <a:gd name="T23" fmla="*/ 220 h 241"/>
                  <a:gd name="T24" fmla="*/ 443 w 886"/>
                  <a:gd name="T25" fmla="*/ 146 h 241"/>
                  <a:gd name="T26" fmla="*/ 697 w 886"/>
                  <a:gd name="T27" fmla="*/ 220 h 241"/>
                  <a:gd name="T28" fmla="*/ 699 w 886"/>
                  <a:gd name="T29" fmla="*/ 221 h 241"/>
                  <a:gd name="T30" fmla="*/ 765 w 886"/>
                  <a:gd name="T31" fmla="*/ 241 h 241"/>
                  <a:gd name="T32" fmla="*/ 886 w 886"/>
                  <a:gd name="T33" fmla="*/ 120 h 241"/>
                  <a:gd name="T34" fmla="*/ 765 w 886"/>
                  <a:gd name="T35" fmla="*/ 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86" h="241">
                    <a:moveTo>
                      <a:pt x="765" y="0"/>
                    </a:moveTo>
                    <a:cubicBezTo>
                      <a:pt x="741" y="0"/>
                      <a:pt x="718" y="7"/>
                      <a:pt x="699" y="19"/>
                    </a:cubicBezTo>
                    <a:cubicBezTo>
                      <a:pt x="699" y="20"/>
                      <a:pt x="698" y="20"/>
                      <a:pt x="697" y="21"/>
                    </a:cubicBezTo>
                    <a:cubicBezTo>
                      <a:pt x="624" y="67"/>
                      <a:pt x="537" y="94"/>
                      <a:pt x="443" y="94"/>
                    </a:cubicBezTo>
                    <a:cubicBezTo>
                      <a:pt x="349" y="94"/>
                      <a:pt x="262" y="67"/>
                      <a:pt x="189" y="21"/>
                    </a:cubicBezTo>
                    <a:cubicBezTo>
                      <a:pt x="188" y="20"/>
                      <a:pt x="188" y="20"/>
                      <a:pt x="187" y="20"/>
                    </a:cubicBezTo>
                    <a:cubicBezTo>
                      <a:pt x="168" y="7"/>
                      <a:pt x="145" y="0"/>
                      <a:pt x="121" y="0"/>
                    </a:cubicBezTo>
                    <a:cubicBezTo>
                      <a:pt x="54" y="0"/>
                      <a:pt x="0" y="54"/>
                      <a:pt x="0" y="12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0" y="187"/>
                      <a:pt x="54" y="241"/>
                      <a:pt x="121" y="241"/>
                    </a:cubicBezTo>
                    <a:cubicBezTo>
                      <a:pt x="145" y="241"/>
                      <a:pt x="168" y="233"/>
                      <a:pt x="187" y="221"/>
                    </a:cubicBezTo>
                    <a:cubicBezTo>
                      <a:pt x="187" y="220"/>
                      <a:pt x="188" y="220"/>
                      <a:pt x="189" y="220"/>
                    </a:cubicBezTo>
                    <a:cubicBezTo>
                      <a:pt x="262" y="173"/>
                      <a:pt x="349" y="146"/>
                      <a:pt x="443" y="146"/>
                    </a:cubicBezTo>
                    <a:cubicBezTo>
                      <a:pt x="537" y="146"/>
                      <a:pt x="624" y="173"/>
                      <a:pt x="697" y="220"/>
                    </a:cubicBezTo>
                    <a:cubicBezTo>
                      <a:pt x="698" y="220"/>
                      <a:pt x="698" y="220"/>
                      <a:pt x="699" y="221"/>
                    </a:cubicBezTo>
                    <a:cubicBezTo>
                      <a:pt x="718" y="233"/>
                      <a:pt x="741" y="241"/>
                      <a:pt x="765" y="241"/>
                    </a:cubicBezTo>
                    <a:cubicBezTo>
                      <a:pt x="832" y="241"/>
                      <a:pt x="886" y="187"/>
                      <a:pt x="886" y="120"/>
                    </a:cubicBezTo>
                    <a:cubicBezTo>
                      <a:pt x="886" y="54"/>
                      <a:pt x="832" y="0"/>
                      <a:pt x="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" name="椭圆 47"/>
              <p:cNvSpPr/>
              <p:nvPr/>
            </p:nvSpPr>
            <p:spPr bwMode="auto">
              <a:xfrm>
                <a:off x="676" y="1687"/>
                <a:ext cx="498" cy="4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" name="椭圆 48"/>
              <p:cNvSpPr/>
              <p:nvPr/>
            </p:nvSpPr>
            <p:spPr bwMode="auto">
              <a:xfrm>
                <a:off x="2200" y="1687"/>
                <a:ext cx="498" cy="4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0" name="组合 19"/>
            <p:cNvGrpSpPr>
              <a:grpSpLocks noChangeAspect="1"/>
            </p:cNvGrpSpPr>
            <p:nvPr/>
          </p:nvGrpSpPr>
          <p:grpSpPr bwMode="auto">
            <a:xfrm rot="1800000">
              <a:off x="3609524" y="2937576"/>
              <a:ext cx="2417281" cy="655591"/>
              <a:chOff x="638" y="1651"/>
              <a:chExt cx="2098" cy="569"/>
            </a:xfrm>
          </p:grpSpPr>
          <p:sp>
            <p:nvSpPr>
              <p:cNvPr id="42" name="矩形 41"/>
              <p:cNvSpPr>
                <a:spLocks noChangeAspect="1"/>
              </p:cNvSpPr>
              <p:nvPr/>
            </p:nvSpPr>
            <p:spPr bwMode="auto">
              <a:xfrm>
                <a:off x="638" y="1651"/>
                <a:ext cx="2098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" name="任意多边形: 形状 42"/>
              <p:cNvSpPr/>
              <p:nvPr/>
            </p:nvSpPr>
            <p:spPr bwMode="auto">
              <a:xfrm>
                <a:off x="640" y="1651"/>
                <a:ext cx="2094" cy="569"/>
              </a:xfrm>
              <a:custGeom>
                <a:avLst/>
                <a:gdLst>
                  <a:gd name="T0" fmla="*/ 765 w 886"/>
                  <a:gd name="T1" fmla="*/ 0 h 241"/>
                  <a:gd name="T2" fmla="*/ 699 w 886"/>
                  <a:gd name="T3" fmla="*/ 19 h 241"/>
                  <a:gd name="T4" fmla="*/ 697 w 886"/>
                  <a:gd name="T5" fmla="*/ 21 h 241"/>
                  <a:gd name="T6" fmla="*/ 443 w 886"/>
                  <a:gd name="T7" fmla="*/ 94 h 241"/>
                  <a:gd name="T8" fmla="*/ 189 w 886"/>
                  <a:gd name="T9" fmla="*/ 21 h 241"/>
                  <a:gd name="T10" fmla="*/ 187 w 886"/>
                  <a:gd name="T11" fmla="*/ 20 h 241"/>
                  <a:gd name="T12" fmla="*/ 121 w 886"/>
                  <a:gd name="T13" fmla="*/ 0 h 241"/>
                  <a:gd name="T14" fmla="*/ 0 w 886"/>
                  <a:gd name="T15" fmla="*/ 120 h 241"/>
                  <a:gd name="T16" fmla="*/ 0 w 886"/>
                  <a:gd name="T17" fmla="*/ 120 h 241"/>
                  <a:gd name="T18" fmla="*/ 121 w 886"/>
                  <a:gd name="T19" fmla="*/ 241 h 241"/>
                  <a:gd name="T20" fmla="*/ 187 w 886"/>
                  <a:gd name="T21" fmla="*/ 221 h 241"/>
                  <a:gd name="T22" fmla="*/ 189 w 886"/>
                  <a:gd name="T23" fmla="*/ 220 h 241"/>
                  <a:gd name="T24" fmla="*/ 443 w 886"/>
                  <a:gd name="T25" fmla="*/ 146 h 241"/>
                  <a:gd name="T26" fmla="*/ 697 w 886"/>
                  <a:gd name="T27" fmla="*/ 220 h 241"/>
                  <a:gd name="T28" fmla="*/ 699 w 886"/>
                  <a:gd name="T29" fmla="*/ 221 h 241"/>
                  <a:gd name="T30" fmla="*/ 765 w 886"/>
                  <a:gd name="T31" fmla="*/ 241 h 241"/>
                  <a:gd name="T32" fmla="*/ 886 w 886"/>
                  <a:gd name="T33" fmla="*/ 120 h 241"/>
                  <a:gd name="T34" fmla="*/ 765 w 886"/>
                  <a:gd name="T35" fmla="*/ 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86" h="241">
                    <a:moveTo>
                      <a:pt x="765" y="0"/>
                    </a:moveTo>
                    <a:cubicBezTo>
                      <a:pt x="741" y="0"/>
                      <a:pt x="718" y="7"/>
                      <a:pt x="699" y="19"/>
                    </a:cubicBezTo>
                    <a:cubicBezTo>
                      <a:pt x="699" y="20"/>
                      <a:pt x="698" y="20"/>
                      <a:pt x="697" y="21"/>
                    </a:cubicBezTo>
                    <a:cubicBezTo>
                      <a:pt x="624" y="67"/>
                      <a:pt x="537" y="94"/>
                      <a:pt x="443" y="94"/>
                    </a:cubicBezTo>
                    <a:cubicBezTo>
                      <a:pt x="349" y="94"/>
                      <a:pt x="262" y="67"/>
                      <a:pt x="189" y="21"/>
                    </a:cubicBezTo>
                    <a:cubicBezTo>
                      <a:pt x="188" y="20"/>
                      <a:pt x="188" y="20"/>
                      <a:pt x="187" y="20"/>
                    </a:cubicBezTo>
                    <a:cubicBezTo>
                      <a:pt x="168" y="7"/>
                      <a:pt x="145" y="0"/>
                      <a:pt x="121" y="0"/>
                    </a:cubicBezTo>
                    <a:cubicBezTo>
                      <a:pt x="54" y="0"/>
                      <a:pt x="0" y="54"/>
                      <a:pt x="0" y="12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0" y="187"/>
                      <a:pt x="54" y="241"/>
                      <a:pt x="121" y="241"/>
                    </a:cubicBezTo>
                    <a:cubicBezTo>
                      <a:pt x="145" y="241"/>
                      <a:pt x="168" y="233"/>
                      <a:pt x="187" y="221"/>
                    </a:cubicBezTo>
                    <a:cubicBezTo>
                      <a:pt x="187" y="220"/>
                      <a:pt x="188" y="220"/>
                      <a:pt x="189" y="220"/>
                    </a:cubicBezTo>
                    <a:cubicBezTo>
                      <a:pt x="262" y="173"/>
                      <a:pt x="349" y="146"/>
                      <a:pt x="443" y="146"/>
                    </a:cubicBezTo>
                    <a:cubicBezTo>
                      <a:pt x="537" y="146"/>
                      <a:pt x="624" y="173"/>
                      <a:pt x="697" y="220"/>
                    </a:cubicBezTo>
                    <a:cubicBezTo>
                      <a:pt x="698" y="220"/>
                      <a:pt x="698" y="220"/>
                      <a:pt x="699" y="221"/>
                    </a:cubicBezTo>
                    <a:cubicBezTo>
                      <a:pt x="718" y="233"/>
                      <a:pt x="741" y="241"/>
                      <a:pt x="765" y="241"/>
                    </a:cubicBezTo>
                    <a:cubicBezTo>
                      <a:pt x="832" y="241"/>
                      <a:pt x="886" y="187"/>
                      <a:pt x="886" y="120"/>
                    </a:cubicBezTo>
                    <a:cubicBezTo>
                      <a:pt x="886" y="54"/>
                      <a:pt x="832" y="0"/>
                      <a:pt x="7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" name="椭圆 43"/>
              <p:cNvSpPr/>
              <p:nvPr/>
            </p:nvSpPr>
            <p:spPr bwMode="auto">
              <a:xfrm>
                <a:off x="676" y="1687"/>
                <a:ext cx="498" cy="4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" name="椭圆 44"/>
              <p:cNvSpPr/>
              <p:nvPr/>
            </p:nvSpPr>
            <p:spPr bwMode="auto">
              <a:xfrm>
                <a:off x="2200" y="1687"/>
                <a:ext cx="498" cy="4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1" name="组合 20"/>
            <p:cNvGrpSpPr>
              <a:grpSpLocks noChangeAspect="1"/>
            </p:cNvGrpSpPr>
            <p:nvPr/>
          </p:nvGrpSpPr>
          <p:grpSpPr bwMode="auto">
            <a:xfrm rot="18900000">
              <a:off x="5069578" y="2927711"/>
              <a:ext cx="1918385" cy="661354"/>
              <a:chOff x="121" y="930"/>
              <a:chExt cx="1665" cy="574"/>
            </a:xfrm>
          </p:grpSpPr>
          <p:sp>
            <p:nvSpPr>
              <p:cNvPr id="38" name="矩形 37"/>
              <p:cNvSpPr>
                <a:spLocks noChangeAspect="1"/>
              </p:cNvSpPr>
              <p:nvPr/>
            </p:nvSpPr>
            <p:spPr bwMode="auto">
              <a:xfrm>
                <a:off x="121" y="930"/>
                <a:ext cx="1665" cy="5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" name="任意多边形: 形状 38"/>
              <p:cNvSpPr/>
              <p:nvPr/>
            </p:nvSpPr>
            <p:spPr bwMode="auto">
              <a:xfrm>
                <a:off x="121" y="932"/>
                <a:ext cx="1665" cy="570"/>
              </a:xfrm>
              <a:custGeom>
                <a:avLst/>
                <a:gdLst>
                  <a:gd name="T0" fmla="*/ 585 w 705"/>
                  <a:gd name="T1" fmla="*/ 0 h 241"/>
                  <a:gd name="T2" fmla="*/ 500 w 705"/>
                  <a:gd name="T3" fmla="*/ 35 h 241"/>
                  <a:gd name="T4" fmla="*/ 494 w 705"/>
                  <a:gd name="T5" fmla="*/ 41 h 241"/>
                  <a:gd name="T6" fmla="*/ 352 w 705"/>
                  <a:gd name="T7" fmla="*/ 101 h 241"/>
                  <a:gd name="T8" fmla="*/ 211 w 705"/>
                  <a:gd name="T9" fmla="*/ 41 h 241"/>
                  <a:gd name="T10" fmla="*/ 205 w 705"/>
                  <a:gd name="T11" fmla="*/ 35 h 241"/>
                  <a:gd name="T12" fmla="*/ 120 w 705"/>
                  <a:gd name="T13" fmla="*/ 0 h 241"/>
                  <a:gd name="T14" fmla="*/ 0 w 705"/>
                  <a:gd name="T15" fmla="*/ 120 h 241"/>
                  <a:gd name="T16" fmla="*/ 120 w 705"/>
                  <a:gd name="T17" fmla="*/ 241 h 241"/>
                  <a:gd name="T18" fmla="*/ 205 w 705"/>
                  <a:gd name="T19" fmla="*/ 206 h 241"/>
                  <a:gd name="T20" fmla="*/ 211 w 705"/>
                  <a:gd name="T21" fmla="*/ 199 h 241"/>
                  <a:gd name="T22" fmla="*/ 352 w 705"/>
                  <a:gd name="T23" fmla="*/ 140 h 241"/>
                  <a:gd name="T24" fmla="*/ 494 w 705"/>
                  <a:gd name="T25" fmla="*/ 199 h 241"/>
                  <a:gd name="T26" fmla="*/ 500 w 705"/>
                  <a:gd name="T27" fmla="*/ 206 h 241"/>
                  <a:gd name="T28" fmla="*/ 585 w 705"/>
                  <a:gd name="T29" fmla="*/ 241 h 241"/>
                  <a:gd name="T30" fmla="*/ 705 w 705"/>
                  <a:gd name="T31" fmla="*/ 120 h 241"/>
                  <a:gd name="T32" fmla="*/ 585 w 705"/>
                  <a:gd name="T33" fmla="*/ 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5" h="241">
                    <a:moveTo>
                      <a:pt x="585" y="0"/>
                    </a:moveTo>
                    <a:cubicBezTo>
                      <a:pt x="552" y="0"/>
                      <a:pt x="522" y="13"/>
                      <a:pt x="500" y="35"/>
                    </a:cubicBezTo>
                    <a:cubicBezTo>
                      <a:pt x="498" y="37"/>
                      <a:pt x="496" y="39"/>
                      <a:pt x="494" y="41"/>
                    </a:cubicBezTo>
                    <a:cubicBezTo>
                      <a:pt x="458" y="78"/>
                      <a:pt x="408" y="101"/>
                      <a:pt x="352" y="101"/>
                    </a:cubicBezTo>
                    <a:cubicBezTo>
                      <a:pt x="297" y="101"/>
                      <a:pt x="247" y="78"/>
                      <a:pt x="211" y="41"/>
                    </a:cubicBezTo>
                    <a:cubicBezTo>
                      <a:pt x="209" y="39"/>
                      <a:pt x="207" y="37"/>
                      <a:pt x="205" y="35"/>
                    </a:cubicBezTo>
                    <a:cubicBezTo>
                      <a:pt x="183" y="13"/>
                      <a:pt x="153" y="0"/>
                      <a:pt x="120" y="0"/>
                    </a:cubicBezTo>
                    <a:cubicBezTo>
                      <a:pt x="53" y="0"/>
                      <a:pt x="0" y="54"/>
                      <a:pt x="0" y="120"/>
                    </a:cubicBezTo>
                    <a:cubicBezTo>
                      <a:pt x="0" y="187"/>
                      <a:pt x="53" y="241"/>
                      <a:pt x="120" y="241"/>
                    </a:cubicBezTo>
                    <a:cubicBezTo>
                      <a:pt x="153" y="241"/>
                      <a:pt x="183" y="227"/>
                      <a:pt x="205" y="206"/>
                    </a:cubicBezTo>
                    <a:cubicBezTo>
                      <a:pt x="207" y="204"/>
                      <a:pt x="209" y="201"/>
                      <a:pt x="211" y="199"/>
                    </a:cubicBezTo>
                    <a:cubicBezTo>
                      <a:pt x="247" y="163"/>
                      <a:pt x="297" y="140"/>
                      <a:pt x="352" y="140"/>
                    </a:cubicBezTo>
                    <a:cubicBezTo>
                      <a:pt x="408" y="140"/>
                      <a:pt x="458" y="163"/>
                      <a:pt x="494" y="199"/>
                    </a:cubicBezTo>
                    <a:cubicBezTo>
                      <a:pt x="496" y="201"/>
                      <a:pt x="498" y="204"/>
                      <a:pt x="500" y="206"/>
                    </a:cubicBezTo>
                    <a:cubicBezTo>
                      <a:pt x="522" y="227"/>
                      <a:pt x="552" y="241"/>
                      <a:pt x="585" y="241"/>
                    </a:cubicBezTo>
                    <a:cubicBezTo>
                      <a:pt x="651" y="241"/>
                      <a:pt x="705" y="187"/>
                      <a:pt x="705" y="120"/>
                    </a:cubicBezTo>
                    <a:cubicBezTo>
                      <a:pt x="705" y="54"/>
                      <a:pt x="651" y="0"/>
                      <a:pt x="5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" name="椭圆 39"/>
              <p:cNvSpPr/>
              <p:nvPr/>
            </p:nvSpPr>
            <p:spPr bwMode="auto">
              <a:xfrm>
                <a:off x="156" y="968"/>
                <a:ext cx="496" cy="4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" name="椭圆 40"/>
              <p:cNvSpPr/>
              <p:nvPr/>
            </p:nvSpPr>
            <p:spPr bwMode="auto">
              <a:xfrm>
                <a:off x="1252" y="968"/>
                <a:ext cx="499" cy="4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2" name="组合 21"/>
            <p:cNvGrpSpPr>
              <a:grpSpLocks noChangeAspect="1"/>
            </p:cNvGrpSpPr>
            <p:nvPr/>
          </p:nvGrpSpPr>
          <p:grpSpPr bwMode="auto">
            <a:xfrm rot="19800000">
              <a:off x="7119874" y="2674760"/>
              <a:ext cx="2417281" cy="655591"/>
              <a:chOff x="638" y="1651"/>
              <a:chExt cx="2098" cy="569"/>
            </a:xfrm>
          </p:grpSpPr>
          <p:sp>
            <p:nvSpPr>
              <p:cNvPr id="34" name="矩形 33"/>
              <p:cNvSpPr>
                <a:spLocks noChangeAspect="1"/>
              </p:cNvSpPr>
              <p:nvPr/>
            </p:nvSpPr>
            <p:spPr bwMode="auto">
              <a:xfrm>
                <a:off x="638" y="1651"/>
                <a:ext cx="2098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" name="任意多边形: 形状 34"/>
              <p:cNvSpPr/>
              <p:nvPr/>
            </p:nvSpPr>
            <p:spPr bwMode="auto">
              <a:xfrm>
                <a:off x="640" y="1651"/>
                <a:ext cx="2094" cy="569"/>
              </a:xfrm>
              <a:custGeom>
                <a:avLst/>
                <a:gdLst>
                  <a:gd name="T0" fmla="*/ 765 w 886"/>
                  <a:gd name="T1" fmla="*/ 0 h 241"/>
                  <a:gd name="T2" fmla="*/ 699 w 886"/>
                  <a:gd name="T3" fmla="*/ 19 h 241"/>
                  <a:gd name="T4" fmla="*/ 697 w 886"/>
                  <a:gd name="T5" fmla="*/ 21 h 241"/>
                  <a:gd name="T6" fmla="*/ 443 w 886"/>
                  <a:gd name="T7" fmla="*/ 94 h 241"/>
                  <a:gd name="T8" fmla="*/ 189 w 886"/>
                  <a:gd name="T9" fmla="*/ 21 h 241"/>
                  <a:gd name="T10" fmla="*/ 187 w 886"/>
                  <a:gd name="T11" fmla="*/ 20 h 241"/>
                  <a:gd name="T12" fmla="*/ 121 w 886"/>
                  <a:gd name="T13" fmla="*/ 0 h 241"/>
                  <a:gd name="T14" fmla="*/ 0 w 886"/>
                  <a:gd name="T15" fmla="*/ 120 h 241"/>
                  <a:gd name="T16" fmla="*/ 0 w 886"/>
                  <a:gd name="T17" fmla="*/ 120 h 241"/>
                  <a:gd name="T18" fmla="*/ 121 w 886"/>
                  <a:gd name="T19" fmla="*/ 241 h 241"/>
                  <a:gd name="T20" fmla="*/ 187 w 886"/>
                  <a:gd name="T21" fmla="*/ 221 h 241"/>
                  <a:gd name="T22" fmla="*/ 189 w 886"/>
                  <a:gd name="T23" fmla="*/ 220 h 241"/>
                  <a:gd name="T24" fmla="*/ 443 w 886"/>
                  <a:gd name="T25" fmla="*/ 146 h 241"/>
                  <a:gd name="T26" fmla="*/ 697 w 886"/>
                  <a:gd name="T27" fmla="*/ 220 h 241"/>
                  <a:gd name="T28" fmla="*/ 699 w 886"/>
                  <a:gd name="T29" fmla="*/ 221 h 241"/>
                  <a:gd name="T30" fmla="*/ 765 w 886"/>
                  <a:gd name="T31" fmla="*/ 241 h 241"/>
                  <a:gd name="T32" fmla="*/ 886 w 886"/>
                  <a:gd name="T33" fmla="*/ 120 h 241"/>
                  <a:gd name="T34" fmla="*/ 765 w 886"/>
                  <a:gd name="T35" fmla="*/ 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86" h="241">
                    <a:moveTo>
                      <a:pt x="765" y="0"/>
                    </a:moveTo>
                    <a:cubicBezTo>
                      <a:pt x="741" y="0"/>
                      <a:pt x="718" y="7"/>
                      <a:pt x="699" y="19"/>
                    </a:cubicBezTo>
                    <a:cubicBezTo>
                      <a:pt x="699" y="20"/>
                      <a:pt x="698" y="20"/>
                      <a:pt x="697" y="21"/>
                    </a:cubicBezTo>
                    <a:cubicBezTo>
                      <a:pt x="624" y="67"/>
                      <a:pt x="537" y="94"/>
                      <a:pt x="443" y="94"/>
                    </a:cubicBezTo>
                    <a:cubicBezTo>
                      <a:pt x="349" y="94"/>
                      <a:pt x="262" y="67"/>
                      <a:pt x="189" y="21"/>
                    </a:cubicBezTo>
                    <a:cubicBezTo>
                      <a:pt x="188" y="20"/>
                      <a:pt x="188" y="20"/>
                      <a:pt x="187" y="20"/>
                    </a:cubicBezTo>
                    <a:cubicBezTo>
                      <a:pt x="168" y="7"/>
                      <a:pt x="145" y="0"/>
                      <a:pt x="121" y="0"/>
                    </a:cubicBezTo>
                    <a:cubicBezTo>
                      <a:pt x="54" y="0"/>
                      <a:pt x="0" y="54"/>
                      <a:pt x="0" y="12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0" y="187"/>
                      <a:pt x="54" y="241"/>
                      <a:pt x="121" y="241"/>
                    </a:cubicBezTo>
                    <a:cubicBezTo>
                      <a:pt x="145" y="241"/>
                      <a:pt x="168" y="233"/>
                      <a:pt x="187" y="221"/>
                    </a:cubicBezTo>
                    <a:cubicBezTo>
                      <a:pt x="187" y="220"/>
                      <a:pt x="188" y="220"/>
                      <a:pt x="189" y="220"/>
                    </a:cubicBezTo>
                    <a:cubicBezTo>
                      <a:pt x="262" y="173"/>
                      <a:pt x="349" y="146"/>
                      <a:pt x="443" y="146"/>
                    </a:cubicBezTo>
                    <a:cubicBezTo>
                      <a:pt x="537" y="146"/>
                      <a:pt x="624" y="173"/>
                      <a:pt x="697" y="220"/>
                    </a:cubicBezTo>
                    <a:cubicBezTo>
                      <a:pt x="698" y="220"/>
                      <a:pt x="698" y="220"/>
                      <a:pt x="699" y="221"/>
                    </a:cubicBezTo>
                    <a:cubicBezTo>
                      <a:pt x="718" y="233"/>
                      <a:pt x="741" y="241"/>
                      <a:pt x="765" y="241"/>
                    </a:cubicBezTo>
                    <a:cubicBezTo>
                      <a:pt x="832" y="241"/>
                      <a:pt x="886" y="187"/>
                      <a:pt x="886" y="120"/>
                    </a:cubicBezTo>
                    <a:cubicBezTo>
                      <a:pt x="886" y="54"/>
                      <a:pt x="832" y="0"/>
                      <a:pt x="7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" name="椭圆 35"/>
              <p:cNvSpPr/>
              <p:nvPr/>
            </p:nvSpPr>
            <p:spPr bwMode="auto">
              <a:xfrm>
                <a:off x="676" y="1687"/>
                <a:ext cx="498" cy="4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" name="椭圆 36"/>
              <p:cNvSpPr/>
              <p:nvPr/>
            </p:nvSpPr>
            <p:spPr bwMode="auto">
              <a:xfrm>
                <a:off x="2200" y="1687"/>
                <a:ext cx="498" cy="4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3" name="组合 22"/>
            <p:cNvGrpSpPr>
              <a:grpSpLocks noChangeAspect="1"/>
            </p:cNvGrpSpPr>
            <p:nvPr/>
          </p:nvGrpSpPr>
          <p:grpSpPr bwMode="auto">
            <a:xfrm rot="1800000">
              <a:off x="6061911" y="2796090"/>
              <a:ext cx="1918385" cy="661354"/>
              <a:chOff x="121" y="930"/>
              <a:chExt cx="1665" cy="574"/>
            </a:xfrm>
          </p:grpSpPr>
          <p:sp>
            <p:nvSpPr>
              <p:cNvPr id="30" name="矩形 29"/>
              <p:cNvSpPr>
                <a:spLocks noChangeAspect="1"/>
              </p:cNvSpPr>
              <p:nvPr/>
            </p:nvSpPr>
            <p:spPr bwMode="auto">
              <a:xfrm>
                <a:off x="121" y="930"/>
                <a:ext cx="1665" cy="5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" name="任意多边形: 形状 30"/>
              <p:cNvSpPr/>
              <p:nvPr/>
            </p:nvSpPr>
            <p:spPr bwMode="auto">
              <a:xfrm>
                <a:off x="121" y="932"/>
                <a:ext cx="1665" cy="570"/>
              </a:xfrm>
              <a:custGeom>
                <a:avLst/>
                <a:gdLst>
                  <a:gd name="T0" fmla="*/ 585 w 705"/>
                  <a:gd name="T1" fmla="*/ 0 h 241"/>
                  <a:gd name="T2" fmla="*/ 500 w 705"/>
                  <a:gd name="T3" fmla="*/ 35 h 241"/>
                  <a:gd name="T4" fmla="*/ 494 w 705"/>
                  <a:gd name="T5" fmla="*/ 41 h 241"/>
                  <a:gd name="T6" fmla="*/ 352 w 705"/>
                  <a:gd name="T7" fmla="*/ 101 h 241"/>
                  <a:gd name="T8" fmla="*/ 211 w 705"/>
                  <a:gd name="T9" fmla="*/ 41 h 241"/>
                  <a:gd name="T10" fmla="*/ 205 w 705"/>
                  <a:gd name="T11" fmla="*/ 35 h 241"/>
                  <a:gd name="T12" fmla="*/ 120 w 705"/>
                  <a:gd name="T13" fmla="*/ 0 h 241"/>
                  <a:gd name="T14" fmla="*/ 0 w 705"/>
                  <a:gd name="T15" fmla="*/ 120 h 241"/>
                  <a:gd name="T16" fmla="*/ 120 w 705"/>
                  <a:gd name="T17" fmla="*/ 241 h 241"/>
                  <a:gd name="T18" fmla="*/ 205 w 705"/>
                  <a:gd name="T19" fmla="*/ 206 h 241"/>
                  <a:gd name="T20" fmla="*/ 211 w 705"/>
                  <a:gd name="T21" fmla="*/ 199 h 241"/>
                  <a:gd name="T22" fmla="*/ 352 w 705"/>
                  <a:gd name="T23" fmla="*/ 140 h 241"/>
                  <a:gd name="T24" fmla="*/ 494 w 705"/>
                  <a:gd name="T25" fmla="*/ 199 h 241"/>
                  <a:gd name="T26" fmla="*/ 500 w 705"/>
                  <a:gd name="T27" fmla="*/ 206 h 241"/>
                  <a:gd name="T28" fmla="*/ 585 w 705"/>
                  <a:gd name="T29" fmla="*/ 241 h 241"/>
                  <a:gd name="T30" fmla="*/ 705 w 705"/>
                  <a:gd name="T31" fmla="*/ 120 h 241"/>
                  <a:gd name="T32" fmla="*/ 585 w 705"/>
                  <a:gd name="T33" fmla="*/ 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5" h="241">
                    <a:moveTo>
                      <a:pt x="585" y="0"/>
                    </a:moveTo>
                    <a:cubicBezTo>
                      <a:pt x="552" y="0"/>
                      <a:pt x="522" y="13"/>
                      <a:pt x="500" y="35"/>
                    </a:cubicBezTo>
                    <a:cubicBezTo>
                      <a:pt x="498" y="37"/>
                      <a:pt x="496" y="39"/>
                      <a:pt x="494" y="41"/>
                    </a:cubicBezTo>
                    <a:cubicBezTo>
                      <a:pt x="458" y="78"/>
                      <a:pt x="408" y="101"/>
                      <a:pt x="352" y="101"/>
                    </a:cubicBezTo>
                    <a:cubicBezTo>
                      <a:pt x="297" y="101"/>
                      <a:pt x="247" y="78"/>
                      <a:pt x="211" y="41"/>
                    </a:cubicBezTo>
                    <a:cubicBezTo>
                      <a:pt x="209" y="39"/>
                      <a:pt x="207" y="37"/>
                      <a:pt x="205" y="35"/>
                    </a:cubicBezTo>
                    <a:cubicBezTo>
                      <a:pt x="183" y="13"/>
                      <a:pt x="153" y="0"/>
                      <a:pt x="120" y="0"/>
                    </a:cubicBezTo>
                    <a:cubicBezTo>
                      <a:pt x="53" y="0"/>
                      <a:pt x="0" y="54"/>
                      <a:pt x="0" y="120"/>
                    </a:cubicBezTo>
                    <a:cubicBezTo>
                      <a:pt x="0" y="187"/>
                      <a:pt x="53" y="241"/>
                      <a:pt x="120" y="241"/>
                    </a:cubicBezTo>
                    <a:cubicBezTo>
                      <a:pt x="153" y="241"/>
                      <a:pt x="183" y="227"/>
                      <a:pt x="205" y="206"/>
                    </a:cubicBezTo>
                    <a:cubicBezTo>
                      <a:pt x="207" y="204"/>
                      <a:pt x="209" y="201"/>
                      <a:pt x="211" y="199"/>
                    </a:cubicBezTo>
                    <a:cubicBezTo>
                      <a:pt x="247" y="163"/>
                      <a:pt x="297" y="140"/>
                      <a:pt x="352" y="140"/>
                    </a:cubicBezTo>
                    <a:cubicBezTo>
                      <a:pt x="408" y="140"/>
                      <a:pt x="458" y="163"/>
                      <a:pt x="494" y="199"/>
                    </a:cubicBezTo>
                    <a:cubicBezTo>
                      <a:pt x="496" y="201"/>
                      <a:pt x="498" y="204"/>
                      <a:pt x="500" y="206"/>
                    </a:cubicBezTo>
                    <a:cubicBezTo>
                      <a:pt x="522" y="227"/>
                      <a:pt x="552" y="241"/>
                      <a:pt x="585" y="241"/>
                    </a:cubicBezTo>
                    <a:cubicBezTo>
                      <a:pt x="651" y="241"/>
                      <a:pt x="705" y="187"/>
                      <a:pt x="705" y="120"/>
                    </a:cubicBezTo>
                    <a:cubicBezTo>
                      <a:pt x="705" y="54"/>
                      <a:pt x="651" y="0"/>
                      <a:pt x="5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" name="椭圆 31"/>
              <p:cNvSpPr/>
              <p:nvPr/>
            </p:nvSpPr>
            <p:spPr bwMode="auto">
              <a:xfrm>
                <a:off x="156" y="968"/>
                <a:ext cx="496" cy="4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" name="椭圆 32"/>
              <p:cNvSpPr/>
              <p:nvPr/>
            </p:nvSpPr>
            <p:spPr bwMode="auto">
              <a:xfrm>
                <a:off x="1252" y="968"/>
                <a:ext cx="499" cy="4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24" name="文本框 244"/>
            <p:cNvSpPr txBox="1"/>
            <p:nvPr/>
          </p:nvSpPr>
          <p:spPr>
            <a:xfrm>
              <a:off x="5045883" y="4044570"/>
              <a:ext cx="2072023" cy="767026"/>
            </a:xfrm>
            <a:prstGeom prst="rect">
              <a:avLst/>
            </a:prstGeom>
            <a:noFill/>
          </p:spPr>
          <p:txBody>
            <a:bodyPr wrap="square">
              <a:norm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100"/>
              </a:lvl1pPr>
            </a:lstStyle>
            <a:p>
              <a:r>
                <a:rPr lang="zh-CN" altLang="en-US" dirty="0"/>
                <a:t>Please replace the text content copy your content to this</a:t>
              </a:r>
            </a:p>
          </p:txBody>
        </p:sp>
      </p:grpSp>
      <p:grpSp>
        <p:nvGrpSpPr>
          <p:cNvPr id="2" name="千图PPT彼岸天：ID 8661124库_组合 1"/>
          <p:cNvGrpSpPr/>
          <p:nvPr>
            <p:custDataLst>
              <p:tags r:id="rId2"/>
            </p:custDataLst>
          </p:nvPr>
        </p:nvGrpSpPr>
        <p:grpSpPr>
          <a:xfrm>
            <a:off x="870216" y="5137663"/>
            <a:ext cx="10451568" cy="905733"/>
            <a:chOff x="870216" y="5137663"/>
            <a:chExt cx="10451568" cy="905733"/>
          </a:xfrm>
        </p:grpSpPr>
        <p:sp>
          <p:nvSpPr>
            <p:cNvPr id="4" name="文本框 224"/>
            <p:cNvSpPr txBox="1"/>
            <p:nvPr/>
          </p:nvSpPr>
          <p:spPr>
            <a:xfrm>
              <a:off x="870216" y="5137664"/>
              <a:ext cx="1607153" cy="461665"/>
            </a:xfrm>
            <a:prstGeom prst="rect">
              <a:avLst/>
            </a:prstGeom>
            <a:noFill/>
          </p:spPr>
          <p:txBody>
            <a:bodyPr wrap="square">
              <a:normAutofit/>
            </a:bodyPr>
            <a:lstStyle/>
            <a:p>
              <a:pPr algn="ctr"/>
              <a:r>
                <a:rPr lang="en-US" altLang="zh-HK" sz="2400"/>
                <a:t>34%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2779345" y="5137663"/>
              <a:ext cx="0" cy="905733"/>
            </a:xfrm>
            <a:prstGeom prst="line">
              <a:avLst/>
            </a:prstGeom>
            <a:ln w="9525">
              <a:solidFill>
                <a:schemeClr val="bg2">
                  <a:lumMod val="85000"/>
                </a:schemeClr>
              </a:solidFill>
              <a:prstDash val="dash"/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4990449" y="5137663"/>
              <a:ext cx="0" cy="905733"/>
            </a:xfrm>
            <a:prstGeom prst="line">
              <a:avLst/>
            </a:prstGeom>
            <a:ln w="9525">
              <a:solidFill>
                <a:schemeClr val="bg2">
                  <a:lumMod val="85000"/>
                </a:schemeClr>
              </a:solidFill>
              <a:prstDash val="dash"/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7201553" y="5137663"/>
              <a:ext cx="0" cy="905733"/>
            </a:xfrm>
            <a:prstGeom prst="line">
              <a:avLst/>
            </a:prstGeom>
            <a:ln w="9525">
              <a:solidFill>
                <a:schemeClr val="bg2">
                  <a:lumMod val="85000"/>
                </a:schemeClr>
              </a:solidFill>
              <a:prstDash val="dash"/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9412655" y="5137663"/>
              <a:ext cx="0" cy="905733"/>
            </a:xfrm>
            <a:prstGeom prst="line">
              <a:avLst/>
            </a:prstGeom>
            <a:ln w="9525">
              <a:solidFill>
                <a:schemeClr val="bg2">
                  <a:lumMod val="85000"/>
                </a:schemeClr>
              </a:solidFill>
              <a:prstDash val="dash"/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229"/>
            <p:cNvSpPr txBox="1"/>
            <p:nvPr/>
          </p:nvSpPr>
          <p:spPr>
            <a:xfrm>
              <a:off x="3081320" y="5137663"/>
              <a:ext cx="1607153" cy="461665"/>
            </a:xfrm>
            <a:prstGeom prst="rect">
              <a:avLst/>
            </a:prstGeom>
            <a:noFill/>
          </p:spPr>
          <p:txBody>
            <a:bodyPr wrap="square">
              <a:normAutofit/>
            </a:bodyPr>
            <a:lstStyle/>
            <a:p>
              <a:pPr algn="ctr"/>
              <a:r>
                <a:rPr lang="en-US" altLang="zh-HK" sz="2400"/>
                <a:t>25%</a:t>
              </a:r>
            </a:p>
          </p:txBody>
        </p:sp>
        <p:sp>
          <p:nvSpPr>
            <p:cNvPr id="10" name="文本框 230"/>
            <p:cNvSpPr txBox="1"/>
            <p:nvPr/>
          </p:nvSpPr>
          <p:spPr>
            <a:xfrm>
              <a:off x="5292424" y="5137664"/>
              <a:ext cx="1607153" cy="461665"/>
            </a:xfrm>
            <a:prstGeom prst="rect">
              <a:avLst/>
            </a:prstGeom>
            <a:noFill/>
          </p:spPr>
          <p:txBody>
            <a:bodyPr wrap="square">
              <a:normAutofit/>
            </a:bodyPr>
            <a:lstStyle/>
            <a:p>
              <a:pPr algn="ctr"/>
              <a:r>
                <a:rPr lang="en-US" altLang="zh-HK" sz="2400"/>
                <a:t>85%</a:t>
              </a:r>
            </a:p>
          </p:txBody>
        </p:sp>
        <p:sp>
          <p:nvSpPr>
            <p:cNvPr id="11" name="文本框 231"/>
            <p:cNvSpPr txBox="1"/>
            <p:nvPr/>
          </p:nvSpPr>
          <p:spPr>
            <a:xfrm>
              <a:off x="7503528" y="5137664"/>
              <a:ext cx="1607153" cy="461665"/>
            </a:xfrm>
            <a:prstGeom prst="rect">
              <a:avLst/>
            </a:prstGeom>
            <a:noFill/>
          </p:spPr>
          <p:txBody>
            <a:bodyPr wrap="square">
              <a:normAutofit/>
            </a:bodyPr>
            <a:lstStyle/>
            <a:p>
              <a:pPr algn="ctr"/>
              <a:r>
                <a:rPr lang="en-US" altLang="zh-HK" sz="2400"/>
                <a:t>67%</a:t>
              </a:r>
            </a:p>
          </p:txBody>
        </p:sp>
        <p:sp>
          <p:nvSpPr>
            <p:cNvPr id="12" name="文本框 232"/>
            <p:cNvSpPr txBox="1"/>
            <p:nvPr/>
          </p:nvSpPr>
          <p:spPr>
            <a:xfrm>
              <a:off x="9714631" y="5137664"/>
              <a:ext cx="1607153" cy="461665"/>
            </a:xfrm>
            <a:prstGeom prst="rect">
              <a:avLst/>
            </a:prstGeom>
            <a:noFill/>
          </p:spPr>
          <p:txBody>
            <a:bodyPr wrap="square">
              <a:normAutofit/>
            </a:bodyPr>
            <a:lstStyle/>
            <a:p>
              <a:pPr algn="ctr"/>
              <a:r>
                <a:rPr lang="en-US" altLang="zh-HK" sz="2400"/>
                <a:t>72%</a:t>
              </a:r>
            </a:p>
          </p:txBody>
        </p:sp>
        <p:sp>
          <p:nvSpPr>
            <p:cNvPr id="25" name="文本框 245"/>
            <p:cNvSpPr txBox="1"/>
            <p:nvPr/>
          </p:nvSpPr>
          <p:spPr>
            <a:xfrm>
              <a:off x="870216" y="5528189"/>
              <a:ext cx="1607153" cy="307777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z="1400"/>
                <a:t>Keywords</a:t>
              </a:r>
            </a:p>
          </p:txBody>
        </p:sp>
        <p:sp>
          <p:nvSpPr>
            <p:cNvPr id="26" name="文本框 246"/>
            <p:cNvSpPr txBox="1"/>
            <p:nvPr/>
          </p:nvSpPr>
          <p:spPr>
            <a:xfrm>
              <a:off x="3081320" y="5528189"/>
              <a:ext cx="1607153" cy="307777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z="1400"/>
                <a:t>Keywords</a:t>
              </a:r>
            </a:p>
          </p:txBody>
        </p:sp>
        <p:sp>
          <p:nvSpPr>
            <p:cNvPr id="27" name="文本框 247"/>
            <p:cNvSpPr txBox="1"/>
            <p:nvPr/>
          </p:nvSpPr>
          <p:spPr>
            <a:xfrm>
              <a:off x="5292424" y="5528189"/>
              <a:ext cx="1607153" cy="307777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z="1400"/>
                <a:t>Keywords</a:t>
              </a:r>
            </a:p>
          </p:txBody>
        </p:sp>
        <p:sp>
          <p:nvSpPr>
            <p:cNvPr id="28" name="文本框 248"/>
            <p:cNvSpPr txBox="1"/>
            <p:nvPr/>
          </p:nvSpPr>
          <p:spPr>
            <a:xfrm>
              <a:off x="7503528" y="5528189"/>
              <a:ext cx="1607153" cy="307777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z="1400"/>
                <a:t>Keywords</a:t>
              </a:r>
            </a:p>
          </p:txBody>
        </p:sp>
        <p:sp>
          <p:nvSpPr>
            <p:cNvPr id="29" name="文本框 249"/>
            <p:cNvSpPr txBox="1"/>
            <p:nvPr/>
          </p:nvSpPr>
          <p:spPr>
            <a:xfrm>
              <a:off x="9714631" y="5528189"/>
              <a:ext cx="1607153" cy="307777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z="1400"/>
                <a:t>Keywords</a:t>
              </a:r>
            </a:p>
          </p:txBody>
        </p:sp>
      </p:grpSp>
      <p:sp>
        <p:nvSpPr>
          <p:cNvPr id="3" name="矩形 2"/>
          <p:cNvSpPr/>
          <p:nvPr userDrawn="1"/>
        </p:nvSpPr>
        <p:spPr>
          <a:xfrm>
            <a:off x="4605038" y="453522"/>
            <a:ext cx="2646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spc="300" dirty="0">
                <a:solidFill>
                  <a:schemeClr val="tx1"/>
                </a:solidFill>
                <a:latin typeface="造字工房俊雅（非商用）常规体" pitchFamily="50" charset="-122"/>
                <a:ea typeface="造字工房俊雅（非商用）常规体" pitchFamily="50" charset="-122"/>
              </a:rPr>
              <a:t>Please enter the title here</a:t>
            </a:r>
            <a:endParaRPr lang="en-US" altLang="zh-CN" sz="2800" spc="300" dirty="0">
              <a:solidFill>
                <a:schemeClr val="tx1"/>
              </a:solidFill>
              <a:latin typeface="造字工房俊雅（非商用）常规体" pitchFamily="50" charset="-122"/>
              <a:ea typeface="造字工房俊雅（非商用）常规体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:a14="http://schemas.microsoft.com/office/drawing/2010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文本框 48"/>
          <p:cNvSpPr txBox="1"/>
          <p:nvPr>
            <p:custDataLst>
              <p:tags r:id="rId1"/>
            </p:custDataLst>
          </p:nvPr>
        </p:nvSpPr>
        <p:spPr>
          <a:xfrm>
            <a:off x="6126128" y="3443019"/>
            <a:ext cx="529678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zh-CN" altLang="en-US" sz="3600" dirty="0">
                <a:solidFill>
                  <a:srgbClr val="040404"/>
                </a:solidFill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+mn-ea"/>
                <a:sym typeface="Arial" panose="020B0604020202020204" pitchFamily="34" charset="0"/>
              </a:rPr>
              <a:t>Next year's work plan</a:t>
            </a:r>
          </a:p>
        </p:txBody>
      </p:sp>
      <p:sp>
        <p:nvSpPr>
          <p:cNvPr id="3" name="PA_文本框 11"/>
          <p:cNvSpPr txBox="1"/>
          <p:nvPr>
            <p:custDataLst>
              <p:tags r:id="rId2"/>
            </p:custDataLst>
          </p:nvPr>
        </p:nvSpPr>
        <p:spPr>
          <a:xfrm>
            <a:off x="5723891" y="3997017"/>
            <a:ext cx="2182304" cy="2039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2560" marR="0" lvl="1" indent="-1625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325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+mn-ea"/>
                <a:sym typeface="Arial" panose="020B0604020202020204" pitchFamily="34" charset="0"/>
              </a:rPr>
              <a:t>Add relevant title text</a:t>
            </a:r>
            <a:endParaRPr kumimoji="0" lang="en-US" altLang="zh-CN" sz="1325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腾祥铁山楷书简繁合集" panose="01010104010101010101" pitchFamily="2" charset="-122"/>
              <a:ea typeface="腾祥铁山楷书简繁合集" panose="01010104010101010101" pitchFamily="2" charset="-122"/>
              <a:sym typeface="Arial" panose="020B0604020202020204" pitchFamily="34" charset="0"/>
            </a:endParaRPr>
          </a:p>
        </p:txBody>
      </p:sp>
      <p:sp>
        <p:nvSpPr>
          <p:cNvPr id="4" name="PA_文本框 11"/>
          <p:cNvSpPr txBox="1"/>
          <p:nvPr>
            <p:custDataLst>
              <p:tags r:id="rId3"/>
            </p:custDataLst>
          </p:nvPr>
        </p:nvSpPr>
        <p:spPr>
          <a:xfrm>
            <a:off x="7677313" y="3997017"/>
            <a:ext cx="2182304" cy="2039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2560" marR="0" lvl="1" indent="-1625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325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+mn-ea"/>
                <a:sym typeface="Arial" panose="020B0604020202020204" pitchFamily="34" charset="0"/>
              </a:rPr>
              <a:t>Add relevant title text</a:t>
            </a:r>
            <a:endParaRPr kumimoji="0" lang="en-US" altLang="zh-CN" sz="1325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腾祥铁山楷书简繁合集" panose="01010104010101010101" pitchFamily="2" charset="-122"/>
              <a:ea typeface="腾祥铁山楷书简繁合集" panose="01010104010101010101" pitchFamily="2" charset="-122"/>
              <a:sym typeface="Arial" panose="020B0604020202020204" pitchFamily="34" charset="0"/>
            </a:endParaRPr>
          </a:p>
        </p:txBody>
      </p:sp>
      <p:sp>
        <p:nvSpPr>
          <p:cNvPr id="5" name="PA_文本框 11"/>
          <p:cNvSpPr txBox="1"/>
          <p:nvPr>
            <p:custDataLst>
              <p:tags r:id="rId4"/>
            </p:custDataLst>
          </p:nvPr>
        </p:nvSpPr>
        <p:spPr>
          <a:xfrm>
            <a:off x="5723891" y="4291809"/>
            <a:ext cx="2182304" cy="2039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2560" marR="0" lvl="1" indent="-1625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325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+mn-ea"/>
                <a:sym typeface="Arial" panose="020B0604020202020204" pitchFamily="34" charset="0"/>
              </a:rPr>
              <a:t>Add relevant title text</a:t>
            </a:r>
            <a:endParaRPr kumimoji="0" lang="en-US" altLang="zh-CN" sz="1325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腾祥铁山楷书简繁合集" panose="01010104010101010101" pitchFamily="2" charset="-122"/>
              <a:ea typeface="腾祥铁山楷书简繁合集" panose="01010104010101010101" pitchFamily="2" charset="-122"/>
              <a:sym typeface="Arial" panose="020B0604020202020204" pitchFamily="34" charset="0"/>
            </a:endParaRPr>
          </a:p>
        </p:txBody>
      </p:sp>
      <p:sp>
        <p:nvSpPr>
          <p:cNvPr id="6" name="PA_文本框 11"/>
          <p:cNvSpPr txBox="1"/>
          <p:nvPr>
            <p:custDataLst>
              <p:tags r:id="rId5"/>
            </p:custDataLst>
          </p:nvPr>
        </p:nvSpPr>
        <p:spPr>
          <a:xfrm>
            <a:off x="7677313" y="4291809"/>
            <a:ext cx="2182304" cy="2039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2560" marR="0" lvl="1" indent="-1625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325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+mn-ea"/>
                <a:sym typeface="Arial" panose="020B0604020202020204" pitchFamily="34" charset="0"/>
              </a:rPr>
              <a:t>Add relevant title text</a:t>
            </a:r>
            <a:endParaRPr kumimoji="0" lang="en-US" altLang="zh-CN" sz="1325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腾祥铁山楷书简繁合集" panose="01010104010101010101" pitchFamily="2" charset="-122"/>
              <a:ea typeface="腾祥铁山楷书简繁合集" panose="01010104010101010101" pitchFamily="2" charset="-122"/>
              <a:sym typeface="Arial" panose="020B0604020202020204" pitchFamily="34" charset="0"/>
            </a:endParaRPr>
          </a:p>
        </p:txBody>
      </p:sp>
      <p:sp>
        <p:nvSpPr>
          <p:cNvPr id="7" name="PA_矩形 259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263802" y="1851275"/>
            <a:ext cx="3168004" cy="210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3080" b="0" i="0" u="none" strike="noStrike" kern="1200" cap="all" spc="284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04</a:t>
            </a:r>
            <a:endParaRPr kumimoji="0" lang="zh-CN" altLang="en-US" sz="13080" b="0" i="0" u="none" strike="noStrike" kern="1200" cap="all" spc="284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腾祥铁山楷书简繁合集" panose="01010104010101010101" pitchFamily="2" charset="-122"/>
              <a:ea typeface="腾祥铁山楷书简繁合集" panose="0101010401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:a14="http://schemas.microsoft.com/office/drawing/2010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6" presetClass="emph" presetSubtype="0" fill="hold" grpId="1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4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124600" y="2051350"/>
            <a:ext cx="3003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00000"/>
              </a:lnSpc>
            </a:pPr>
            <a:r>
              <a:rPr lang="en-US" altLang="zh-CN" sz="3600" dirty="0">
                <a:solidFill>
                  <a:srgbClr val="6B7D64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CONTENTS</a:t>
            </a:r>
          </a:p>
        </p:txBody>
      </p:sp>
      <p:sp>
        <p:nvSpPr>
          <p:cNvPr id="8" name="椭圆 7"/>
          <p:cNvSpPr/>
          <p:nvPr/>
        </p:nvSpPr>
        <p:spPr>
          <a:xfrm>
            <a:off x="2232750" y="3825099"/>
            <a:ext cx="441960" cy="441960"/>
          </a:xfrm>
          <a:prstGeom prst="ellipse">
            <a:avLst/>
          </a:prstGeom>
          <a:noFill/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>
                <a:solidFill>
                  <a:srgbClr val="212227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1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821395" y="3705084"/>
            <a:ext cx="3491865" cy="62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Overview of the annual work</a:t>
            </a:r>
          </a:p>
          <a:p>
            <a:pPr algn="l" fontAlgn="auto">
              <a:lnSpc>
                <a:spcPct val="120000"/>
              </a:lnSpc>
            </a:pPr>
            <a:r>
              <a:rPr lang="zh-CN" altLang="en-US" sz="1400" dirty="0">
                <a:solidFill>
                  <a:srgbClr val="212227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When a cigarette falls in love with a match.</a:t>
            </a:r>
          </a:p>
        </p:txBody>
      </p:sp>
      <p:sp>
        <p:nvSpPr>
          <p:cNvPr id="10" name="椭圆 9"/>
          <p:cNvSpPr/>
          <p:nvPr/>
        </p:nvSpPr>
        <p:spPr>
          <a:xfrm>
            <a:off x="5907314" y="2675114"/>
            <a:ext cx="441960" cy="441960"/>
          </a:xfrm>
          <a:prstGeom prst="ellipse">
            <a:avLst/>
          </a:prstGeom>
          <a:noFill/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>
                <a:solidFill>
                  <a:srgbClr val="212227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2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495959" y="2555099"/>
            <a:ext cx="3457575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rgbClr val="212227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Completion of the work</a:t>
            </a:r>
          </a:p>
          <a:p>
            <a:pPr algn="l" fontAlgn="auto">
              <a:lnSpc>
                <a:spcPct val="120000"/>
              </a:lnSpc>
            </a:pPr>
            <a:r>
              <a:rPr lang="zh-CN" altLang="en-US" sz="1400" dirty="0">
                <a:solidFill>
                  <a:srgbClr val="212227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When a cigarette falls in love with a match.</a:t>
            </a:r>
          </a:p>
        </p:txBody>
      </p:sp>
      <p:sp>
        <p:nvSpPr>
          <p:cNvPr id="12" name="椭圆 11"/>
          <p:cNvSpPr/>
          <p:nvPr/>
        </p:nvSpPr>
        <p:spPr>
          <a:xfrm>
            <a:off x="2232750" y="4975084"/>
            <a:ext cx="441960" cy="441960"/>
          </a:xfrm>
          <a:prstGeom prst="ellipse">
            <a:avLst/>
          </a:prstGeom>
          <a:noFill/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>
                <a:solidFill>
                  <a:srgbClr val="212227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3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821395" y="4855069"/>
            <a:ext cx="3491865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rgbClr val="212227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Successful Project Showcase</a:t>
            </a:r>
          </a:p>
          <a:p>
            <a:pPr algn="l" fontAlgn="auto">
              <a:lnSpc>
                <a:spcPct val="120000"/>
              </a:lnSpc>
            </a:pPr>
            <a:r>
              <a:rPr lang="zh-CN" altLang="en-US" sz="1400" dirty="0">
                <a:solidFill>
                  <a:srgbClr val="212227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When a cigarette falls in love with a match.</a:t>
            </a:r>
          </a:p>
        </p:txBody>
      </p:sp>
      <p:sp>
        <p:nvSpPr>
          <p:cNvPr id="14" name="椭圆 13"/>
          <p:cNvSpPr/>
          <p:nvPr/>
        </p:nvSpPr>
        <p:spPr>
          <a:xfrm>
            <a:off x="5907314" y="3825099"/>
            <a:ext cx="441960" cy="441960"/>
          </a:xfrm>
          <a:prstGeom prst="ellipse">
            <a:avLst/>
          </a:prstGeom>
          <a:noFill/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>
                <a:solidFill>
                  <a:srgbClr val="212227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4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495959" y="3705084"/>
            <a:ext cx="3457575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rgbClr val="212227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Next year's work plan</a:t>
            </a:r>
          </a:p>
          <a:p>
            <a:pPr algn="l" fontAlgn="auto">
              <a:lnSpc>
                <a:spcPct val="120000"/>
              </a:lnSpc>
            </a:pPr>
            <a:r>
              <a:rPr lang="zh-CN" altLang="en-US" sz="1400" dirty="0">
                <a:solidFill>
                  <a:srgbClr val="212227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When a cigarette falls in love with a match.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ldLvl="0" animBg="1"/>
      <p:bldP spid="9" grpId="0"/>
      <p:bldP spid="10" grpId="0" bldLvl="0" animBg="1"/>
      <p:bldP spid="11" grpId="0"/>
      <p:bldP spid="12" grpId="0" bldLvl="0" animBg="1"/>
      <p:bldP spid="13" grpId="0"/>
      <p:bldP spid="14" grpId="0" bldLvl="0" animBg="1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千图PPT彼岸天：ID 8661124库_组合 1"/>
          <p:cNvGrpSpPr/>
          <p:nvPr>
            <p:custDataLst>
              <p:tags r:id="rId1"/>
            </p:custDataLst>
          </p:nvPr>
        </p:nvGrpSpPr>
        <p:grpSpPr>
          <a:xfrm>
            <a:off x="3939456" y="1871200"/>
            <a:ext cx="4313091" cy="3423376"/>
            <a:chOff x="3939456" y="2099548"/>
            <a:chExt cx="4313091" cy="3423376"/>
          </a:xfrm>
        </p:grpSpPr>
        <p:sp>
          <p:nvSpPr>
            <p:cNvPr id="32" name="Freeform: Shape 2"/>
            <p:cNvSpPr/>
            <p:nvPr/>
          </p:nvSpPr>
          <p:spPr>
            <a:xfrm>
              <a:off x="4348427" y="2099548"/>
              <a:ext cx="3423297" cy="3423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49" y="101"/>
                  </a:moveTo>
                  <a:cubicBezTo>
                    <a:pt x="11049" y="101"/>
                    <a:pt x="11048" y="101"/>
                    <a:pt x="11048" y="101"/>
                  </a:cubicBezTo>
                  <a:cubicBezTo>
                    <a:pt x="10966" y="99"/>
                    <a:pt x="10882" y="98"/>
                    <a:pt x="10800" y="98"/>
                  </a:cubicBezTo>
                  <a:lnTo>
                    <a:pt x="10788" y="98"/>
                  </a:lnTo>
                  <a:cubicBezTo>
                    <a:pt x="10761" y="98"/>
                    <a:pt x="10739" y="76"/>
                    <a:pt x="10739" y="49"/>
                  </a:cubicBezTo>
                  <a:cubicBezTo>
                    <a:pt x="10739" y="22"/>
                    <a:pt x="10761" y="0"/>
                    <a:pt x="10788" y="0"/>
                  </a:cubicBezTo>
                  <a:lnTo>
                    <a:pt x="10800" y="0"/>
                  </a:lnTo>
                  <a:cubicBezTo>
                    <a:pt x="10883" y="0"/>
                    <a:pt x="10967" y="1"/>
                    <a:pt x="11050" y="3"/>
                  </a:cubicBezTo>
                  <a:cubicBezTo>
                    <a:pt x="11077" y="3"/>
                    <a:pt x="11099" y="26"/>
                    <a:pt x="11098" y="53"/>
                  </a:cubicBezTo>
                  <a:cubicBezTo>
                    <a:pt x="11097" y="80"/>
                    <a:pt x="11076" y="101"/>
                    <a:pt x="11049" y="101"/>
                  </a:cubicBezTo>
                  <a:close/>
                  <a:moveTo>
                    <a:pt x="10266" y="111"/>
                  </a:moveTo>
                  <a:cubicBezTo>
                    <a:pt x="10240" y="111"/>
                    <a:pt x="10218" y="91"/>
                    <a:pt x="10217" y="64"/>
                  </a:cubicBezTo>
                  <a:cubicBezTo>
                    <a:pt x="10216" y="37"/>
                    <a:pt x="10237" y="14"/>
                    <a:pt x="10264" y="13"/>
                  </a:cubicBezTo>
                  <a:cubicBezTo>
                    <a:pt x="10351" y="9"/>
                    <a:pt x="10439" y="6"/>
                    <a:pt x="10526" y="3"/>
                  </a:cubicBezTo>
                  <a:cubicBezTo>
                    <a:pt x="10553" y="2"/>
                    <a:pt x="10575" y="24"/>
                    <a:pt x="10576" y="51"/>
                  </a:cubicBezTo>
                  <a:cubicBezTo>
                    <a:pt x="10577" y="78"/>
                    <a:pt x="10555" y="101"/>
                    <a:pt x="10528" y="101"/>
                  </a:cubicBezTo>
                  <a:cubicBezTo>
                    <a:pt x="10442" y="103"/>
                    <a:pt x="10355" y="107"/>
                    <a:pt x="10268" y="111"/>
                  </a:cubicBezTo>
                  <a:cubicBezTo>
                    <a:pt x="10268" y="111"/>
                    <a:pt x="10267" y="111"/>
                    <a:pt x="10266" y="111"/>
                  </a:cubicBezTo>
                  <a:close/>
                  <a:moveTo>
                    <a:pt x="11571" y="125"/>
                  </a:moveTo>
                  <a:cubicBezTo>
                    <a:pt x="11570" y="125"/>
                    <a:pt x="11568" y="125"/>
                    <a:pt x="11567" y="125"/>
                  </a:cubicBezTo>
                  <a:cubicBezTo>
                    <a:pt x="11481" y="119"/>
                    <a:pt x="11394" y="114"/>
                    <a:pt x="11308" y="110"/>
                  </a:cubicBezTo>
                  <a:cubicBezTo>
                    <a:pt x="11281" y="109"/>
                    <a:pt x="11260" y="86"/>
                    <a:pt x="11261" y="59"/>
                  </a:cubicBezTo>
                  <a:cubicBezTo>
                    <a:pt x="11262" y="32"/>
                    <a:pt x="11285" y="11"/>
                    <a:pt x="11312" y="12"/>
                  </a:cubicBezTo>
                  <a:cubicBezTo>
                    <a:pt x="11399" y="16"/>
                    <a:pt x="11487" y="21"/>
                    <a:pt x="11574" y="27"/>
                  </a:cubicBezTo>
                  <a:cubicBezTo>
                    <a:pt x="11601" y="29"/>
                    <a:pt x="11621" y="53"/>
                    <a:pt x="11620" y="80"/>
                  </a:cubicBezTo>
                  <a:cubicBezTo>
                    <a:pt x="11618" y="105"/>
                    <a:pt x="11596" y="125"/>
                    <a:pt x="11571" y="125"/>
                  </a:cubicBezTo>
                  <a:close/>
                  <a:moveTo>
                    <a:pt x="9745" y="149"/>
                  </a:moveTo>
                  <a:cubicBezTo>
                    <a:pt x="9720" y="149"/>
                    <a:pt x="9699" y="130"/>
                    <a:pt x="9696" y="105"/>
                  </a:cubicBezTo>
                  <a:cubicBezTo>
                    <a:pt x="9694" y="78"/>
                    <a:pt x="9714" y="54"/>
                    <a:pt x="9740" y="51"/>
                  </a:cubicBezTo>
                  <a:cubicBezTo>
                    <a:pt x="9827" y="43"/>
                    <a:pt x="9915" y="35"/>
                    <a:pt x="10002" y="29"/>
                  </a:cubicBezTo>
                  <a:cubicBezTo>
                    <a:pt x="10029" y="28"/>
                    <a:pt x="10052" y="47"/>
                    <a:pt x="10054" y="74"/>
                  </a:cubicBezTo>
                  <a:cubicBezTo>
                    <a:pt x="10056" y="101"/>
                    <a:pt x="10036" y="125"/>
                    <a:pt x="10009" y="127"/>
                  </a:cubicBezTo>
                  <a:cubicBezTo>
                    <a:pt x="9923" y="133"/>
                    <a:pt x="9836" y="140"/>
                    <a:pt x="9750" y="149"/>
                  </a:cubicBezTo>
                  <a:cubicBezTo>
                    <a:pt x="9748" y="149"/>
                    <a:pt x="9747" y="149"/>
                    <a:pt x="9745" y="149"/>
                  </a:cubicBezTo>
                  <a:close/>
                  <a:moveTo>
                    <a:pt x="12091" y="175"/>
                  </a:moveTo>
                  <a:cubicBezTo>
                    <a:pt x="12089" y="175"/>
                    <a:pt x="12087" y="174"/>
                    <a:pt x="12085" y="174"/>
                  </a:cubicBezTo>
                  <a:cubicBezTo>
                    <a:pt x="11999" y="164"/>
                    <a:pt x="11912" y="155"/>
                    <a:pt x="11826" y="147"/>
                  </a:cubicBezTo>
                  <a:cubicBezTo>
                    <a:pt x="11799" y="144"/>
                    <a:pt x="11780" y="120"/>
                    <a:pt x="11782" y="93"/>
                  </a:cubicBezTo>
                  <a:cubicBezTo>
                    <a:pt x="11785" y="66"/>
                    <a:pt x="11809" y="46"/>
                    <a:pt x="11836" y="49"/>
                  </a:cubicBezTo>
                  <a:cubicBezTo>
                    <a:pt x="11922" y="57"/>
                    <a:pt x="12010" y="67"/>
                    <a:pt x="12096" y="77"/>
                  </a:cubicBezTo>
                  <a:cubicBezTo>
                    <a:pt x="12123" y="80"/>
                    <a:pt x="12142" y="105"/>
                    <a:pt x="12139" y="131"/>
                  </a:cubicBezTo>
                  <a:cubicBezTo>
                    <a:pt x="12136" y="156"/>
                    <a:pt x="12115" y="175"/>
                    <a:pt x="12091" y="175"/>
                  </a:cubicBezTo>
                  <a:close/>
                  <a:moveTo>
                    <a:pt x="9227" y="212"/>
                  </a:moveTo>
                  <a:cubicBezTo>
                    <a:pt x="9203" y="212"/>
                    <a:pt x="9182" y="195"/>
                    <a:pt x="9178" y="170"/>
                  </a:cubicBezTo>
                  <a:cubicBezTo>
                    <a:pt x="9174" y="144"/>
                    <a:pt x="9193" y="119"/>
                    <a:pt x="9220" y="115"/>
                  </a:cubicBezTo>
                  <a:cubicBezTo>
                    <a:pt x="9306" y="102"/>
                    <a:pt x="9394" y="90"/>
                    <a:pt x="9480" y="80"/>
                  </a:cubicBezTo>
                  <a:cubicBezTo>
                    <a:pt x="9507" y="77"/>
                    <a:pt x="9531" y="96"/>
                    <a:pt x="9534" y="123"/>
                  </a:cubicBezTo>
                  <a:cubicBezTo>
                    <a:pt x="9538" y="149"/>
                    <a:pt x="9518" y="174"/>
                    <a:pt x="9492" y="177"/>
                  </a:cubicBezTo>
                  <a:cubicBezTo>
                    <a:pt x="9406" y="188"/>
                    <a:pt x="9319" y="199"/>
                    <a:pt x="9234" y="212"/>
                  </a:cubicBezTo>
                  <a:cubicBezTo>
                    <a:pt x="9232" y="212"/>
                    <a:pt x="9229" y="212"/>
                    <a:pt x="9227" y="212"/>
                  </a:cubicBezTo>
                  <a:close/>
                  <a:moveTo>
                    <a:pt x="12607" y="249"/>
                  </a:moveTo>
                  <a:cubicBezTo>
                    <a:pt x="12605" y="249"/>
                    <a:pt x="12602" y="249"/>
                    <a:pt x="12599" y="249"/>
                  </a:cubicBezTo>
                  <a:cubicBezTo>
                    <a:pt x="12514" y="234"/>
                    <a:pt x="12428" y="221"/>
                    <a:pt x="12342" y="208"/>
                  </a:cubicBezTo>
                  <a:cubicBezTo>
                    <a:pt x="12316" y="204"/>
                    <a:pt x="12297" y="180"/>
                    <a:pt x="12301" y="153"/>
                  </a:cubicBezTo>
                  <a:cubicBezTo>
                    <a:pt x="12305" y="126"/>
                    <a:pt x="12330" y="107"/>
                    <a:pt x="12356" y="111"/>
                  </a:cubicBezTo>
                  <a:cubicBezTo>
                    <a:pt x="12442" y="124"/>
                    <a:pt x="12530" y="137"/>
                    <a:pt x="12616" y="152"/>
                  </a:cubicBezTo>
                  <a:cubicBezTo>
                    <a:pt x="12642" y="156"/>
                    <a:pt x="12660" y="182"/>
                    <a:pt x="12656" y="208"/>
                  </a:cubicBezTo>
                  <a:cubicBezTo>
                    <a:pt x="12652" y="232"/>
                    <a:pt x="12631" y="249"/>
                    <a:pt x="12607" y="249"/>
                  </a:cubicBezTo>
                  <a:close/>
                  <a:moveTo>
                    <a:pt x="8712" y="301"/>
                  </a:moveTo>
                  <a:cubicBezTo>
                    <a:pt x="8689" y="301"/>
                    <a:pt x="8669" y="284"/>
                    <a:pt x="8664" y="261"/>
                  </a:cubicBezTo>
                  <a:cubicBezTo>
                    <a:pt x="8659" y="234"/>
                    <a:pt x="8676" y="209"/>
                    <a:pt x="8703" y="203"/>
                  </a:cubicBezTo>
                  <a:cubicBezTo>
                    <a:pt x="8788" y="187"/>
                    <a:pt x="8875" y="171"/>
                    <a:pt x="8961" y="156"/>
                  </a:cubicBezTo>
                  <a:cubicBezTo>
                    <a:pt x="8987" y="151"/>
                    <a:pt x="9013" y="169"/>
                    <a:pt x="9017" y="196"/>
                  </a:cubicBezTo>
                  <a:cubicBezTo>
                    <a:pt x="9022" y="223"/>
                    <a:pt x="9004" y="248"/>
                    <a:pt x="8977" y="253"/>
                  </a:cubicBezTo>
                  <a:cubicBezTo>
                    <a:pt x="8892" y="267"/>
                    <a:pt x="8806" y="283"/>
                    <a:pt x="8722" y="300"/>
                  </a:cubicBezTo>
                  <a:cubicBezTo>
                    <a:pt x="8718" y="300"/>
                    <a:pt x="8715" y="301"/>
                    <a:pt x="8712" y="301"/>
                  </a:cubicBezTo>
                  <a:close/>
                  <a:moveTo>
                    <a:pt x="13120" y="349"/>
                  </a:moveTo>
                  <a:cubicBezTo>
                    <a:pt x="13117" y="349"/>
                    <a:pt x="13113" y="349"/>
                    <a:pt x="13109" y="348"/>
                  </a:cubicBezTo>
                  <a:cubicBezTo>
                    <a:pt x="13025" y="329"/>
                    <a:pt x="12939" y="311"/>
                    <a:pt x="12855" y="295"/>
                  </a:cubicBezTo>
                  <a:cubicBezTo>
                    <a:pt x="12828" y="290"/>
                    <a:pt x="12811" y="264"/>
                    <a:pt x="12816" y="238"/>
                  </a:cubicBezTo>
                  <a:cubicBezTo>
                    <a:pt x="12821" y="211"/>
                    <a:pt x="12847" y="194"/>
                    <a:pt x="12874" y="199"/>
                  </a:cubicBezTo>
                  <a:cubicBezTo>
                    <a:pt x="12959" y="215"/>
                    <a:pt x="13045" y="233"/>
                    <a:pt x="13130" y="252"/>
                  </a:cubicBezTo>
                  <a:cubicBezTo>
                    <a:pt x="13157" y="258"/>
                    <a:pt x="13174" y="284"/>
                    <a:pt x="13168" y="310"/>
                  </a:cubicBezTo>
                  <a:cubicBezTo>
                    <a:pt x="13163" y="333"/>
                    <a:pt x="13142" y="349"/>
                    <a:pt x="13120" y="349"/>
                  </a:cubicBezTo>
                  <a:close/>
                  <a:moveTo>
                    <a:pt x="8202" y="414"/>
                  </a:moveTo>
                  <a:cubicBezTo>
                    <a:pt x="8180" y="414"/>
                    <a:pt x="8160" y="399"/>
                    <a:pt x="8155" y="377"/>
                  </a:cubicBezTo>
                  <a:cubicBezTo>
                    <a:pt x="8148" y="350"/>
                    <a:pt x="8164" y="324"/>
                    <a:pt x="8191" y="317"/>
                  </a:cubicBezTo>
                  <a:cubicBezTo>
                    <a:pt x="8275" y="296"/>
                    <a:pt x="8361" y="276"/>
                    <a:pt x="8446" y="257"/>
                  </a:cubicBezTo>
                  <a:cubicBezTo>
                    <a:pt x="8472" y="251"/>
                    <a:pt x="8499" y="268"/>
                    <a:pt x="8504" y="294"/>
                  </a:cubicBezTo>
                  <a:cubicBezTo>
                    <a:pt x="8510" y="321"/>
                    <a:pt x="8494" y="347"/>
                    <a:pt x="8467" y="353"/>
                  </a:cubicBezTo>
                  <a:cubicBezTo>
                    <a:pt x="8383" y="372"/>
                    <a:pt x="8298" y="392"/>
                    <a:pt x="8214" y="412"/>
                  </a:cubicBezTo>
                  <a:cubicBezTo>
                    <a:pt x="8210" y="413"/>
                    <a:pt x="8206" y="414"/>
                    <a:pt x="8202" y="414"/>
                  </a:cubicBezTo>
                  <a:close/>
                  <a:moveTo>
                    <a:pt x="13627" y="474"/>
                  </a:moveTo>
                  <a:cubicBezTo>
                    <a:pt x="13623" y="474"/>
                    <a:pt x="13619" y="473"/>
                    <a:pt x="13614" y="472"/>
                  </a:cubicBezTo>
                  <a:cubicBezTo>
                    <a:pt x="13531" y="449"/>
                    <a:pt x="13446" y="427"/>
                    <a:pt x="13363" y="407"/>
                  </a:cubicBezTo>
                  <a:cubicBezTo>
                    <a:pt x="13336" y="400"/>
                    <a:pt x="13320" y="374"/>
                    <a:pt x="13327" y="347"/>
                  </a:cubicBezTo>
                  <a:cubicBezTo>
                    <a:pt x="13333" y="321"/>
                    <a:pt x="13360" y="305"/>
                    <a:pt x="13386" y="312"/>
                  </a:cubicBezTo>
                  <a:cubicBezTo>
                    <a:pt x="13470" y="332"/>
                    <a:pt x="13556" y="354"/>
                    <a:pt x="13640" y="377"/>
                  </a:cubicBezTo>
                  <a:cubicBezTo>
                    <a:pt x="13666" y="384"/>
                    <a:pt x="13681" y="411"/>
                    <a:pt x="13674" y="437"/>
                  </a:cubicBezTo>
                  <a:cubicBezTo>
                    <a:pt x="13668" y="459"/>
                    <a:pt x="13649" y="474"/>
                    <a:pt x="13627" y="474"/>
                  </a:cubicBezTo>
                  <a:close/>
                  <a:moveTo>
                    <a:pt x="7699" y="552"/>
                  </a:moveTo>
                  <a:cubicBezTo>
                    <a:pt x="7678" y="552"/>
                    <a:pt x="7658" y="538"/>
                    <a:pt x="7652" y="517"/>
                  </a:cubicBezTo>
                  <a:cubicBezTo>
                    <a:pt x="7644" y="491"/>
                    <a:pt x="7659" y="464"/>
                    <a:pt x="7685" y="456"/>
                  </a:cubicBezTo>
                  <a:cubicBezTo>
                    <a:pt x="7768" y="431"/>
                    <a:pt x="7853" y="407"/>
                    <a:pt x="7937" y="384"/>
                  </a:cubicBezTo>
                  <a:cubicBezTo>
                    <a:pt x="7963" y="376"/>
                    <a:pt x="7990" y="392"/>
                    <a:pt x="7997" y="418"/>
                  </a:cubicBezTo>
                  <a:cubicBezTo>
                    <a:pt x="8004" y="444"/>
                    <a:pt x="7989" y="471"/>
                    <a:pt x="7963" y="478"/>
                  </a:cubicBezTo>
                  <a:cubicBezTo>
                    <a:pt x="7880" y="501"/>
                    <a:pt x="7796" y="525"/>
                    <a:pt x="7713" y="550"/>
                  </a:cubicBezTo>
                  <a:cubicBezTo>
                    <a:pt x="7708" y="551"/>
                    <a:pt x="7704" y="552"/>
                    <a:pt x="7699" y="552"/>
                  </a:cubicBezTo>
                  <a:close/>
                  <a:moveTo>
                    <a:pt x="14127" y="623"/>
                  </a:moveTo>
                  <a:cubicBezTo>
                    <a:pt x="14122" y="623"/>
                    <a:pt x="14117" y="622"/>
                    <a:pt x="14112" y="620"/>
                  </a:cubicBezTo>
                  <a:cubicBezTo>
                    <a:pt x="14030" y="594"/>
                    <a:pt x="13947" y="568"/>
                    <a:pt x="13864" y="543"/>
                  </a:cubicBezTo>
                  <a:cubicBezTo>
                    <a:pt x="13838" y="535"/>
                    <a:pt x="13824" y="508"/>
                    <a:pt x="13831" y="482"/>
                  </a:cubicBezTo>
                  <a:cubicBezTo>
                    <a:pt x="13839" y="456"/>
                    <a:pt x="13866" y="442"/>
                    <a:pt x="13892" y="449"/>
                  </a:cubicBezTo>
                  <a:cubicBezTo>
                    <a:pt x="13976" y="474"/>
                    <a:pt x="14060" y="500"/>
                    <a:pt x="14143" y="527"/>
                  </a:cubicBezTo>
                  <a:cubicBezTo>
                    <a:pt x="14168" y="536"/>
                    <a:pt x="14182" y="563"/>
                    <a:pt x="14174" y="589"/>
                  </a:cubicBezTo>
                  <a:cubicBezTo>
                    <a:pt x="14167" y="610"/>
                    <a:pt x="14148" y="623"/>
                    <a:pt x="14127" y="623"/>
                  </a:cubicBezTo>
                  <a:close/>
                  <a:moveTo>
                    <a:pt x="7203" y="715"/>
                  </a:moveTo>
                  <a:cubicBezTo>
                    <a:pt x="7183" y="715"/>
                    <a:pt x="7164" y="702"/>
                    <a:pt x="7157" y="682"/>
                  </a:cubicBezTo>
                  <a:cubicBezTo>
                    <a:pt x="7147" y="656"/>
                    <a:pt x="7161" y="628"/>
                    <a:pt x="7186" y="619"/>
                  </a:cubicBezTo>
                  <a:cubicBezTo>
                    <a:pt x="7269" y="590"/>
                    <a:pt x="7352" y="562"/>
                    <a:pt x="7435" y="535"/>
                  </a:cubicBezTo>
                  <a:cubicBezTo>
                    <a:pt x="7460" y="526"/>
                    <a:pt x="7488" y="540"/>
                    <a:pt x="7496" y="566"/>
                  </a:cubicBezTo>
                  <a:cubicBezTo>
                    <a:pt x="7505" y="592"/>
                    <a:pt x="7491" y="619"/>
                    <a:pt x="7465" y="628"/>
                  </a:cubicBezTo>
                  <a:cubicBezTo>
                    <a:pt x="7383" y="655"/>
                    <a:pt x="7301" y="683"/>
                    <a:pt x="7219" y="712"/>
                  </a:cubicBezTo>
                  <a:cubicBezTo>
                    <a:pt x="7214" y="714"/>
                    <a:pt x="7208" y="715"/>
                    <a:pt x="7203" y="715"/>
                  </a:cubicBezTo>
                  <a:close/>
                  <a:moveTo>
                    <a:pt x="14622" y="797"/>
                  </a:moveTo>
                  <a:cubicBezTo>
                    <a:pt x="14616" y="797"/>
                    <a:pt x="14610" y="796"/>
                    <a:pt x="14604" y="794"/>
                  </a:cubicBezTo>
                  <a:cubicBezTo>
                    <a:pt x="14523" y="763"/>
                    <a:pt x="14441" y="733"/>
                    <a:pt x="14359" y="704"/>
                  </a:cubicBezTo>
                  <a:cubicBezTo>
                    <a:pt x="14334" y="695"/>
                    <a:pt x="14320" y="667"/>
                    <a:pt x="14329" y="642"/>
                  </a:cubicBezTo>
                  <a:cubicBezTo>
                    <a:pt x="14338" y="616"/>
                    <a:pt x="14366" y="603"/>
                    <a:pt x="14392" y="612"/>
                  </a:cubicBezTo>
                  <a:cubicBezTo>
                    <a:pt x="14474" y="641"/>
                    <a:pt x="14557" y="671"/>
                    <a:pt x="14639" y="702"/>
                  </a:cubicBezTo>
                  <a:cubicBezTo>
                    <a:pt x="14664" y="712"/>
                    <a:pt x="14677" y="740"/>
                    <a:pt x="14667" y="765"/>
                  </a:cubicBezTo>
                  <a:cubicBezTo>
                    <a:pt x="14660" y="785"/>
                    <a:pt x="14641" y="797"/>
                    <a:pt x="14622" y="797"/>
                  </a:cubicBezTo>
                  <a:close/>
                  <a:moveTo>
                    <a:pt x="6715" y="901"/>
                  </a:moveTo>
                  <a:cubicBezTo>
                    <a:pt x="6696" y="901"/>
                    <a:pt x="6677" y="890"/>
                    <a:pt x="6670" y="871"/>
                  </a:cubicBezTo>
                  <a:cubicBezTo>
                    <a:pt x="6659" y="846"/>
                    <a:pt x="6671" y="817"/>
                    <a:pt x="6696" y="807"/>
                  </a:cubicBezTo>
                  <a:cubicBezTo>
                    <a:pt x="6777" y="774"/>
                    <a:pt x="6859" y="741"/>
                    <a:pt x="6940" y="710"/>
                  </a:cubicBezTo>
                  <a:cubicBezTo>
                    <a:pt x="6965" y="700"/>
                    <a:pt x="6994" y="713"/>
                    <a:pt x="7003" y="738"/>
                  </a:cubicBezTo>
                  <a:cubicBezTo>
                    <a:pt x="7013" y="764"/>
                    <a:pt x="7000" y="792"/>
                    <a:pt x="6975" y="802"/>
                  </a:cubicBezTo>
                  <a:cubicBezTo>
                    <a:pt x="6894" y="833"/>
                    <a:pt x="6813" y="865"/>
                    <a:pt x="6734" y="897"/>
                  </a:cubicBezTo>
                  <a:cubicBezTo>
                    <a:pt x="6727" y="900"/>
                    <a:pt x="6721" y="901"/>
                    <a:pt x="6715" y="901"/>
                  </a:cubicBezTo>
                  <a:close/>
                  <a:moveTo>
                    <a:pt x="15106" y="995"/>
                  </a:moveTo>
                  <a:cubicBezTo>
                    <a:pt x="15100" y="995"/>
                    <a:pt x="15093" y="994"/>
                    <a:pt x="15087" y="991"/>
                  </a:cubicBezTo>
                  <a:cubicBezTo>
                    <a:pt x="15007" y="956"/>
                    <a:pt x="14926" y="922"/>
                    <a:pt x="14847" y="889"/>
                  </a:cubicBezTo>
                  <a:cubicBezTo>
                    <a:pt x="14822" y="879"/>
                    <a:pt x="14810" y="851"/>
                    <a:pt x="14820" y="826"/>
                  </a:cubicBezTo>
                  <a:cubicBezTo>
                    <a:pt x="14830" y="801"/>
                    <a:pt x="14859" y="789"/>
                    <a:pt x="14884" y="799"/>
                  </a:cubicBezTo>
                  <a:cubicBezTo>
                    <a:pt x="14964" y="832"/>
                    <a:pt x="15046" y="866"/>
                    <a:pt x="15126" y="901"/>
                  </a:cubicBezTo>
                  <a:cubicBezTo>
                    <a:pt x="15151" y="912"/>
                    <a:pt x="15162" y="941"/>
                    <a:pt x="15151" y="966"/>
                  </a:cubicBezTo>
                  <a:cubicBezTo>
                    <a:pt x="15143" y="984"/>
                    <a:pt x="15125" y="995"/>
                    <a:pt x="15106" y="995"/>
                  </a:cubicBezTo>
                  <a:close/>
                  <a:moveTo>
                    <a:pt x="6239" y="1111"/>
                  </a:moveTo>
                  <a:cubicBezTo>
                    <a:pt x="6220" y="1111"/>
                    <a:pt x="6203" y="1100"/>
                    <a:pt x="6194" y="1083"/>
                  </a:cubicBezTo>
                  <a:cubicBezTo>
                    <a:pt x="6183" y="1058"/>
                    <a:pt x="6193" y="1029"/>
                    <a:pt x="6218" y="1017"/>
                  </a:cubicBezTo>
                  <a:cubicBezTo>
                    <a:pt x="6296" y="981"/>
                    <a:pt x="6376" y="944"/>
                    <a:pt x="6456" y="909"/>
                  </a:cubicBezTo>
                  <a:cubicBezTo>
                    <a:pt x="6480" y="898"/>
                    <a:pt x="6509" y="910"/>
                    <a:pt x="6520" y="934"/>
                  </a:cubicBezTo>
                  <a:cubicBezTo>
                    <a:pt x="6531" y="959"/>
                    <a:pt x="6520" y="988"/>
                    <a:pt x="6495" y="999"/>
                  </a:cubicBezTo>
                  <a:cubicBezTo>
                    <a:pt x="6416" y="1034"/>
                    <a:pt x="6337" y="1070"/>
                    <a:pt x="6259" y="1106"/>
                  </a:cubicBezTo>
                  <a:cubicBezTo>
                    <a:pt x="6253" y="1109"/>
                    <a:pt x="6246" y="1111"/>
                    <a:pt x="6239" y="1111"/>
                  </a:cubicBezTo>
                  <a:close/>
                  <a:moveTo>
                    <a:pt x="15581" y="1217"/>
                  </a:moveTo>
                  <a:cubicBezTo>
                    <a:pt x="15573" y="1217"/>
                    <a:pt x="15566" y="1215"/>
                    <a:pt x="15559" y="1212"/>
                  </a:cubicBezTo>
                  <a:cubicBezTo>
                    <a:pt x="15481" y="1173"/>
                    <a:pt x="15402" y="1135"/>
                    <a:pt x="15324" y="1098"/>
                  </a:cubicBezTo>
                  <a:cubicBezTo>
                    <a:pt x="15300" y="1087"/>
                    <a:pt x="15289" y="1058"/>
                    <a:pt x="15301" y="1033"/>
                  </a:cubicBezTo>
                  <a:cubicBezTo>
                    <a:pt x="15312" y="1009"/>
                    <a:pt x="15341" y="998"/>
                    <a:pt x="15366" y="1010"/>
                  </a:cubicBezTo>
                  <a:cubicBezTo>
                    <a:pt x="15445" y="1047"/>
                    <a:pt x="15524" y="1085"/>
                    <a:pt x="15602" y="1124"/>
                  </a:cubicBezTo>
                  <a:cubicBezTo>
                    <a:pt x="15627" y="1136"/>
                    <a:pt x="15637" y="1165"/>
                    <a:pt x="15624" y="1190"/>
                  </a:cubicBezTo>
                  <a:cubicBezTo>
                    <a:pt x="15616" y="1207"/>
                    <a:pt x="15599" y="1217"/>
                    <a:pt x="15581" y="1217"/>
                  </a:cubicBezTo>
                  <a:close/>
                  <a:moveTo>
                    <a:pt x="5773" y="1343"/>
                  </a:moveTo>
                  <a:cubicBezTo>
                    <a:pt x="5755" y="1343"/>
                    <a:pt x="5738" y="1334"/>
                    <a:pt x="5729" y="1317"/>
                  </a:cubicBezTo>
                  <a:cubicBezTo>
                    <a:pt x="5717" y="1293"/>
                    <a:pt x="5726" y="1264"/>
                    <a:pt x="5750" y="1251"/>
                  </a:cubicBezTo>
                  <a:cubicBezTo>
                    <a:pt x="5827" y="1210"/>
                    <a:pt x="5905" y="1170"/>
                    <a:pt x="5982" y="1131"/>
                  </a:cubicBezTo>
                  <a:cubicBezTo>
                    <a:pt x="6006" y="1119"/>
                    <a:pt x="6036" y="1129"/>
                    <a:pt x="6048" y="1153"/>
                  </a:cubicBezTo>
                  <a:cubicBezTo>
                    <a:pt x="6060" y="1178"/>
                    <a:pt x="6050" y="1207"/>
                    <a:pt x="6026" y="1219"/>
                  </a:cubicBezTo>
                  <a:cubicBezTo>
                    <a:pt x="5949" y="1257"/>
                    <a:pt x="5872" y="1297"/>
                    <a:pt x="5796" y="1338"/>
                  </a:cubicBezTo>
                  <a:cubicBezTo>
                    <a:pt x="5788" y="1341"/>
                    <a:pt x="5780" y="1343"/>
                    <a:pt x="5773" y="1343"/>
                  </a:cubicBezTo>
                  <a:close/>
                  <a:moveTo>
                    <a:pt x="16043" y="1461"/>
                  </a:moveTo>
                  <a:cubicBezTo>
                    <a:pt x="16035" y="1461"/>
                    <a:pt x="16027" y="1459"/>
                    <a:pt x="16019" y="1455"/>
                  </a:cubicBezTo>
                  <a:cubicBezTo>
                    <a:pt x="15944" y="1412"/>
                    <a:pt x="15867" y="1371"/>
                    <a:pt x="15791" y="1330"/>
                  </a:cubicBezTo>
                  <a:cubicBezTo>
                    <a:pt x="15767" y="1318"/>
                    <a:pt x="15758" y="1288"/>
                    <a:pt x="15770" y="1264"/>
                  </a:cubicBezTo>
                  <a:cubicBezTo>
                    <a:pt x="15783" y="1240"/>
                    <a:pt x="15813" y="1231"/>
                    <a:pt x="15836" y="1244"/>
                  </a:cubicBezTo>
                  <a:cubicBezTo>
                    <a:pt x="15913" y="1284"/>
                    <a:pt x="15991" y="1327"/>
                    <a:pt x="16067" y="1369"/>
                  </a:cubicBezTo>
                  <a:cubicBezTo>
                    <a:pt x="16091" y="1383"/>
                    <a:pt x="16099" y="1412"/>
                    <a:pt x="16086" y="1436"/>
                  </a:cubicBezTo>
                  <a:cubicBezTo>
                    <a:pt x="16077" y="1452"/>
                    <a:pt x="16060" y="1461"/>
                    <a:pt x="16043" y="1461"/>
                  </a:cubicBezTo>
                  <a:close/>
                  <a:moveTo>
                    <a:pt x="5318" y="1598"/>
                  </a:moveTo>
                  <a:cubicBezTo>
                    <a:pt x="5302" y="1598"/>
                    <a:pt x="5285" y="1590"/>
                    <a:pt x="5276" y="1574"/>
                  </a:cubicBezTo>
                  <a:cubicBezTo>
                    <a:pt x="5262" y="1551"/>
                    <a:pt x="5270" y="1521"/>
                    <a:pt x="5293" y="1507"/>
                  </a:cubicBezTo>
                  <a:cubicBezTo>
                    <a:pt x="5368" y="1463"/>
                    <a:pt x="5444" y="1419"/>
                    <a:pt x="5520" y="1376"/>
                  </a:cubicBezTo>
                  <a:cubicBezTo>
                    <a:pt x="5544" y="1363"/>
                    <a:pt x="5573" y="1372"/>
                    <a:pt x="5587" y="1395"/>
                  </a:cubicBezTo>
                  <a:cubicBezTo>
                    <a:pt x="5600" y="1419"/>
                    <a:pt x="5592" y="1449"/>
                    <a:pt x="5568" y="1462"/>
                  </a:cubicBezTo>
                  <a:cubicBezTo>
                    <a:pt x="5493" y="1504"/>
                    <a:pt x="5417" y="1547"/>
                    <a:pt x="5343" y="1591"/>
                  </a:cubicBezTo>
                  <a:cubicBezTo>
                    <a:pt x="5336" y="1596"/>
                    <a:pt x="5327" y="1598"/>
                    <a:pt x="5318" y="1598"/>
                  </a:cubicBezTo>
                  <a:close/>
                  <a:moveTo>
                    <a:pt x="16493" y="1728"/>
                  </a:moveTo>
                  <a:cubicBezTo>
                    <a:pt x="16484" y="1728"/>
                    <a:pt x="16476" y="1725"/>
                    <a:pt x="16467" y="1720"/>
                  </a:cubicBezTo>
                  <a:cubicBezTo>
                    <a:pt x="16394" y="1674"/>
                    <a:pt x="16319" y="1629"/>
                    <a:pt x="16245" y="1585"/>
                  </a:cubicBezTo>
                  <a:cubicBezTo>
                    <a:pt x="16222" y="1571"/>
                    <a:pt x="16214" y="1541"/>
                    <a:pt x="16228" y="1518"/>
                  </a:cubicBezTo>
                  <a:cubicBezTo>
                    <a:pt x="16242" y="1494"/>
                    <a:pt x="16272" y="1487"/>
                    <a:pt x="16295" y="1500"/>
                  </a:cubicBezTo>
                  <a:cubicBezTo>
                    <a:pt x="16370" y="1545"/>
                    <a:pt x="16445" y="1591"/>
                    <a:pt x="16519" y="1637"/>
                  </a:cubicBezTo>
                  <a:cubicBezTo>
                    <a:pt x="16542" y="1651"/>
                    <a:pt x="16549" y="1682"/>
                    <a:pt x="16535" y="1705"/>
                  </a:cubicBezTo>
                  <a:cubicBezTo>
                    <a:pt x="16526" y="1719"/>
                    <a:pt x="16510" y="1728"/>
                    <a:pt x="16493" y="1728"/>
                  </a:cubicBezTo>
                  <a:close/>
                  <a:moveTo>
                    <a:pt x="4877" y="1875"/>
                  </a:moveTo>
                  <a:cubicBezTo>
                    <a:pt x="4861" y="1875"/>
                    <a:pt x="4845" y="1868"/>
                    <a:pt x="4836" y="1853"/>
                  </a:cubicBezTo>
                  <a:cubicBezTo>
                    <a:pt x="4821" y="1831"/>
                    <a:pt x="4827" y="1800"/>
                    <a:pt x="4850" y="1785"/>
                  </a:cubicBezTo>
                  <a:cubicBezTo>
                    <a:pt x="4922" y="1737"/>
                    <a:pt x="4996" y="1690"/>
                    <a:pt x="5070" y="1644"/>
                  </a:cubicBezTo>
                  <a:cubicBezTo>
                    <a:pt x="5093" y="1629"/>
                    <a:pt x="5123" y="1636"/>
                    <a:pt x="5137" y="1659"/>
                  </a:cubicBezTo>
                  <a:cubicBezTo>
                    <a:pt x="5152" y="1682"/>
                    <a:pt x="5145" y="1712"/>
                    <a:pt x="5122" y="1727"/>
                  </a:cubicBezTo>
                  <a:cubicBezTo>
                    <a:pt x="5049" y="1772"/>
                    <a:pt x="4976" y="1820"/>
                    <a:pt x="4904" y="1867"/>
                  </a:cubicBezTo>
                  <a:cubicBezTo>
                    <a:pt x="4895" y="1873"/>
                    <a:pt x="4886" y="1875"/>
                    <a:pt x="4877" y="1875"/>
                  </a:cubicBezTo>
                  <a:close/>
                  <a:moveTo>
                    <a:pt x="16930" y="2015"/>
                  </a:moveTo>
                  <a:cubicBezTo>
                    <a:pt x="16920" y="2015"/>
                    <a:pt x="16910" y="2013"/>
                    <a:pt x="16902" y="2007"/>
                  </a:cubicBezTo>
                  <a:cubicBezTo>
                    <a:pt x="16831" y="1957"/>
                    <a:pt x="16758" y="1908"/>
                    <a:pt x="16686" y="1861"/>
                  </a:cubicBezTo>
                  <a:cubicBezTo>
                    <a:pt x="16664" y="1846"/>
                    <a:pt x="16658" y="1816"/>
                    <a:pt x="16672" y="1793"/>
                  </a:cubicBezTo>
                  <a:cubicBezTo>
                    <a:pt x="16687" y="1770"/>
                    <a:pt x="16718" y="1764"/>
                    <a:pt x="16740" y="1779"/>
                  </a:cubicBezTo>
                  <a:cubicBezTo>
                    <a:pt x="16813" y="1827"/>
                    <a:pt x="16886" y="1876"/>
                    <a:pt x="16958" y="1926"/>
                  </a:cubicBezTo>
                  <a:cubicBezTo>
                    <a:pt x="16980" y="1942"/>
                    <a:pt x="16985" y="1972"/>
                    <a:pt x="16970" y="1994"/>
                  </a:cubicBezTo>
                  <a:cubicBezTo>
                    <a:pt x="16961" y="2008"/>
                    <a:pt x="16945" y="2015"/>
                    <a:pt x="16930" y="2015"/>
                  </a:cubicBezTo>
                  <a:close/>
                  <a:moveTo>
                    <a:pt x="4449" y="2173"/>
                  </a:moveTo>
                  <a:cubicBezTo>
                    <a:pt x="4434" y="2173"/>
                    <a:pt x="4419" y="2166"/>
                    <a:pt x="4409" y="2153"/>
                  </a:cubicBezTo>
                  <a:cubicBezTo>
                    <a:pt x="4393" y="2132"/>
                    <a:pt x="4398" y="2101"/>
                    <a:pt x="4420" y="2085"/>
                  </a:cubicBezTo>
                  <a:cubicBezTo>
                    <a:pt x="4490" y="2034"/>
                    <a:pt x="4562" y="1982"/>
                    <a:pt x="4633" y="1933"/>
                  </a:cubicBezTo>
                  <a:cubicBezTo>
                    <a:pt x="4655" y="1917"/>
                    <a:pt x="4686" y="1923"/>
                    <a:pt x="4701" y="1945"/>
                  </a:cubicBezTo>
                  <a:cubicBezTo>
                    <a:pt x="4717" y="1967"/>
                    <a:pt x="4711" y="1997"/>
                    <a:pt x="4689" y="2013"/>
                  </a:cubicBezTo>
                  <a:cubicBezTo>
                    <a:pt x="4618" y="2062"/>
                    <a:pt x="4547" y="2113"/>
                    <a:pt x="4478" y="2164"/>
                  </a:cubicBezTo>
                  <a:cubicBezTo>
                    <a:pt x="4469" y="2170"/>
                    <a:pt x="4459" y="2173"/>
                    <a:pt x="4449" y="2173"/>
                  </a:cubicBezTo>
                  <a:close/>
                  <a:moveTo>
                    <a:pt x="17352" y="2324"/>
                  </a:moveTo>
                  <a:cubicBezTo>
                    <a:pt x="17341" y="2324"/>
                    <a:pt x="17331" y="2321"/>
                    <a:pt x="17322" y="2314"/>
                  </a:cubicBezTo>
                  <a:cubicBezTo>
                    <a:pt x="17253" y="2261"/>
                    <a:pt x="17183" y="2208"/>
                    <a:pt x="17114" y="2158"/>
                  </a:cubicBezTo>
                  <a:cubicBezTo>
                    <a:pt x="17092" y="2142"/>
                    <a:pt x="17087" y="2111"/>
                    <a:pt x="17103" y="2089"/>
                  </a:cubicBezTo>
                  <a:cubicBezTo>
                    <a:pt x="17119" y="2068"/>
                    <a:pt x="17150" y="2063"/>
                    <a:pt x="17171" y="2079"/>
                  </a:cubicBezTo>
                  <a:cubicBezTo>
                    <a:pt x="17241" y="2130"/>
                    <a:pt x="17312" y="2183"/>
                    <a:pt x="17381" y="2236"/>
                  </a:cubicBezTo>
                  <a:cubicBezTo>
                    <a:pt x="17403" y="2253"/>
                    <a:pt x="17407" y="2284"/>
                    <a:pt x="17390" y="2305"/>
                  </a:cubicBezTo>
                  <a:cubicBezTo>
                    <a:pt x="17381" y="2318"/>
                    <a:pt x="17366" y="2324"/>
                    <a:pt x="17352" y="2324"/>
                  </a:cubicBezTo>
                  <a:close/>
                  <a:moveTo>
                    <a:pt x="4036" y="2492"/>
                  </a:moveTo>
                  <a:cubicBezTo>
                    <a:pt x="4022" y="2492"/>
                    <a:pt x="4007" y="2486"/>
                    <a:pt x="3998" y="2474"/>
                  </a:cubicBezTo>
                  <a:cubicBezTo>
                    <a:pt x="3981" y="2453"/>
                    <a:pt x="3984" y="2422"/>
                    <a:pt x="4005" y="2405"/>
                  </a:cubicBezTo>
                  <a:cubicBezTo>
                    <a:pt x="4072" y="2350"/>
                    <a:pt x="4141" y="2296"/>
                    <a:pt x="4211" y="2242"/>
                  </a:cubicBezTo>
                  <a:cubicBezTo>
                    <a:pt x="4232" y="2226"/>
                    <a:pt x="4263" y="2230"/>
                    <a:pt x="4279" y="2251"/>
                  </a:cubicBezTo>
                  <a:cubicBezTo>
                    <a:pt x="4296" y="2273"/>
                    <a:pt x="4292" y="2303"/>
                    <a:pt x="4270" y="2320"/>
                  </a:cubicBezTo>
                  <a:cubicBezTo>
                    <a:pt x="4202" y="2373"/>
                    <a:pt x="4133" y="2427"/>
                    <a:pt x="4067" y="2481"/>
                  </a:cubicBezTo>
                  <a:cubicBezTo>
                    <a:pt x="4058" y="2488"/>
                    <a:pt x="4047" y="2492"/>
                    <a:pt x="4036" y="2492"/>
                  </a:cubicBezTo>
                  <a:close/>
                  <a:moveTo>
                    <a:pt x="17758" y="2653"/>
                  </a:moveTo>
                  <a:cubicBezTo>
                    <a:pt x="17747" y="2653"/>
                    <a:pt x="17735" y="2649"/>
                    <a:pt x="17726" y="2641"/>
                  </a:cubicBezTo>
                  <a:cubicBezTo>
                    <a:pt x="17661" y="2585"/>
                    <a:pt x="17593" y="2530"/>
                    <a:pt x="17526" y="2475"/>
                  </a:cubicBezTo>
                  <a:cubicBezTo>
                    <a:pt x="17505" y="2458"/>
                    <a:pt x="17502" y="2427"/>
                    <a:pt x="17519" y="2406"/>
                  </a:cubicBezTo>
                  <a:cubicBezTo>
                    <a:pt x="17536" y="2385"/>
                    <a:pt x="17566" y="2382"/>
                    <a:pt x="17588" y="2399"/>
                  </a:cubicBezTo>
                  <a:cubicBezTo>
                    <a:pt x="17655" y="2454"/>
                    <a:pt x="17723" y="2510"/>
                    <a:pt x="17790" y="2566"/>
                  </a:cubicBezTo>
                  <a:cubicBezTo>
                    <a:pt x="17810" y="2584"/>
                    <a:pt x="17813" y="2615"/>
                    <a:pt x="17795" y="2635"/>
                  </a:cubicBezTo>
                  <a:cubicBezTo>
                    <a:pt x="17785" y="2647"/>
                    <a:pt x="17772" y="2653"/>
                    <a:pt x="17758" y="2653"/>
                  </a:cubicBezTo>
                  <a:close/>
                  <a:moveTo>
                    <a:pt x="3638" y="2830"/>
                  </a:moveTo>
                  <a:cubicBezTo>
                    <a:pt x="3625" y="2830"/>
                    <a:pt x="3612" y="2825"/>
                    <a:pt x="3602" y="2814"/>
                  </a:cubicBezTo>
                  <a:cubicBezTo>
                    <a:pt x="3584" y="2794"/>
                    <a:pt x="3586" y="2763"/>
                    <a:pt x="3606" y="2745"/>
                  </a:cubicBezTo>
                  <a:cubicBezTo>
                    <a:pt x="3671" y="2687"/>
                    <a:pt x="3737" y="2629"/>
                    <a:pt x="3803" y="2572"/>
                  </a:cubicBezTo>
                  <a:cubicBezTo>
                    <a:pt x="3824" y="2555"/>
                    <a:pt x="3855" y="2557"/>
                    <a:pt x="3872" y="2578"/>
                  </a:cubicBezTo>
                  <a:cubicBezTo>
                    <a:pt x="3890" y="2599"/>
                    <a:pt x="3887" y="2629"/>
                    <a:pt x="3867" y="2647"/>
                  </a:cubicBezTo>
                  <a:cubicBezTo>
                    <a:pt x="3801" y="2703"/>
                    <a:pt x="3735" y="2760"/>
                    <a:pt x="3671" y="2818"/>
                  </a:cubicBezTo>
                  <a:cubicBezTo>
                    <a:pt x="3662" y="2826"/>
                    <a:pt x="3650" y="2830"/>
                    <a:pt x="3638" y="2830"/>
                  </a:cubicBezTo>
                  <a:close/>
                  <a:moveTo>
                    <a:pt x="18148" y="3000"/>
                  </a:moveTo>
                  <a:cubicBezTo>
                    <a:pt x="18136" y="3000"/>
                    <a:pt x="18124" y="2996"/>
                    <a:pt x="18114" y="2987"/>
                  </a:cubicBezTo>
                  <a:cubicBezTo>
                    <a:pt x="18051" y="2928"/>
                    <a:pt x="17986" y="2869"/>
                    <a:pt x="17922" y="2812"/>
                  </a:cubicBezTo>
                  <a:cubicBezTo>
                    <a:pt x="17902" y="2794"/>
                    <a:pt x="17900" y="2763"/>
                    <a:pt x="17918" y="2743"/>
                  </a:cubicBezTo>
                  <a:cubicBezTo>
                    <a:pt x="17936" y="2723"/>
                    <a:pt x="17967" y="2721"/>
                    <a:pt x="17987" y="2739"/>
                  </a:cubicBezTo>
                  <a:cubicBezTo>
                    <a:pt x="18052" y="2796"/>
                    <a:pt x="18117" y="2856"/>
                    <a:pt x="18181" y="2916"/>
                  </a:cubicBezTo>
                  <a:cubicBezTo>
                    <a:pt x="18201" y="2934"/>
                    <a:pt x="18202" y="2965"/>
                    <a:pt x="18183" y="2985"/>
                  </a:cubicBezTo>
                  <a:cubicBezTo>
                    <a:pt x="18174" y="2995"/>
                    <a:pt x="18161" y="3000"/>
                    <a:pt x="18148" y="3000"/>
                  </a:cubicBezTo>
                  <a:close/>
                  <a:moveTo>
                    <a:pt x="3258" y="3187"/>
                  </a:moveTo>
                  <a:cubicBezTo>
                    <a:pt x="3245" y="3187"/>
                    <a:pt x="3232" y="3182"/>
                    <a:pt x="3223" y="3173"/>
                  </a:cubicBezTo>
                  <a:cubicBezTo>
                    <a:pt x="3204" y="3153"/>
                    <a:pt x="3204" y="3122"/>
                    <a:pt x="3223" y="3103"/>
                  </a:cubicBezTo>
                  <a:cubicBezTo>
                    <a:pt x="3286" y="3042"/>
                    <a:pt x="3349" y="2981"/>
                    <a:pt x="3412" y="2922"/>
                  </a:cubicBezTo>
                  <a:cubicBezTo>
                    <a:pt x="3432" y="2903"/>
                    <a:pt x="3463" y="2904"/>
                    <a:pt x="3482" y="2924"/>
                  </a:cubicBezTo>
                  <a:cubicBezTo>
                    <a:pt x="3500" y="2944"/>
                    <a:pt x="3499" y="2975"/>
                    <a:pt x="3479" y="2993"/>
                  </a:cubicBezTo>
                  <a:cubicBezTo>
                    <a:pt x="3417" y="3052"/>
                    <a:pt x="3354" y="3112"/>
                    <a:pt x="3292" y="3173"/>
                  </a:cubicBezTo>
                  <a:cubicBezTo>
                    <a:pt x="3283" y="3183"/>
                    <a:pt x="3270" y="3187"/>
                    <a:pt x="3258" y="3187"/>
                  </a:cubicBezTo>
                  <a:close/>
                  <a:moveTo>
                    <a:pt x="18520" y="3366"/>
                  </a:moveTo>
                  <a:cubicBezTo>
                    <a:pt x="18507" y="3366"/>
                    <a:pt x="18494" y="3361"/>
                    <a:pt x="18485" y="3352"/>
                  </a:cubicBezTo>
                  <a:cubicBezTo>
                    <a:pt x="18425" y="3290"/>
                    <a:pt x="18363" y="3228"/>
                    <a:pt x="18302" y="3167"/>
                  </a:cubicBezTo>
                  <a:cubicBezTo>
                    <a:pt x="18282" y="3148"/>
                    <a:pt x="18282" y="3117"/>
                    <a:pt x="18301" y="3098"/>
                  </a:cubicBezTo>
                  <a:cubicBezTo>
                    <a:pt x="18320" y="3079"/>
                    <a:pt x="18351" y="3078"/>
                    <a:pt x="18370" y="3097"/>
                  </a:cubicBezTo>
                  <a:cubicBezTo>
                    <a:pt x="18432" y="3158"/>
                    <a:pt x="18495" y="3221"/>
                    <a:pt x="18555" y="3283"/>
                  </a:cubicBezTo>
                  <a:cubicBezTo>
                    <a:pt x="18574" y="3303"/>
                    <a:pt x="18573" y="3334"/>
                    <a:pt x="18554" y="3353"/>
                  </a:cubicBezTo>
                  <a:cubicBezTo>
                    <a:pt x="18545" y="3362"/>
                    <a:pt x="18532" y="3366"/>
                    <a:pt x="18520" y="3366"/>
                  </a:cubicBezTo>
                  <a:close/>
                  <a:moveTo>
                    <a:pt x="2895" y="3562"/>
                  </a:moveTo>
                  <a:cubicBezTo>
                    <a:pt x="2883" y="3562"/>
                    <a:pt x="2871" y="3558"/>
                    <a:pt x="2861" y="3550"/>
                  </a:cubicBezTo>
                  <a:cubicBezTo>
                    <a:pt x="2841" y="3531"/>
                    <a:pt x="2840" y="3500"/>
                    <a:pt x="2859" y="3480"/>
                  </a:cubicBezTo>
                  <a:cubicBezTo>
                    <a:pt x="2917" y="3417"/>
                    <a:pt x="2978" y="3352"/>
                    <a:pt x="3039" y="3290"/>
                  </a:cubicBezTo>
                  <a:cubicBezTo>
                    <a:pt x="3058" y="3270"/>
                    <a:pt x="3089" y="3270"/>
                    <a:pt x="3108" y="3289"/>
                  </a:cubicBezTo>
                  <a:cubicBezTo>
                    <a:pt x="3127" y="3307"/>
                    <a:pt x="3128" y="3338"/>
                    <a:pt x="3109" y="3358"/>
                  </a:cubicBezTo>
                  <a:cubicBezTo>
                    <a:pt x="3049" y="3420"/>
                    <a:pt x="2989" y="3484"/>
                    <a:pt x="2931" y="3547"/>
                  </a:cubicBezTo>
                  <a:cubicBezTo>
                    <a:pt x="2921" y="3557"/>
                    <a:pt x="2908" y="3562"/>
                    <a:pt x="2895" y="3562"/>
                  </a:cubicBezTo>
                  <a:close/>
                  <a:moveTo>
                    <a:pt x="18874" y="3750"/>
                  </a:moveTo>
                  <a:cubicBezTo>
                    <a:pt x="18861" y="3750"/>
                    <a:pt x="18847" y="3744"/>
                    <a:pt x="18837" y="3733"/>
                  </a:cubicBezTo>
                  <a:cubicBezTo>
                    <a:pt x="18780" y="3668"/>
                    <a:pt x="18721" y="3603"/>
                    <a:pt x="18663" y="3540"/>
                  </a:cubicBezTo>
                  <a:cubicBezTo>
                    <a:pt x="18645" y="3520"/>
                    <a:pt x="18646" y="3489"/>
                    <a:pt x="18666" y="3471"/>
                  </a:cubicBezTo>
                  <a:cubicBezTo>
                    <a:pt x="18686" y="3453"/>
                    <a:pt x="18717" y="3454"/>
                    <a:pt x="18735" y="3474"/>
                  </a:cubicBezTo>
                  <a:cubicBezTo>
                    <a:pt x="18794" y="3537"/>
                    <a:pt x="18853" y="3603"/>
                    <a:pt x="18911" y="3669"/>
                  </a:cubicBezTo>
                  <a:cubicBezTo>
                    <a:pt x="18929" y="3689"/>
                    <a:pt x="18927" y="3720"/>
                    <a:pt x="18906" y="3738"/>
                  </a:cubicBezTo>
                  <a:cubicBezTo>
                    <a:pt x="18897" y="3746"/>
                    <a:pt x="18886" y="3750"/>
                    <a:pt x="18874" y="3750"/>
                  </a:cubicBezTo>
                  <a:close/>
                  <a:moveTo>
                    <a:pt x="2550" y="3955"/>
                  </a:moveTo>
                  <a:cubicBezTo>
                    <a:pt x="2539" y="3955"/>
                    <a:pt x="2528" y="3951"/>
                    <a:pt x="2518" y="3944"/>
                  </a:cubicBezTo>
                  <a:cubicBezTo>
                    <a:pt x="2498" y="3926"/>
                    <a:pt x="2495" y="3895"/>
                    <a:pt x="2512" y="3875"/>
                  </a:cubicBezTo>
                  <a:cubicBezTo>
                    <a:pt x="2568" y="3808"/>
                    <a:pt x="2626" y="3741"/>
                    <a:pt x="2683" y="3675"/>
                  </a:cubicBezTo>
                  <a:cubicBezTo>
                    <a:pt x="2701" y="3655"/>
                    <a:pt x="2732" y="3653"/>
                    <a:pt x="2752" y="3671"/>
                  </a:cubicBezTo>
                  <a:cubicBezTo>
                    <a:pt x="2772" y="3689"/>
                    <a:pt x="2774" y="3720"/>
                    <a:pt x="2757" y="3740"/>
                  </a:cubicBezTo>
                  <a:cubicBezTo>
                    <a:pt x="2700" y="3805"/>
                    <a:pt x="2643" y="3871"/>
                    <a:pt x="2587" y="3937"/>
                  </a:cubicBezTo>
                  <a:cubicBezTo>
                    <a:pt x="2578" y="3949"/>
                    <a:pt x="2564" y="3955"/>
                    <a:pt x="2550" y="3955"/>
                  </a:cubicBezTo>
                  <a:close/>
                  <a:moveTo>
                    <a:pt x="19209" y="4150"/>
                  </a:moveTo>
                  <a:cubicBezTo>
                    <a:pt x="19195" y="4150"/>
                    <a:pt x="19181" y="4144"/>
                    <a:pt x="19171" y="4131"/>
                  </a:cubicBezTo>
                  <a:cubicBezTo>
                    <a:pt x="19117" y="4064"/>
                    <a:pt x="19062" y="3996"/>
                    <a:pt x="19007" y="3930"/>
                  </a:cubicBezTo>
                  <a:cubicBezTo>
                    <a:pt x="18989" y="3910"/>
                    <a:pt x="18992" y="3879"/>
                    <a:pt x="19013" y="3861"/>
                  </a:cubicBezTo>
                  <a:cubicBezTo>
                    <a:pt x="19033" y="3844"/>
                    <a:pt x="19064" y="3847"/>
                    <a:pt x="19082" y="3867"/>
                  </a:cubicBezTo>
                  <a:cubicBezTo>
                    <a:pt x="19138" y="3934"/>
                    <a:pt x="19193" y="4002"/>
                    <a:pt x="19248" y="4070"/>
                  </a:cubicBezTo>
                  <a:cubicBezTo>
                    <a:pt x="19264" y="4091"/>
                    <a:pt x="19261" y="4122"/>
                    <a:pt x="19240" y="4139"/>
                  </a:cubicBezTo>
                  <a:cubicBezTo>
                    <a:pt x="19231" y="4146"/>
                    <a:pt x="19220" y="4150"/>
                    <a:pt x="19209" y="4150"/>
                  </a:cubicBezTo>
                  <a:close/>
                  <a:moveTo>
                    <a:pt x="2224" y="4364"/>
                  </a:moveTo>
                  <a:cubicBezTo>
                    <a:pt x="2214" y="4364"/>
                    <a:pt x="2204" y="4360"/>
                    <a:pt x="2195" y="4354"/>
                  </a:cubicBezTo>
                  <a:cubicBezTo>
                    <a:pt x="2173" y="4337"/>
                    <a:pt x="2169" y="4307"/>
                    <a:pt x="2185" y="4285"/>
                  </a:cubicBezTo>
                  <a:cubicBezTo>
                    <a:pt x="2238" y="4216"/>
                    <a:pt x="2292" y="4146"/>
                    <a:pt x="2346" y="4078"/>
                  </a:cubicBezTo>
                  <a:cubicBezTo>
                    <a:pt x="2363" y="4057"/>
                    <a:pt x="2394" y="4053"/>
                    <a:pt x="2415" y="4070"/>
                  </a:cubicBezTo>
                  <a:cubicBezTo>
                    <a:pt x="2436" y="4087"/>
                    <a:pt x="2440" y="4118"/>
                    <a:pt x="2423" y="4139"/>
                  </a:cubicBezTo>
                  <a:cubicBezTo>
                    <a:pt x="2369" y="4206"/>
                    <a:pt x="2315" y="4275"/>
                    <a:pt x="2263" y="4344"/>
                  </a:cubicBezTo>
                  <a:cubicBezTo>
                    <a:pt x="2254" y="4357"/>
                    <a:pt x="2239" y="4364"/>
                    <a:pt x="2224" y="4364"/>
                  </a:cubicBezTo>
                  <a:close/>
                  <a:moveTo>
                    <a:pt x="19525" y="4565"/>
                  </a:moveTo>
                  <a:cubicBezTo>
                    <a:pt x="19509" y="4565"/>
                    <a:pt x="19494" y="4558"/>
                    <a:pt x="19485" y="4545"/>
                  </a:cubicBezTo>
                  <a:cubicBezTo>
                    <a:pt x="19434" y="4475"/>
                    <a:pt x="19382" y="4405"/>
                    <a:pt x="19330" y="4336"/>
                  </a:cubicBezTo>
                  <a:cubicBezTo>
                    <a:pt x="19314" y="4315"/>
                    <a:pt x="19318" y="4284"/>
                    <a:pt x="19340" y="4268"/>
                  </a:cubicBezTo>
                  <a:cubicBezTo>
                    <a:pt x="19361" y="4251"/>
                    <a:pt x="19392" y="4256"/>
                    <a:pt x="19408" y="4277"/>
                  </a:cubicBezTo>
                  <a:cubicBezTo>
                    <a:pt x="19461" y="4346"/>
                    <a:pt x="19513" y="4417"/>
                    <a:pt x="19564" y="4488"/>
                  </a:cubicBezTo>
                  <a:cubicBezTo>
                    <a:pt x="19580" y="4510"/>
                    <a:pt x="19575" y="4540"/>
                    <a:pt x="19553" y="4556"/>
                  </a:cubicBezTo>
                  <a:cubicBezTo>
                    <a:pt x="19545" y="4562"/>
                    <a:pt x="19535" y="4565"/>
                    <a:pt x="19525" y="4565"/>
                  </a:cubicBezTo>
                  <a:close/>
                  <a:moveTo>
                    <a:pt x="1919" y="4788"/>
                  </a:moveTo>
                  <a:cubicBezTo>
                    <a:pt x="1909" y="4788"/>
                    <a:pt x="1900" y="4785"/>
                    <a:pt x="1891" y="4779"/>
                  </a:cubicBezTo>
                  <a:cubicBezTo>
                    <a:pt x="1869" y="4764"/>
                    <a:pt x="1863" y="4734"/>
                    <a:pt x="1879" y="4711"/>
                  </a:cubicBezTo>
                  <a:cubicBezTo>
                    <a:pt x="1928" y="4639"/>
                    <a:pt x="1978" y="4567"/>
                    <a:pt x="2029" y="4496"/>
                  </a:cubicBezTo>
                  <a:cubicBezTo>
                    <a:pt x="2045" y="4474"/>
                    <a:pt x="2076" y="4469"/>
                    <a:pt x="2098" y="4485"/>
                  </a:cubicBezTo>
                  <a:cubicBezTo>
                    <a:pt x="2120" y="4501"/>
                    <a:pt x="2125" y="4532"/>
                    <a:pt x="2109" y="4554"/>
                  </a:cubicBezTo>
                  <a:cubicBezTo>
                    <a:pt x="2058" y="4624"/>
                    <a:pt x="2008" y="4695"/>
                    <a:pt x="1959" y="4766"/>
                  </a:cubicBezTo>
                  <a:cubicBezTo>
                    <a:pt x="1950" y="4780"/>
                    <a:pt x="1935" y="4788"/>
                    <a:pt x="1919" y="4788"/>
                  </a:cubicBezTo>
                  <a:close/>
                  <a:moveTo>
                    <a:pt x="19819" y="4995"/>
                  </a:moveTo>
                  <a:cubicBezTo>
                    <a:pt x="19803" y="4995"/>
                    <a:pt x="19788" y="4988"/>
                    <a:pt x="19778" y="4973"/>
                  </a:cubicBezTo>
                  <a:cubicBezTo>
                    <a:pt x="19731" y="4901"/>
                    <a:pt x="19683" y="4829"/>
                    <a:pt x="19634" y="4757"/>
                  </a:cubicBezTo>
                  <a:cubicBezTo>
                    <a:pt x="19619" y="4735"/>
                    <a:pt x="19625" y="4705"/>
                    <a:pt x="19647" y="4689"/>
                  </a:cubicBezTo>
                  <a:cubicBezTo>
                    <a:pt x="19669" y="4674"/>
                    <a:pt x="19700" y="4680"/>
                    <a:pt x="19715" y="4702"/>
                  </a:cubicBezTo>
                  <a:cubicBezTo>
                    <a:pt x="19764" y="4774"/>
                    <a:pt x="19813" y="4847"/>
                    <a:pt x="19860" y="4920"/>
                  </a:cubicBezTo>
                  <a:cubicBezTo>
                    <a:pt x="19875" y="4942"/>
                    <a:pt x="19869" y="4973"/>
                    <a:pt x="19846" y="4988"/>
                  </a:cubicBezTo>
                  <a:cubicBezTo>
                    <a:pt x="19838" y="4993"/>
                    <a:pt x="19829" y="4995"/>
                    <a:pt x="19819" y="4995"/>
                  </a:cubicBezTo>
                  <a:close/>
                  <a:moveTo>
                    <a:pt x="1634" y="5226"/>
                  </a:moveTo>
                  <a:cubicBezTo>
                    <a:pt x="1626" y="5226"/>
                    <a:pt x="1617" y="5224"/>
                    <a:pt x="1609" y="5219"/>
                  </a:cubicBezTo>
                  <a:cubicBezTo>
                    <a:pt x="1586" y="5205"/>
                    <a:pt x="1578" y="5175"/>
                    <a:pt x="1593" y="5152"/>
                  </a:cubicBezTo>
                  <a:cubicBezTo>
                    <a:pt x="1638" y="5078"/>
                    <a:pt x="1685" y="5003"/>
                    <a:pt x="1733" y="4930"/>
                  </a:cubicBezTo>
                  <a:cubicBezTo>
                    <a:pt x="1748" y="4907"/>
                    <a:pt x="1778" y="4901"/>
                    <a:pt x="1801" y="4915"/>
                  </a:cubicBezTo>
                  <a:cubicBezTo>
                    <a:pt x="1823" y="4930"/>
                    <a:pt x="1830" y="4960"/>
                    <a:pt x="1815" y="4983"/>
                  </a:cubicBezTo>
                  <a:cubicBezTo>
                    <a:pt x="1768" y="5056"/>
                    <a:pt x="1721" y="5130"/>
                    <a:pt x="1676" y="5203"/>
                  </a:cubicBezTo>
                  <a:cubicBezTo>
                    <a:pt x="1667" y="5218"/>
                    <a:pt x="1651" y="5226"/>
                    <a:pt x="1634" y="5226"/>
                  </a:cubicBezTo>
                  <a:close/>
                  <a:moveTo>
                    <a:pt x="20093" y="5439"/>
                  </a:moveTo>
                  <a:cubicBezTo>
                    <a:pt x="20076" y="5439"/>
                    <a:pt x="20060" y="5430"/>
                    <a:pt x="20050" y="5415"/>
                  </a:cubicBezTo>
                  <a:cubicBezTo>
                    <a:pt x="20007" y="5341"/>
                    <a:pt x="19963" y="5266"/>
                    <a:pt x="19917" y="5192"/>
                  </a:cubicBezTo>
                  <a:cubicBezTo>
                    <a:pt x="19903" y="5169"/>
                    <a:pt x="19910" y="5139"/>
                    <a:pt x="19933" y="5125"/>
                  </a:cubicBezTo>
                  <a:cubicBezTo>
                    <a:pt x="19956" y="5111"/>
                    <a:pt x="19986" y="5118"/>
                    <a:pt x="20000" y="5141"/>
                  </a:cubicBezTo>
                  <a:cubicBezTo>
                    <a:pt x="20046" y="5216"/>
                    <a:pt x="20092" y="5291"/>
                    <a:pt x="20135" y="5366"/>
                  </a:cubicBezTo>
                  <a:cubicBezTo>
                    <a:pt x="20149" y="5389"/>
                    <a:pt x="20141" y="5419"/>
                    <a:pt x="20117" y="5432"/>
                  </a:cubicBezTo>
                  <a:cubicBezTo>
                    <a:pt x="20110" y="5437"/>
                    <a:pt x="20101" y="5439"/>
                    <a:pt x="20093" y="5439"/>
                  </a:cubicBezTo>
                  <a:close/>
                  <a:moveTo>
                    <a:pt x="1371" y="5679"/>
                  </a:moveTo>
                  <a:cubicBezTo>
                    <a:pt x="1363" y="5679"/>
                    <a:pt x="1355" y="5677"/>
                    <a:pt x="1348" y="5673"/>
                  </a:cubicBezTo>
                  <a:cubicBezTo>
                    <a:pt x="1324" y="5660"/>
                    <a:pt x="1315" y="5630"/>
                    <a:pt x="1328" y="5606"/>
                  </a:cubicBezTo>
                  <a:cubicBezTo>
                    <a:pt x="1370" y="5530"/>
                    <a:pt x="1414" y="5453"/>
                    <a:pt x="1458" y="5377"/>
                  </a:cubicBezTo>
                  <a:cubicBezTo>
                    <a:pt x="1471" y="5354"/>
                    <a:pt x="1501" y="5346"/>
                    <a:pt x="1525" y="5360"/>
                  </a:cubicBezTo>
                  <a:cubicBezTo>
                    <a:pt x="1548" y="5373"/>
                    <a:pt x="1556" y="5403"/>
                    <a:pt x="1542" y="5427"/>
                  </a:cubicBezTo>
                  <a:cubicBezTo>
                    <a:pt x="1499" y="5501"/>
                    <a:pt x="1456" y="5578"/>
                    <a:pt x="1414" y="5653"/>
                  </a:cubicBezTo>
                  <a:cubicBezTo>
                    <a:pt x="1405" y="5669"/>
                    <a:pt x="1389" y="5679"/>
                    <a:pt x="1371" y="5679"/>
                  </a:cubicBezTo>
                  <a:close/>
                  <a:moveTo>
                    <a:pt x="20344" y="5895"/>
                  </a:moveTo>
                  <a:cubicBezTo>
                    <a:pt x="20327" y="5895"/>
                    <a:pt x="20310" y="5886"/>
                    <a:pt x="20301" y="5869"/>
                  </a:cubicBezTo>
                  <a:cubicBezTo>
                    <a:pt x="20261" y="5792"/>
                    <a:pt x="20220" y="5715"/>
                    <a:pt x="20178" y="5640"/>
                  </a:cubicBezTo>
                  <a:cubicBezTo>
                    <a:pt x="20165" y="5617"/>
                    <a:pt x="20174" y="5587"/>
                    <a:pt x="20198" y="5574"/>
                  </a:cubicBezTo>
                  <a:cubicBezTo>
                    <a:pt x="20221" y="5561"/>
                    <a:pt x="20251" y="5569"/>
                    <a:pt x="20264" y="5593"/>
                  </a:cubicBezTo>
                  <a:cubicBezTo>
                    <a:pt x="20306" y="5669"/>
                    <a:pt x="20348" y="5746"/>
                    <a:pt x="20388" y="5824"/>
                  </a:cubicBezTo>
                  <a:cubicBezTo>
                    <a:pt x="20400" y="5848"/>
                    <a:pt x="20391" y="5877"/>
                    <a:pt x="20367" y="5890"/>
                  </a:cubicBezTo>
                  <a:cubicBezTo>
                    <a:pt x="20360" y="5894"/>
                    <a:pt x="20352" y="5895"/>
                    <a:pt x="20344" y="5895"/>
                  </a:cubicBezTo>
                  <a:close/>
                  <a:moveTo>
                    <a:pt x="1131" y="6143"/>
                  </a:moveTo>
                  <a:cubicBezTo>
                    <a:pt x="1123" y="6143"/>
                    <a:pt x="1116" y="6142"/>
                    <a:pt x="1109" y="6138"/>
                  </a:cubicBezTo>
                  <a:cubicBezTo>
                    <a:pt x="1085" y="6126"/>
                    <a:pt x="1075" y="6097"/>
                    <a:pt x="1087" y="6073"/>
                  </a:cubicBezTo>
                  <a:cubicBezTo>
                    <a:pt x="1125" y="5994"/>
                    <a:pt x="1165" y="5915"/>
                    <a:pt x="1205" y="5838"/>
                  </a:cubicBezTo>
                  <a:cubicBezTo>
                    <a:pt x="1217" y="5814"/>
                    <a:pt x="1247" y="5804"/>
                    <a:pt x="1271" y="5817"/>
                  </a:cubicBezTo>
                  <a:cubicBezTo>
                    <a:pt x="1295" y="5829"/>
                    <a:pt x="1304" y="5859"/>
                    <a:pt x="1292" y="5883"/>
                  </a:cubicBezTo>
                  <a:cubicBezTo>
                    <a:pt x="1252" y="5960"/>
                    <a:pt x="1213" y="6038"/>
                    <a:pt x="1175" y="6116"/>
                  </a:cubicBezTo>
                  <a:cubicBezTo>
                    <a:pt x="1166" y="6133"/>
                    <a:pt x="1149" y="6143"/>
                    <a:pt x="1131" y="6143"/>
                  </a:cubicBezTo>
                  <a:close/>
                  <a:moveTo>
                    <a:pt x="20573" y="6363"/>
                  </a:moveTo>
                  <a:cubicBezTo>
                    <a:pt x="20555" y="6363"/>
                    <a:pt x="20537" y="6352"/>
                    <a:pt x="20529" y="6335"/>
                  </a:cubicBezTo>
                  <a:cubicBezTo>
                    <a:pt x="20493" y="6256"/>
                    <a:pt x="20456" y="6178"/>
                    <a:pt x="20418" y="6100"/>
                  </a:cubicBezTo>
                  <a:cubicBezTo>
                    <a:pt x="20406" y="6076"/>
                    <a:pt x="20416" y="6047"/>
                    <a:pt x="20440" y="6035"/>
                  </a:cubicBezTo>
                  <a:cubicBezTo>
                    <a:pt x="20464" y="6023"/>
                    <a:pt x="20494" y="6033"/>
                    <a:pt x="20506" y="6057"/>
                  </a:cubicBezTo>
                  <a:cubicBezTo>
                    <a:pt x="20544" y="6135"/>
                    <a:pt x="20582" y="6215"/>
                    <a:pt x="20618" y="6294"/>
                  </a:cubicBezTo>
                  <a:cubicBezTo>
                    <a:pt x="20629" y="6318"/>
                    <a:pt x="20618" y="6347"/>
                    <a:pt x="20594" y="6359"/>
                  </a:cubicBezTo>
                  <a:cubicBezTo>
                    <a:pt x="20587" y="6362"/>
                    <a:pt x="20580" y="6363"/>
                    <a:pt x="20573" y="6363"/>
                  </a:cubicBezTo>
                  <a:close/>
                  <a:moveTo>
                    <a:pt x="913" y="6619"/>
                  </a:moveTo>
                  <a:cubicBezTo>
                    <a:pt x="906" y="6619"/>
                    <a:pt x="900" y="6618"/>
                    <a:pt x="894" y="6615"/>
                  </a:cubicBezTo>
                  <a:cubicBezTo>
                    <a:pt x="869" y="6605"/>
                    <a:pt x="857" y="6576"/>
                    <a:pt x="868" y="6551"/>
                  </a:cubicBezTo>
                  <a:cubicBezTo>
                    <a:pt x="902" y="6470"/>
                    <a:pt x="938" y="6390"/>
                    <a:pt x="974" y="6310"/>
                  </a:cubicBezTo>
                  <a:cubicBezTo>
                    <a:pt x="986" y="6286"/>
                    <a:pt x="1015" y="6275"/>
                    <a:pt x="1039" y="6286"/>
                  </a:cubicBezTo>
                  <a:cubicBezTo>
                    <a:pt x="1064" y="6298"/>
                    <a:pt x="1075" y="6327"/>
                    <a:pt x="1063" y="6351"/>
                  </a:cubicBezTo>
                  <a:cubicBezTo>
                    <a:pt x="1027" y="6430"/>
                    <a:pt x="992" y="6510"/>
                    <a:pt x="958" y="6590"/>
                  </a:cubicBezTo>
                  <a:cubicBezTo>
                    <a:pt x="950" y="6608"/>
                    <a:pt x="932" y="6619"/>
                    <a:pt x="913" y="6619"/>
                  </a:cubicBezTo>
                  <a:close/>
                  <a:moveTo>
                    <a:pt x="20779" y="6841"/>
                  </a:moveTo>
                  <a:cubicBezTo>
                    <a:pt x="20760" y="6841"/>
                    <a:pt x="20741" y="6829"/>
                    <a:pt x="20734" y="6810"/>
                  </a:cubicBezTo>
                  <a:cubicBezTo>
                    <a:pt x="20702" y="6731"/>
                    <a:pt x="20668" y="6651"/>
                    <a:pt x="20634" y="6571"/>
                  </a:cubicBezTo>
                  <a:cubicBezTo>
                    <a:pt x="20623" y="6546"/>
                    <a:pt x="20635" y="6518"/>
                    <a:pt x="20660" y="6507"/>
                  </a:cubicBezTo>
                  <a:cubicBezTo>
                    <a:pt x="20685" y="6496"/>
                    <a:pt x="20713" y="6508"/>
                    <a:pt x="20724" y="6532"/>
                  </a:cubicBezTo>
                  <a:cubicBezTo>
                    <a:pt x="20759" y="6613"/>
                    <a:pt x="20792" y="6694"/>
                    <a:pt x="20825" y="6774"/>
                  </a:cubicBezTo>
                  <a:cubicBezTo>
                    <a:pt x="20835" y="6799"/>
                    <a:pt x="20822" y="6827"/>
                    <a:pt x="20797" y="6837"/>
                  </a:cubicBezTo>
                  <a:cubicBezTo>
                    <a:pt x="20791" y="6840"/>
                    <a:pt x="20785" y="6841"/>
                    <a:pt x="20779" y="6841"/>
                  </a:cubicBezTo>
                  <a:close/>
                  <a:moveTo>
                    <a:pt x="718" y="7106"/>
                  </a:moveTo>
                  <a:cubicBezTo>
                    <a:pt x="713" y="7106"/>
                    <a:pt x="707" y="7105"/>
                    <a:pt x="701" y="7102"/>
                  </a:cubicBezTo>
                  <a:cubicBezTo>
                    <a:pt x="676" y="7093"/>
                    <a:pt x="663" y="7065"/>
                    <a:pt x="673" y="7040"/>
                  </a:cubicBezTo>
                  <a:cubicBezTo>
                    <a:pt x="703" y="6957"/>
                    <a:pt x="735" y="6875"/>
                    <a:pt x="767" y="6794"/>
                  </a:cubicBezTo>
                  <a:cubicBezTo>
                    <a:pt x="777" y="6769"/>
                    <a:pt x="806" y="6757"/>
                    <a:pt x="831" y="6767"/>
                  </a:cubicBezTo>
                  <a:cubicBezTo>
                    <a:pt x="856" y="6777"/>
                    <a:pt x="868" y="6805"/>
                    <a:pt x="858" y="6830"/>
                  </a:cubicBezTo>
                  <a:cubicBezTo>
                    <a:pt x="826" y="6910"/>
                    <a:pt x="795" y="6992"/>
                    <a:pt x="764" y="7074"/>
                  </a:cubicBezTo>
                  <a:cubicBezTo>
                    <a:pt x="757" y="7093"/>
                    <a:pt x="738" y="7106"/>
                    <a:pt x="718" y="7106"/>
                  </a:cubicBezTo>
                  <a:close/>
                  <a:moveTo>
                    <a:pt x="20962" y="7330"/>
                  </a:moveTo>
                  <a:cubicBezTo>
                    <a:pt x="20942" y="7330"/>
                    <a:pt x="20923" y="7317"/>
                    <a:pt x="20916" y="7297"/>
                  </a:cubicBezTo>
                  <a:cubicBezTo>
                    <a:pt x="20887" y="7215"/>
                    <a:pt x="20858" y="7133"/>
                    <a:pt x="20828" y="7053"/>
                  </a:cubicBezTo>
                  <a:cubicBezTo>
                    <a:pt x="20818" y="7027"/>
                    <a:pt x="20831" y="6999"/>
                    <a:pt x="20856" y="6990"/>
                  </a:cubicBezTo>
                  <a:cubicBezTo>
                    <a:pt x="20882" y="6980"/>
                    <a:pt x="20910" y="6993"/>
                    <a:pt x="20919" y="7018"/>
                  </a:cubicBezTo>
                  <a:cubicBezTo>
                    <a:pt x="20950" y="7100"/>
                    <a:pt x="20980" y="7183"/>
                    <a:pt x="21008" y="7265"/>
                  </a:cubicBezTo>
                  <a:cubicBezTo>
                    <a:pt x="21017" y="7291"/>
                    <a:pt x="21004" y="7319"/>
                    <a:pt x="20978" y="7327"/>
                  </a:cubicBezTo>
                  <a:cubicBezTo>
                    <a:pt x="20973" y="7329"/>
                    <a:pt x="20967" y="7330"/>
                    <a:pt x="20962" y="7330"/>
                  </a:cubicBezTo>
                  <a:close/>
                  <a:moveTo>
                    <a:pt x="548" y="7601"/>
                  </a:moveTo>
                  <a:cubicBezTo>
                    <a:pt x="543" y="7601"/>
                    <a:pt x="538" y="7600"/>
                    <a:pt x="533" y="7599"/>
                  </a:cubicBezTo>
                  <a:cubicBezTo>
                    <a:pt x="508" y="7591"/>
                    <a:pt x="493" y="7563"/>
                    <a:pt x="501" y="7537"/>
                  </a:cubicBezTo>
                  <a:cubicBezTo>
                    <a:pt x="528" y="7454"/>
                    <a:pt x="555" y="7370"/>
                    <a:pt x="584" y="7287"/>
                  </a:cubicBezTo>
                  <a:cubicBezTo>
                    <a:pt x="593" y="7262"/>
                    <a:pt x="620" y="7248"/>
                    <a:pt x="646" y="7257"/>
                  </a:cubicBezTo>
                  <a:cubicBezTo>
                    <a:pt x="672" y="7266"/>
                    <a:pt x="685" y="7294"/>
                    <a:pt x="677" y="7319"/>
                  </a:cubicBezTo>
                  <a:cubicBezTo>
                    <a:pt x="648" y="7401"/>
                    <a:pt x="621" y="7484"/>
                    <a:pt x="595" y="7567"/>
                  </a:cubicBezTo>
                  <a:cubicBezTo>
                    <a:pt x="588" y="7588"/>
                    <a:pt x="569" y="7601"/>
                    <a:pt x="548" y="7601"/>
                  </a:cubicBezTo>
                  <a:close/>
                  <a:moveTo>
                    <a:pt x="21121" y="7828"/>
                  </a:moveTo>
                  <a:cubicBezTo>
                    <a:pt x="21099" y="7828"/>
                    <a:pt x="21080" y="7814"/>
                    <a:pt x="21074" y="7792"/>
                  </a:cubicBezTo>
                  <a:cubicBezTo>
                    <a:pt x="21049" y="7709"/>
                    <a:pt x="21024" y="7626"/>
                    <a:pt x="20998" y="7544"/>
                  </a:cubicBezTo>
                  <a:cubicBezTo>
                    <a:pt x="20989" y="7518"/>
                    <a:pt x="21004" y="7490"/>
                    <a:pt x="21029" y="7482"/>
                  </a:cubicBezTo>
                  <a:cubicBezTo>
                    <a:pt x="21055" y="7474"/>
                    <a:pt x="21083" y="7488"/>
                    <a:pt x="21091" y="7514"/>
                  </a:cubicBezTo>
                  <a:cubicBezTo>
                    <a:pt x="21117" y="7597"/>
                    <a:pt x="21143" y="7681"/>
                    <a:pt x="21168" y="7765"/>
                  </a:cubicBezTo>
                  <a:cubicBezTo>
                    <a:pt x="21175" y="7791"/>
                    <a:pt x="21160" y="7818"/>
                    <a:pt x="21134" y="7826"/>
                  </a:cubicBezTo>
                  <a:cubicBezTo>
                    <a:pt x="21130" y="7827"/>
                    <a:pt x="21125" y="7828"/>
                    <a:pt x="21121" y="7828"/>
                  </a:cubicBezTo>
                  <a:close/>
                  <a:moveTo>
                    <a:pt x="403" y="8103"/>
                  </a:moveTo>
                  <a:cubicBezTo>
                    <a:pt x="399" y="8103"/>
                    <a:pt x="394" y="8102"/>
                    <a:pt x="390" y="8101"/>
                  </a:cubicBezTo>
                  <a:cubicBezTo>
                    <a:pt x="364" y="8094"/>
                    <a:pt x="348" y="8067"/>
                    <a:pt x="355" y="8041"/>
                  </a:cubicBezTo>
                  <a:cubicBezTo>
                    <a:pt x="377" y="7957"/>
                    <a:pt x="401" y="7872"/>
                    <a:pt x="425" y="7788"/>
                  </a:cubicBezTo>
                  <a:cubicBezTo>
                    <a:pt x="433" y="7762"/>
                    <a:pt x="460" y="7747"/>
                    <a:pt x="486" y="7755"/>
                  </a:cubicBezTo>
                  <a:cubicBezTo>
                    <a:pt x="512" y="7762"/>
                    <a:pt x="527" y="7790"/>
                    <a:pt x="519" y="7816"/>
                  </a:cubicBezTo>
                  <a:cubicBezTo>
                    <a:pt x="495" y="7899"/>
                    <a:pt x="472" y="7983"/>
                    <a:pt x="450" y="8066"/>
                  </a:cubicBezTo>
                  <a:cubicBezTo>
                    <a:pt x="444" y="8088"/>
                    <a:pt x="424" y="8103"/>
                    <a:pt x="403" y="8103"/>
                  </a:cubicBezTo>
                  <a:close/>
                  <a:moveTo>
                    <a:pt x="21255" y="8332"/>
                  </a:moveTo>
                  <a:cubicBezTo>
                    <a:pt x="21233" y="8332"/>
                    <a:pt x="21213" y="8317"/>
                    <a:pt x="21207" y="8295"/>
                  </a:cubicBezTo>
                  <a:cubicBezTo>
                    <a:pt x="21187" y="8210"/>
                    <a:pt x="21166" y="8125"/>
                    <a:pt x="21144" y="8043"/>
                  </a:cubicBezTo>
                  <a:cubicBezTo>
                    <a:pt x="21137" y="8017"/>
                    <a:pt x="21152" y="7990"/>
                    <a:pt x="21178" y="7983"/>
                  </a:cubicBezTo>
                  <a:cubicBezTo>
                    <a:pt x="21204" y="7976"/>
                    <a:pt x="21231" y="7991"/>
                    <a:pt x="21238" y="8018"/>
                  </a:cubicBezTo>
                  <a:cubicBezTo>
                    <a:pt x="21260" y="8101"/>
                    <a:pt x="21282" y="8187"/>
                    <a:pt x="21302" y="8272"/>
                  </a:cubicBezTo>
                  <a:cubicBezTo>
                    <a:pt x="21309" y="8298"/>
                    <a:pt x="21293" y="8325"/>
                    <a:pt x="21266" y="8331"/>
                  </a:cubicBezTo>
                  <a:cubicBezTo>
                    <a:pt x="21262" y="8332"/>
                    <a:pt x="21259" y="8332"/>
                    <a:pt x="21255" y="8332"/>
                  </a:cubicBezTo>
                  <a:close/>
                  <a:moveTo>
                    <a:pt x="282" y="8611"/>
                  </a:moveTo>
                  <a:cubicBezTo>
                    <a:pt x="279" y="8611"/>
                    <a:pt x="275" y="8610"/>
                    <a:pt x="272" y="8610"/>
                  </a:cubicBezTo>
                  <a:cubicBezTo>
                    <a:pt x="246" y="8604"/>
                    <a:pt x="229" y="8578"/>
                    <a:pt x="234" y="8552"/>
                  </a:cubicBezTo>
                  <a:cubicBezTo>
                    <a:pt x="252" y="8467"/>
                    <a:pt x="272" y="8381"/>
                    <a:pt x="292" y="8296"/>
                  </a:cubicBezTo>
                  <a:cubicBezTo>
                    <a:pt x="298" y="8269"/>
                    <a:pt x="324" y="8253"/>
                    <a:pt x="351" y="8259"/>
                  </a:cubicBezTo>
                  <a:cubicBezTo>
                    <a:pt x="377" y="8266"/>
                    <a:pt x="393" y="8292"/>
                    <a:pt x="387" y="8318"/>
                  </a:cubicBezTo>
                  <a:cubicBezTo>
                    <a:pt x="367" y="8402"/>
                    <a:pt x="348" y="8488"/>
                    <a:pt x="330" y="8572"/>
                  </a:cubicBezTo>
                  <a:cubicBezTo>
                    <a:pt x="325" y="8595"/>
                    <a:pt x="305" y="8611"/>
                    <a:pt x="282" y="8611"/>
                  </a:cubicBezTo>
                  <a:close/>
                  <a:moveTo>
                    <a:pt x="21364" y="8843"/>
                  </a:moveTo>
                  <a:cubicBezTo>
                    <a:pt x="21341" y="8843"/>
                    <a:pt x="21321" y="8826"/>
                    <a:pt x="21316" y="8803"/>
                  </a:cubicBezTo>
                  <a:cubicBezTo>
                    <a:pt x="21300" y="8718"/>
                    <a:pt x="21283" y="8632"/>
                    <a:pt x="21265" y="8548"/>
                  </a:cubicBezTo>
                  <a:cubicBezTo>
                    <a:pt x="21259" y="8522"/>
                    <a:pt x="21276" y="8496"/>
                    <a:pt x="21302" y="8490"/>
                  </a:cubicBezTo>
                  <a:cubicBezTo>
                    <a:pt x="21329" y="8484"/>
                    <a:pt x="21355" y="8501"/>
                    <a:pt x="21361" y="8528"/>
                  </a:cubicBezTo>
                  <a:cubicBezTo>
                    <a:pt x="21379" y="8612"/>
                    <a:pt x="21396" y="8699"/>
                    <a:pt x="21412" y="8785"/>
                  </a:cubicBezTo>
                  <a:cubicBezTo>
                    <a:pt x="21417" y="8811"/>
                    <a:pt x="21400" y="8837"/>
                    <a:pt x="21373" y="8842"/>
                  </a:cubicBezTo>
                  <a:cubicBezTo>
                    <a:pt x="21370" y="8843"/>
                    <a:pt x="21367" y="8843"/>
                    <a:pt x="21364" y="8843"/>
                  </a:cubicBezTo>
                  <a:close/>
                  <a:moveTo>
                    <a:pt x="186" y="9124"/>
                  </a:moveTo>
                  <a:cubicBezTo>
                    <a:pt x="184" y="9124"/>
                    <a:pt x="181" y="9124"/>
                    <a:pt x="179" y="9123"/>
                  </a:cubicBezTo>
                  <a:cubicBezTo>
                    <a:pt x="152" y="9119"/>
                    <a:pt x="134" y="9094"/>
                    <a:pt x="138" y="9067"/>
                  </a:cubicBezTo>
                  <a:cubicBezTo>
                    <a:pt x="152" y="8981"/>
                    <a:pt x="167" y="8894"/>
                    <a:pt x="183" y="8809"/>
                  </a:cubicBezTo>
                  <a:cubicBezTo>
                    <a:pt x="188" y="8782"/>
                    <a:pt x="213" y="8765"/>
                    <a:pt x="240" y="8770"/>
                  </a:cubicBezTo>
                  <a:cubicBezTo>
                    <a:pt x="267" y="8775"/>
                    <a:pt x="284" y="8800"/>
                    <a:pt x="279" y="8827"/>
                  </a:cubicBezTo>
                  <a:cubicBezTo>
                    <a:pt x="263" y="8912"/>
                    <a:pt x="248" y="8998"/>
                    <a:pt x="235" y="9083"/>
                  </a:cubicBezTo>
                  <a:cubicBezTo>
                    <a:pt x="231" y="9107"/>
                    <a:pt x="210" y="9124"/>
                    <a:pt x="186" y="9124"/>
                  </a:cubicBezTo>
                  <a:close/>
                  <a:moveTo>
                    <a:pt x="21448" y="9358"/>
                  </a:moveTo>
                  <a:cubicBezTo>
                    <a:pt x="21424" y="9358"/>
                    <a:pt x="21403" y="9340"/>
                    <a:pt x="21400" y="9316"/>
                  </a:cubicBezTo>
                  <a:cubicBezTo>
                    <a:pt x="21388" y="9230"/>
                    <a:pt x="21375" y="9143"/>
                    <a:pt x="21361" y="9059"/>
                  </a:cubicBezTo>
                  <a:cubicBezTo>
                    <a:pt x="21357" y="9032"/>
                    <a:pt x="21375" y="9007"/>
                    <a:pt x="21402" y="9003"/>
                  </a:cubicBezTo>
                  <a:cubicBezTo>
                    <a:pt x="21428" y="8998"/>
                    <a:pt x="21453" y="9016"/>
                    <a:pt x="21458" y="9043"/>
                  </a:cubicBezTo>
                  <a:cubicBezTo>
                    <a:pt x="21472" y="9128"/>
                    <a:pt x="21485" y="9216"/>
                    <a:pt x="21497" y="9302"/>
                  </a:cubicBezTo>
                  <a:cubicBezTo>
                    <a:pt x="21501" y="9329"/>
                    <a:pt x="21482" y="9354"/>
                    <a:pt x="21455" y="9358"/>
                  </a:cubicBezTo>
                  <a:cubicBezTo>
                    <a:pt x="21453" y="9358"/>
                    <a:pt x="21451" y="9358"/>
                    <a:pt x="21448" y="9358"/>
                  </a:cubicBezTo>
                  <a:close/>
                  <a:moveTo>
                    <a:pt x="116" y="9641"/>
                  </a:moveTo>
                  <a:cubicBezTo>
                    <a:pt x="114" y="9641"/>
                    <a:pt x="112" y="9641"/>
                    <a:pt x="110" y="9641"/>
                  </a:cubicBezTo>
                  <a:cubicBezTo>
                    <a:pt x="84" y="9638"/>
                    <a:pt x="64" y="9614"/>
                    <a:pt x="67" y="9587"/>
                  </a:cubicBezTo>
                  <a:cubicBezTo>
                    <a:pt x="77" y="9500"/>
                    <a:pt x="88" y="9413"/>
                    <a:pt x="99" y="9327"/>
                  </a:cubicBezTo>
                  <a:cubicBezTo>
                    <a:pt x="103" y="9300"/>
                    <a:pt x="128" y="9281"/>
                    <a:pt x="155" y="9285"/>
                  </a:cubicBezTo>
                  <a:cubicBezTo>
                    <a:pt x="181" y="9288"/>
                    <a:pt x="200" y="9313"/>
                    <a:pt x="196" y="9340"/>
                  </a:cubicBezTo>
                  <a:cubicBezTo>
                    <a:pt x="185" y="9425"/>
                    <a:pt x="174" y="9512"/>
                    <a:pt x="164" y="9598"/>
                  </a:cubicBezTo>
                  <a:cubicBezTo>
                    <a:pt x="162" y="9623"/>
                    <a:pt x="141" y="9641"/>
                    <a:pt x="116" y="9641"/>
                  </a:cubicBezTo>
                  <a:close/>
                  <a:moveTo>
                    <a:pt x="21508" y="9877"/>
                  </a:moveTo>
                  <a:cubicBezTo>
                    <a:pt x="21483" y="9877"/>
                    <a:pt x="21461" y="9858"/>
                    <a:pt x="21459" y="9832"/>
                  </a:cubicBezTo>
                  <a:cubicBezTo>
                    <a:pt x="21451" y="9747"/>
                    <a:pt x="21442" y="9660"/>
                    <a:pt x="21433" y="9574"/>
                  </a:cubicBezTo>
                  <a:cubicBezTo>
                    <a:pt x="21430" y="9547"/>
                    <a:pt x="21449" y="9523"/>
                    <a:pt x="21476" y="9520"/>
                  </a:cubicBezTo>
                  <a:cubicBezTo>
                    <a:pt x="21503" y="9516"/>
                    <a:pt x="21527" y="9536"/>
                    <a:pt x="21530" y="9563"/>
                  </a:cubicBezTo>
                  <a:cubicBezTo>
                    <a:pt x="21540" y="9649"/>
                    <a:pt x="21549" y="9737"/>
                    <a:pt x="21556" y="9824"/>
                  </a:cubicBezTo>
                  <a:cubicBezTo>
                    <a:pt x="21559" y="9851"/>
                    <a:pt x="21539" y="9874"/>
                    <a:pt x="21512" y="9877"/>
                  </a:cubicBezTo>
                  <a:cubicBezTo>
                    <a:pt x="21511" y="9877"/>
                    <a:pt x="21509" y="9877"/>
                    <a:pt x="21508" y="9877"/>
                  </a:cubicBezTo>
                  <a:close/>
                  <a:moveTo>
                    <a:pt x="70" y="10162"/>
                  </a:moveTo>
                  <a:cubicBezTo>
                    <a:pt x="69" y="10162"/>
                    <a:pt x="68" y="10162"/>
                    <a:pt x="67" y="10162"/>
                  </a:cubicBezTo>
                  <a:cubicBezTo>
                    <a:pt x="40" y="10160"/>
                    <a:pt x="20" y="10137"/>
                    <a:pt x="22" y="10110"/>
                  </a:cubicBezTo>
                  <a:cubicBezTo>
                    <a:pt x="27" y="10023"/>
                    <a:pt x="34" y="9935"/>
                    <a:pt x="41" y="9848"/>
                  </a:cubicBezTo>
                  <a:cubicBezTo>
                    <a:pt x="44" y="9821"/>
                    <a:pt x="67" y="9801"/>
                    <a:pt x="94" y="9804"/>
                  </a:cubicBezTo>
                  <a:cubicBezTo>
                    <a:pt x="121" y="9806"/>
                    <a:pt x="141" y="9830"/>
                    <a:pt x="139" y="9857"/>
                  </a:cubicBezTo>
                  <a:cubicBezTo>
                    <a:pt x="131" y="9943"/>
                    <a:pt x="125" y="10030"/>
                    <a:pt x="119" y="10116"/>
                  </a:cubicBezTo>
                  <a:cubicBezTo>
                    <a:pt x="118" y="10142"/>
                    <a:pt x="96" y="10162"/>
                    <a:pt x="70" y="10162"/>
                  </a:cubicBezTo>
                  <a:close/>
                  <a:moveTo>
                    <a:pt x="21542" y="10398"/>
                  </a:moveTo>
                  <a:cubicBezTo>
                    <a:pt x="21516" y="10398"/>
                    <a:pt x="21494" y="10377"/>
                    <a:pt x="21493" y="10351"/>
                  </a:cubicBezTo>
                  <a:cubicBezTo>
                    <a:pt x="21489" y="10264"/>
                    <a:pt x="21485" y="10177"/>
                    <a:pt x="21479" y="10092"/>
                  </a:cubicBezTo>
                  <a:cubicBezTo>
                    <a:pt x="21477" y="10065"/>
                    <a:pt x="21498" y="10041"/>
                    <a:pt x="21525" y="10039"/>
                  </a:cubicBezTo>
                  <a:cubicBezTo>
                    <a:pt x="21551" y="10038"/>
                    <a:pt x="21575" y="10058"/>
                    <a:pt x="21577" y="10085"/>
                  </a:cubicBezTo>
                  <a:cubicBezTo>
                    <a:pt x="21582" y="10171"/>
                    <a:pt x="21587" y="10259"/>
                    <a:pt x="21591" y="10347"/>
                  </a:cubicBezTo>
                  <a:cubicBezTo>
                    <a:pt x="21592" y="10374"/>
                    <a:pt x="21571" y="10397"/>
                    <a:pt x="21544" y="10398"/>
                  </a:cubicBezTo>
                  <a:cubicBezTo>
                    <a:pt x="21543" y="10398"/>
                    <a:pt x="21542" y="10398"/>
                    <a:pt x="21542" y="10398"/>
                  </a:cubicBezTo>
                  <a:close/>
                  <a:moveTo>
                    <a:pt x="50" y="10683"/>
                  </a:moveTo>
                  <a:cubicBezTo>
                    <a:pt x="50" y="10683"/>
                    <a:pt x="50" y="10683"/>
                    <a:pt x="49" y="10683"/>
                  </a:cubicBezTo>
                  <a:cubicBezTo>
                    <a:pt x="22" y="10683"/>
                    <a:pt x="1" y="10661"/>
                    <a:pt x="1" y="10634"/>
                  </a:cubicBezTo>
                  <a:cubicBezTo>
                    <a:pt x="2" y="10547"/>
                    <a:pt x="5" y="10458"/>
                    <a:pt x="8" y="10371"/>
                  </a:cubicBezTo>
                  <a:cubicBezTo>
                    <a:pt x="9" y="10344"/>
                    <a:pt x="32" y="10324"/>
                    <a:pt x="59" y="10324"/>
                  </a:cubicBezTo>
                  <a:cubicBezTo>
                    <a:pt x="86" y="10325"/>
                    <a:pt x="107" y="10348"/>
                    <a:pt x="106" y="10375"/>
                  </a:cubicBezTo>
                  <a:cubicBezTo>
                    <a:pt x="103" y="10461"/>
                    <a:pt x="100" y="10549"/>
                    <a:pt x="99" y="10635"/>
                  </a:cubicBezTo>
                  <a:cubicBezTo>
                    <a:pt x="99" y="10662"/>
                    <a:pt x="77" y="10683"/>
                    <a:pt x="50" y="10683"/>
                  </a:cubicBezTo>
                  <a:close/>
                  <a:moveTo>
                    <a:pt x="21548" y="11110"/>
                  </a:moveTo>
                  <a:cubicBezTo>
                    <a:pt x="21548" y="11110"/>
                    <a:pt x="21547" y="11110"/>
                    <a:pt x="21547" y="11110"/>
                  </a:cubicBezTo>
                  <a:cubicBezTo>
                    <a:pt x="21520" y="11109"/>
                    <a:pt x="21498" y="11087"/>
                    <a:pt x="21499" y="11060"/>
                  </a:cubicBezTo>
                  <a:cubicBezTo>
                    <a:pt x="21501" y="10973"/>
                    <a:pt x="21502" y="10886"/>
                    <a:pt x="21502" y="10800"/>
                  </a:cubicBezTo>
                  <a:cubicBezTo>
                    <a:pt x="21502" y="10737"/>
                    <a:pt x="21502" y="10673"/>
                    <a:pt x="21500" y="10610"/>
                  </a:cubicBezTo>
                  <a:cubicBezTo>
                    <a:pt x="21500" y="10583"/>
                    <a:pt x="21521" y="10561"/>
                    <a:pt x="21549" y="10561"/>
                  </a:cubicBezTo>
                  <a:cubicBezTo>
                    <a:pt x="21549" y="10561"/>
                    <a:pt x="21549" y="10561"/>
                    <a:pt x="21549" y="10561"/>
                  </a:cubicBezTo>
                  <a:cubicBezTo>
                    <a:pt x="21576" y="10561"/>
                    <a:pt x="21598" y="10582"/>
                    <a:pt x="21598" y="10609"/>
                  </a:cubicBezTo>
                  <a:cubicBezTo>
                    <a:pt x="21599" y="10672"/>
                    <a:pt x="21600" y="10736"/>
                    <a:pt x="21600" y="10800"/>
                  </a:cubicBezTo>
                  <a:cubicBezTo>
                    <a:pt x="21600" y="10887"/>
                    <a:pt x="21599" y="10975"/>
                    <a:pt x="21597" y="11062"/>
                  </a:cubicBezTo>
                  <a:cubicBezTo>
                    <a:pt x="21596" y="11089"/>
                    <a:pt x="21574" y="11110"/>
                    <a:pt x="21548" y="11110"/>
                  </a:cubicBezTo>
                  <a:close/>
                  <a:moveTo>
                    <a:pt x="55" y="11205"/>
                  </a:moveTo>
                  <a:cubicBezTo>
                    <a:pt x="28" y="11205"/>
                    <a:pt x="6" y="11184"/>
                    <a:pt x="6" y="11158"/>
                  </a:cubicBezTo>
                  <a:cubicBezTo>
                    <a:pt x="3" y="11071"/>
                    <a:pt x="1" y="10983"/>
                    <a:pt x="0" y="10896"/>
                  </a:cubicBezTo>
                  <a:cubicBezTo>
                    <a:pt x="0" y="10869"/>
                    <a:pt x="22" y="10847"/>
                    <a:pt x="49" y="10847"/>
                  </a:cubicBezTo>
                  <a:cubicBezTo>
                    <a:pt x="49" y="10847"/>
                    <a:pt x="49" y="10847"/>
                    <a:pt x="49" y="10847"/>
                  </a:cubicBezTo>
                  <a:cubicBezTo>
                    <a:pt x="76" y="10847"/>
                    <a:pt x="98" y="10868"/>
                    <a:pt x="98" y="10895"/>
                  </a:cubicBezTo>
                  <a:cubicBezTo>
                    <a:pt x="99" y="10981"/>
                    <a:pt x="101" y="11068"/>
                    <a:pt x="103" y="11155"/>
                  </a:cubicBezTo>
                  <a:cubicBezTo>
                    <a:pt x="104" y="11182"/>
                    <a:pt x="83" y="11204"/>
                    <a:pt x="56" y="11205"/>
                  </a:cubicBezTo>
                  <a:cubicBezTo>
                    <a:pt x="56" y="11205"/>
                    <a:pt x="55" y="11205"/>
                    <a:pt x="55" y="11205"/>
                  </a:cubicBezTo>
                  <a:close/>
                  <a:moveTo>
                    <a:pt x="21523" y="11632"/>
                  </a:moveTo>
                  <a:cubicBezTo>
                    <a:pt x="21522" y="11632"/>
                    <a:pt x="21521" y="11632"/>
                    <a:pt x="21519" y="11631"/>
                  </a:cubicBezTo>
                  <a:cubicBezTo>
                    <a:pt x="21492" y="11630"/>
                    <a:pt x="21472" y="11606"/>
                    <a:pt x="21474" y="11579"/>
                  </a:cubicBezTo>
                  <a:cubicBezTo>
                    <a:pt x="21480" y="11494"/>
                    <a:pt x="21485" y="11406"/>
                    <a:pt x="21490" y="11320"/>
                  </a:cubicBezTo>
                  <a:cubicBezTo>
                    <a:pt x="21491" y="11293"/>
                    <a:pt x="21513" y="11271"/>
                    <a:pt x="21541" y="11273"/>
                  </a:cubicBezTo>
                  <a:cubicBezTo>
                    <a:pt x="21568" y="11274"/>
                    <a:pt x="21589" y="11297"/>
                    <a:pt x="21587" y="11324"/>
                  </a:cubicBezTo>
                  <a:cubicBezTo>
                    <a:pt x="21583" y="11412"/>
                    <a:pt x="21578" y="11500"/>
                    <a:pt x="21572" y="11586"/>
                  </a:cubicBezTo>
                  <a:cubicBezTo>
                    <a:pt x="21570" y="11612"/>
                    <a:pt x="21548" y="11632"/>
                    <a:pt x="21523" y="11632"/>
                  </a:cubicBezTo>
                  <a:close/>
                  <a:moveTo>
                    <a:pt x="84" y="11727"/>
                  </a:moveTo>
                  <a:cubicBezTo>
                    <a:pt x="59" y="11727"/>
                    <a:pt x="37" y="11707"/>
                    <a:pt x="35" y="11682"/>
                  </a:cubicBezTo>
                  <a:cubicBezTo>
                    <a:pt x="28" y="11595"/>
                    <a:pt x="22" y="11507"/>
                    <a:pt x="17" y="11420"/>
                  </a:cubicBezTo>
                  <a:cubicBezTo>
                    <a:pt x="16" y="11393"/>
                    <a:pt x="36" y="11370"/>
                    <a:pt x="63" y="11368"/>
                  </a:cubicBezTo>
                  <a:cubicBezTo>
                    <a:pt x="91" y="11367"/>
                    <a:pt x="114" y="11387"/>
                    <a:pt x="115" y="11414"/>
                  </a:cubicBezTo>
                  <a:cubicBezTo>
                    <a:pt x="120" y="11501"/>
                    <a:pt x="126" y="11588"/>
                    <a:pt x="133" y="11674"/>
                  </a:cubicBezTo>
                  <a:cubicBezTo>
                    <a:pt x="135" y="11701"/>
                    <a:pt x="115" y="11724"/>
                    <a:pt x="88" y="11727"/>
                  </a:cubicBezTo>
                  <a:cubicBezTo>
                    <a:pt x="87" y="11727"/>
                    <a:pt x="85" y="11727"/>
                    <a:pt x="84" y="11727"/>
                  </a:cubicBezTo>
                  <a:close/>
                  <a:moveTo>
                    <a:pt x="21473" y="12151"/>
                  </a:moveTo>
                  <a:cubicBezTo>
                    <a:pt x="21471" y="12151"/>
                    <a:pt x="21469" y="12151"/>
                    <a:pt x="21467" y="12151"/>
                  </a:cubicBezTo>
                  <a:cubicBezTo>
                    <a:pt x="21440" y="12148"/>
                    <a:pt x="21421" y="12123"/>
                    <a:pt x="21424" y="12097"/>
                  </a:cubicBezTo>
                  <a:cubicBezTo>
                    <a:pt x="21435" y="12010"/>
                    <a:pt x="21444" y="11923"/>
                    <a:pt x="21452" y="11838"/>
                  </a:cubicBezTo>
                  <a:cubicBezTo>
                    <a:pt x="21455" y="11811"/>
                    <a:pt x="21479" y="11791"/>
                    <a:pt x="21506" y="11794"/>
                  </a:cubicBezTo>
                  <a:cubicBezTo>
                    <a:pt x="21533" y="11797"/>
                    <a:pt x="21552" y="11821"/>
                    <a:pt x="21550" y="11847"/>
                  </a:cubicBezTo>
                  <a:cubicBezTo>
                    <a:pt x="21542" y="11933"/>
                    <a:pt x="21532" y="12021"/>
                    <a:pt x="21522" y="12108"/>
                  </a:cubicBezTo>
                  <a:cubicBezTo>
                    <a:pt x="21519" y="12133"/>
                    <a:pt x="21497" y="12151"/>
                    <a:pt x="21473" y="12151"/>
                  </a:cubicBezTo>
                  <a:close/>
                  <a:moveTo>
                    <a:pt x="139" y="12246"/>
                  </a:moveTo>
                  <a:cubicBezTo>
                    <a:pt x="114" y="12246"/>
                    <a:pt x="93" y="12228"/>
                    <a:pt x="90" y="12203"/>
                  </a:cubicBezTo>
                  <a:cubicBezTo>
                    <a:pt x="79" y="12117"/>
                    <a:pt x="69" y="12029"/>
                    <a:pt x="60" y="11943"/>
                  </a:cubicBezTo>
                  <a:cubicBezTo>
                    <a:pt x="57" y="11916"/>
                    <a:pt x="76" y="11892"/>
                    <a:pt x="103" y="11889"/>
                  </a:cubicBezTo>
                  <a:cubicBezTo>
                    <a:pt x="130" y="11886"/>
                    <a:pt x="154" y="11906"/>
                    <a:pt x="157" y="11933"/>
                  </a:cubicBezTo>
                  <a:cubicBezTo>
                    <a:pt x="166" y="12018"/>
                    <a:pt x="176" y="12105"/>
                    <a:pt x="187" y="12191"/>
                  </a:cubicBezTo>
                  <a:cubicBezTo>
                    <a:pt x="191" y="12218"/>
                    <a:pt x="172" y="12242"/>
                    <a:pt x="145" y="12246"/>
                  </a:cubicBezTo>
                  <a:cubicBezTo>
                    <a:pt x="143" y="12246"/>
                    <a:pt x="141" y="12246"/>
                    <a:pt x="139" y="12246"/>
                  </a:cubicBezTo>
                  <a:close/>
                  <a:moveTo>
                    <a:pt x="21398" y="12668"/>
                  </a:moveTo>
                  <a:cubicBezTo>
                    <a:pt x="21395" y="12668"/>
                    <a:pt x="21392" y="12668"/>
                    <a:pt x="21390" y="12667"/>
                  </a:cubicBezTo>
                  <a:cubicBezTo>
                    <a:pt x="21363" y="12663"/>
                    <a:pt x="21345" y="12638"/>
                    <a:pt x="21350" y="12611"/>
                  </a:cubicBezTo>
                  <a:cubicBezTo>
                    <a:pt x="21364" y="12526"/>
                    <a:pt x="21378" y="12439"/>
                    <a:pt x="21390" y="12354"/>
                  </a:cubicBezTo>
                  <a:cubicBezTo>
                    <a:pt x="21394" y="12327"/>
                    <a:pt x="21419" y="12309"/>
                    <a:pt x="21446" y="12313"/>
                  </a:cubicBezTo>
                  <a:cubicBezTo>
                    <a:pt x="21472" y="12317"/>
                    <a:pt x="21491" y="12341"/>
                    <a:pt x="21487" y="12368"/>
                  </a:cubicBezTo>
                  <a:cubicBezTo>
                    <a:pt x="21474" y="12454"/>
                    <a:pt x="21461" y="12541"/>
                    <a:pt x="21446" y="12627"/>
                  </a:cubicBezTo>
                  <a:cubicBezTo>
                    <a:pt x="21442" y="12651"/>
                    <a:pt x="21421" y="12668"/>
                    <a:pt x="21398" y="12668"/>
                  </a:cubicBezTo>
                  <a:close/>
                  <a:moveTo>
                    <a:pt x="218" y="12762"/>
                  </a:moveTo>
                  <a:cubicBezTo>
                    <a:pt x="195" y="12762"/>
                    <a:pt x="175" y="12745"/>
                    <a:pt x="170" y="12722"/>
                  </a:cubicBezTo>
                  <a:cubicBezTo>
                    <a:pt x="155" y="12636"/>
                    <a:pt x="140" y="12549"/>
                    <a:pt x="127" y="12463"/>
                  </a:cubicBezTo>
                  <a:cubicBezTo>
                    <a:pt x="123" y="12436"/>
                    <a:pt x="141" y="12411"/>
                    <a:pt x="168" y="12407"/>
                  </a:cubicBezTo>
                  <a:cubicBezTo>
                    <a:pt x="195" y="12403"/>
                    <a:pt x="220" y="12421"/>
                    <a:pt x="224" y="12448"/>
                  </a:cubicBezTo>
                  <a:cubicBezTo>
                    <a:pt x="237" y="12533"/>
                    <a:pt x="251" y="12620"/>
                    <a:pt x="267" y="12704"/>
                  </a:cubicBezTo>
                  <a:cubicBezTo>
                    <a:pt x="271" y="12731"/>
                    <a:pt x="254" y="12756"/>
                    <a:pt x="227" y="12761"/>
                  </a:cubicBezTo>
                  <a:cubicBezTo>
                    <a:pt x="224" y="12762"/>
                    <a:pt x="221" y="12762"/>
                    <a:pt x="218" y="12762"/>
                  </a:cubicBezTo>
                  <a:close/>
                  <a:moveTo>
                    <a:pt x="21298" y="13181"/>
                  </a:moveTo>
                  <a:cubicBezTo>
                    <a:pt x="21294" y="13181"/>
                    <a:pt x="21290" y="13180"/>
                    <a:pt x="21287" y="13179"/>
                  </a:cubicBezTo>
                  <a:cubicBezTo>
                    <a:pt x="21261" y="13174"/>
                    <a:pt x="21244" y="13147"/>
                    <a:pt x="21250" y="13121"/>
                  </a:cubicBezTo>
                  <a:cubicBezTo>
                    <a:pt x="21268" y="13037"/>
                    <a:pt x="21286" y="12951"/>
                    <a:pt x="21303" y="12867"/>
                  </a:cubicBezTo>
                  <a:cubicBezTo>
                    <a:pt x="21308" y="12840"/>
                    <a:pt x="21334" y="12823"/>
                    <a:pt x="21360" y="12828"/>
                  </a:cubicBezTo>
                  <a:cubicBezTo>
                    <a:pt x="21387" y="12833"/>
                    <a:pt x="21404" y="12859"/>
                    <a:pt x="21399" y="12885"/>
                  </a:cubicBezTo>
                  <a:cubicBezTo>
                    <a:pt x="21382" y="12971"/>
                    <a:pt x="21364" y="13057"/>
                    <a:pt x="21345" y="13142"/>
                  </a:cubicBezTo>
                  <a:cubicBezTo>
                    <a:pt x="21340" y="13165"/>
                    <a:pt x="21320" y="13181"/>
                    <a:pt x="21298" y="13181"/>
                  </a:cubicBezTo>
                  <a:close/>
                  <a:moveTo>
                    <a:pt x="323" y="13274"/>
                  </a:moveTo>
                  <a:cubicBezTo>
                    <a:pt x="301" y="13274"/>
                    <a:pt x="281" y="13258"/>
                    <a:pt x="276" y="13236"/>
                  </a:cubicBezTo>
                  <a:cubicBezTo>
                    <a:pt x="256" y="13150"/>
                    <a:pt x="237" y="13064"/>
                    <a:pt x="220" y="12979"/>
                  </a:cubicBezTo>
                  <a:cubicBezTo>
                    <a:pt x="214" y="12953"/>
                    <a:pt x="231" y="12927"/>
                    <a:pt x="258" y="12921"/>
                  </a:cubicBezTo>
                  <a:cubicBezTo>
                    <a:pt x="284" y="12916"/>
                    <a:pt x="310" y="12933"/>
                    <a:pt x="316" y="12960"/>
                  </a:cubicBezTo>
                  <a:cubicBezTo>
                    <a:pt x="333" y="13044"/>
                    <a:pt x="352" y="13129"/>
                    <a:pt x="371" y="13214"/>
                  </a:cubicBezTo>
                  <a:cubicBezTo>
                    <a:pt x="377" y="13240"/>
                    <a:pt x="361" y="13266"/>
                    <a:pt x="334" y="13272"/>
                  </a:cubicBezTo>
                  <a:cubicBezTo>
                    <a:pt x="331" y="13273"/>
                    <a:pt x="327" y="13274"/>
                    <a:pt x="323" y="13274"/>
                  </a:cubicBezTo>
                  <a:close/>
                  <a:moveTo>
                    <a:pt x="21172" y="13688"/>
                  </a:moveTo>
                  <a:cubicBezTo>
                    <a:pt x="21168" y="13688"/>
                    <a:pt x="21164" y="13687"/>
                    <a:pt x="21159" y="13686"/>
                  </a:cubicBezTo>
                  <a:cubicBezTo>
                    <a:pt x="21133" y="13679"/>
                    <a:pt x="21118" y="13652"/>
                    <a:pt x="21125" y="13626"/>
                  </a:cubicBezTo>
                  <a:cubicBezTo>
                    <a:pt x="21148" y="13542"/>
                    <a:pt x="21170" y="13458"/>
                    <a:pt x="21191" y="13374"/>
                  </a:cubicBezTo>
                  <a:cubicBezTo>
                    <a:pt x="21197" y="13348"/>
                    <a:pt x="21224" y="13332"/>
                    <a:pt x="21250" y="13338"/>
                  </a:cubicBezTo>
                  <a:cubicBezTo>
                    <a:pt x="21276" y="13345"/>
                    <a:pt x="21292" y="13371"/>
                    <a:pt x="21286" y="13398"/>
                  </a:cubicBezTo>
                  <a:cubicBezTo>
                    <a:pt x="21265" y="13482"/>
                    <a:pt x="21242" y="13567"/>
                    <a:pt x="21220" y="13651"/>
                  </a:cubicBezTo>
                  <a:cubicBezTo>
                    <a:pt x="21214" y="13673"/>
                    <a:pt x="21194" y="13688"/>
                    <a:pt x="21172" y="13688"/>
                  </a:cubicBezTo>
                  <a:close/>
                  <a:moveTo>
                    <a:pt x="453" y="13779"/>
                  </a:moveTo>
                  <a:cubicBezTo>
                    <a:pt x="432" y="13779"/>
                    <a:pt x="412" y="13765"/>
                    <a:pt x="406" y="13744"/>
                  </a:cubicBezTo>
                  <a:cubicBezTo>
                    <a:pt x="382" y="13660"/>
                    <a:pt x="359" y="13575"/>
                    <a:pt x="338" y="13490"/>
                  </a:cubicBezTo>
                  <a:cubicBezTo>
                    <a:pt x="331" y="13464"/>
                    <a:pt x="347" y="13438"/>
                    <a:pt x="373" y="13431"/>
                  </a:cubicBezTo>
                  <a:cubicBezTo>
                    <a:pt x="399" y="13424"/>
                    <a:pt x="426" y="13440"/>
                    <a:pt x="432" y="13466"/>
                  </a:cubicBezTo>
                  <a:cubicBezTo>
                    <a:pt x="454" y="13549"/>
                    <a:pt x="477" y="13634"/>
                    <a:pt x="500" y="13717"/>
                  </a:cubicBezTo>
                  <a:cubicBezTo>
                    <a:pt x="507" y="13743"/>
                    <a:pt x="492" y="13770"/>
                    <a:pt x="466" y="13778"/>
                  </a:cubicBezTo>
                  <a:cubicBezTo>
                    <a:pt x="462" y="13779"/>
                    <a:pt x="457" y="13779"/>
                    <a:pt x="453" y="13779"/>
                  </a:cubicBezTo>
                  <a:close/>
                  <a:moveTo>
                    <a:pt x="21023" y="14188"/>
                  </a:moveTo>
                  <a:cubicBezTo>
                    <a:pt x="21017" y="14188"/>
                    <a:pt x="21012" y="14187"/>
                    <a:pt x="21007" y="14185"/>
                  </a:cubicBezTo>
                  <a:cubicBezTo>
                    <a:pt x="20982" y="14177"/>
                    <a:pt x="20968" y="14149"/>
                    <a:pt x="20976" y="14124"/>
                  </a:cubicBezTo>
                  <a:cubicBezTo>
                    <a:pt x="21003" y="14042"/>
                    <a:pt x="21029" y="13959"/>
                    <a:pt x="21054" y="13876"/>
                  </a:cubicBezTo>
                  <a:cubicBezTo>
                    <a:pt x="21061" y="13850"/>
                    <a:pt x="21089" y="13835"/>
                    <a:pt x="21115" y="13843"/>
                  </a:cubicBezTo>
                  <a:cubicBezTo>
                    <a:pt x="21140" y="13850"/>
                    <a:pt x="21155" y="13878"/>
                    <a:pt x="21147" y="13904"/>
                  </a:cubicBezTo>
                  <a:cubicBezTo>
                    <a:pt x="21122" y="13988"/>
                    <a:pt x="21096" y="14072"/>
                    <a:pt x="21069" y="14154"/>
                  </a:cubicBezTo>
                  <a:cubicBezTo>
                    <a:pt x="21062" y="14175"/>
                    <a:pt x="21043" y="14188"/>
                    <a:pt x="21023" y="14188"/>
                  </a:cubicBezTo>
                  <a:close/>
                  <a:moveTo>
                    <a:pt x="607" y="14278"/>
                  </a:moveTo>
                  <a:cubicBezTo>
                    <a:pt x="587" y="14278"/>
                    <a:pt x="568" y="14265"/>
                    <a:pt x="561" y="14245"/>
                  </a:cubicBezTo>
                  <a:cubicBezTo>
                    <a:pt x="533" y="14162"/>
                    <a:pt x="506" y="14078"/>
                    <a:pt x="480" y="13995"/>
                  </a:cubicBezTo>
                  <a:cubicBezTo>
                    <a:pt x="472" y="13969"/>
                    <a:pt x="487" y="13942"/>
                    <a:pt x="513" y="13934"/>
                  </a:cubicBezTo>
                  <a:cubicBezTo>
                    <a:pt x="538" y="13926"/>
                    <a:pt x="566" y="13940"/>
                    <a:pt x="574" y="13966"/>
                  </a:cubicBezTo>
                  <a:cubicBezTo>
                    <a:pt x="599" y="14049"/>
                    <a:pt x="626" y="14132"/>
                    <a:pt x="654" y="14214"/>
                  </a:cubicBezTo>
                  <a:cubicBezTo>
                    <a:pt x="662" y="14239"/>
                    <a:pt x="649" y="14267"/>
                    <a:pt x="623" y="14276"/>
                  </a:cubicBezTo>
                  <a:cubicBezTo>
                    <a:pt x="618" y="14277"/>
                    <a:pt x="612" y="14278"/>
                    <a:pt x="607" y="14278"/>
                  </a:cubicBezTo>
                  <a:close/>
                  <a:moveTo>
                    <a:pt x="20848" y="14682"/>
                  </a:moveTo>
                  <a:cubicBezTo>
                    <a:pt x="20842" y="14682"/>
                    <a:pt x="20836" y="14681"/>
                    <a:pt x="20830" y="14678"/>
                  </a:cubicBezTo>
                  <a:cubicBezTo>
                    <a:pt x="20805" y="14669"/>
                    <a:pt x="20792" y="14641"/>
                    <a:pt x="20802" y="14615"/>
                  </a:cubicBezTo>
                  <a:cubicBezTo>
                    <a:pt x="20833" y="14535"/>
                    <a:pt x="20863" y="14453"/>
                    <a:pt x="20892" y="14370"/>
                  </a:cubicBezTo>
                  <a:cubicBezTo>
                    <a:pt x="20901" y="14345"/>
                    <a:pt x="20929" y="14332"/>
                    <a:pt x="20954" y="14341"/>
                  </a:cubicBezTo>
                  <a:cubicBezTo>
                    <a:pt x="20980" y="14350"/>
                    <a:pt x="20993" y="14378"/>
                    <a:pt x="20984" y="14403"/>
                  </a:cubicBezTo>
                  <a:cubicBezTo>
                    <a:pt x="20955" y="14486"/>
                    <a:pt x="20924" y="14569"/>
                    <a:pt x="20893" y="14650"/>
                  </a:cubicBezTo>
                  <a:cubicBezTo>
                    <a:pt x="20886" y="14670"/>
                    <a:pt x="20867" y="14682"/>
                    <a:pt x="20848" y="14682"/>
                  </a:cubicBezTo>
                  <a:close/>
                  <a:moveTo>
                    <a:pt x="786" y="14769"/>
                  </a:moveTo>
                  <a:cubicBezTo>
                    <a:pt x="766" y="14769"/>
                    <a:pt x="748" y="14757"/>
                    <a:pt x="740" y="14738"/>
                  </a:cubicBezTo>
                  <a:cubicBezTo>
                    <a:pt x="708" y="14656"/>
                    <a:pt x="677" y="14574"/>
                    <a:pt x="648" y="14492"/>
                  </a:cubicBezTo>
                  <a:cubicBezTo>
                    <a:pt x="638" y="14467"/>
                    <a:pt x="651" y="14439"/>
                    <a:pt x="677" y="14430"/>
                  </a:cubicBezTo>
                  <a:cubicBezTo>
                    <a:pt x="702" y="14420"/>
                    <a:pt x="730" y="14434"/>
                    <a:pt x="740" y="14459"/>
                  </a:cubicBezTo>
                  <a:cubicBezTo>
                    <a:pt x="769" y="14540"/>
                    <a:pt x="800" y="14621"/>
                    <a:pt x="831" y="14702"/>
                  </a:cubicBezTo>
                  <a:cubicBezTo>
                    <a:pt x="841" y="14727"/>
                    <a:pt x="829" y="14756"/>
                    <a:pt x="804" y="14766"/>
                  </a:cubicBezTo>
                  <a:cubicBezTo>
                    <a:pt x="798" y="14768"/>
                    <a:pt x="792" y="14769"/>
                    <a:pt x="786" y="14769"/>
                  </a:cubicBezTo>
                  <a:close/>
                  <a:moveTo>
                    <a:pt x="20649" y="15166"/>
                  </a:moveTo>
                  <a:cubicBezTo>
                    <a:pt x="20642" y="15166"/>
                    <a:pt x="20636" y="15165"/>
                    <a:pt x="20629" y="15162"/>
                  </a:cubicBezTo>
                  <a:cubicBezTo>
                    <a:pt x="20605" y="15151"/>
                    <a:pt x="20593" y="15122"/>
                    <a:pt x="20604" y="15098"/>
                  </a:cubicBezTo>
                  <a:cubicBezTo>
                    <a:pt x="20639" y="15018"/>
                    <a:pt x="20673" y="14937"/>
                    <a:pt x="20706" y="14858"/>
                  </a:cubicBezTo>
                  <a:cubicBezTo>
                    <a:pt x="20716" y="14833"/>
                    <a:pt x="20745" y="14821"/>
                    <a:pt x="20770" y="14831"/>
                  </a:cubicBezTo>
                  <a:cubicBezTo>
                    <a:pt x="20795" y="14841"/>
                    <a:pt x="20807" y="14870"/>
                    <a:pt x="20797" y="14895"/>
                  </a:cubicBezTo>
                  <a:cubicBezTo>
                    <a:pt x="20764" y="14975"/>
                    <a:pt x="20729" y="15057"/>
                    <a:pt x="20694" y="15137"/>
                  </a:cubicBezTo>
                  <a:cubicBezTo>
                    <a:pt x="20686" y="15155"/>
                    <a:pt x="20668" y="15166"/>
                    <a:pt x="20649" y="15166"/>
                  </a:cubicBezTo>
                  <a:close/>
                  <a:moveTo>
                    <a:pt x="987" y="15249"/>
                  </a:moveTo>
                  <a:cubicBezTo>
                    <a:pt x="969" y="15249"/>
                    <a:pt x="951" y="15238"/>
                    <a:pt x="943" y="15220"/>
                  </a:cubicBezTo>
                  <a:cubicBezTo>
                    <a:pt x="907" y="15141"/>
                    <a:pt x="872" y="15060"/>
                    <a:pt x="839" y="14980"/>
                  </a:cubicBezTo>
                  <a:cubicBezTo>
                    <a:pt x="828" y="14955"/>
                    <a:pt x="840" y="14926"/>
                    <a:pt x="865" y="14916"/>
                  </a:cubicBezTo>
                  <a:cubicBezTo>
                    <a:pt x="890" y="14905"/>
                    <a:pt x="918" y="14917"/>
                    <a:pt x="929" y="14942"/>
                  </a:cubicBezTo>
                  <a:cubicBezTo>
                    <a:pt x="962" y="15021"/>
                    <a:pt x="997" y="15101"/>
                    <a:pt x="1032" y="15180"/>
                  </a:cubicBezTo>
                  <a:cubicBezTo>
                    <a:pt x="1043" y="15204"/>
                    <a:pt x="1032" y="15233"/>
                    <a:pt x="1007" y="15244"/>
                  </a:cubicBezTo>
                  <a:cubicBezTo>
                    <a:pt x="1001" y="15247"/>
                    <a:pt x="994" y="15249"/>
                    <a:pt x="987" y="15249"/>
                  </a:cubicBezTo>
                  <a:close/>
                  <a:moveTo>
                    <a:pt x="20427" y="15640"/>
                  </a:moveTo>
                  <a:cubicBezTo>
                    <a:pt x="20420" y="15640"/>
                    <a:pt x="20412" y="15639"/>
                    <a:pt x="20405" y="15635"/>
                  </a:cubicBezTo>
                  <a:cubicBezTo>
                    <a:pt x="20381" y="15623"/>
                    <a:pt x="20371" y="15594"/>
                    <a:pt x="20383" y="15569"/>
                  </a:cubicBezTo>
                  <a:cubicBezTo>
                    <a:pt x="20421" y="15493"/>
                    <a:pt x="20460" y="15414"/>
                    <a:pt x="20497" y="15335"/>
                  </a:cubicBezTo>
                  <a:cubicBezTo>
                    <a:pt x="20508" y="15310"/>
                    <a:pt x="20537" y="15300"/>
                    <a:pt x="20562" y="15311"/>
                  </a:cubicBezTo>
                  <a:cubicBezTo>
                    <a:pt x="20586" y="15323"/>
                    <a:pt x="20597" y="15352"/>
                    <a:pt x="20585" y="15376"/>
                  </a:cubicBezTo>
                  <a:cubicBezTo>
                    <a:pt x="20548" y="15456"/>
                    <a:pt x="20509" y="15536"/>
                    <a:pt x="20471" y="15613"/>
                  </a:cubicBezTo>
                  <a:cubicBezTo>
                    <a:pt x="20462" y="15630"/>
                    <a:pt x="20445" y="15640"/>
                    <a:pt x="20427" y="15640"/>
                  </a:cubicBezTo>
                  <a:close/>
                  <a:moveTo>
                    <a:pt x="1212" y="15718"/>
                  </a:moveTo>
                  <a:cubicBezTo>
                    <a:pt x="1194" y="15718"/>
                    <a:pt x="1177" y="15709"/>
                    <a:pt x="1168" y="15692"/>
                  </a:cubicBezTo>
                  <a:cubicBezTo>
                    <a:pt x="1129" y="15614"/>
                    <a:pt x="1090" y="15535"/>
                    <a:pt x="1053" y="15457"/>
                  </a:cubicBezTo>
                  <a:cubicBezTo>
                    <a:pt x="1041" y="15433"/>
                    <a:pt x="1051" y="15403"/>
                    <a:pt x="1076" y="15392"/>
                  </a:cubicBezTo>
                  <a:cubicBezTo>
                    <a:pt x="1100" y="15380"/>
                    <a:pt x="1129" y="15390"/>
                    <a:pt x="1141" y="15415"/>
                  </a:cubicBezTo>
                  <a:cubicBezTo>
                    <a:pt x="1178" y="15492"/>
                    <a:pt x="1216" y="15570"/>
                    <a:pt x="1256" y="15647"/>
                  </a:cubicBezTo>
                  <a:cubicBezTo>
                    <a:pt x="1268" y="15671"/>
                    <a:pt x="1258" y="15701"/>
                    <a:pt x="1234" y="15713"/>
                  </a:cubicBezTo>
                  <a:cubicBezTo>
                    <a:pt x="1227" y="15717"/>
                    <a:pt x="1220" y="15718"/>
                    <a:pt x="1212" y="15718"/>
                  </a:cubicBezTo>
                  <a:close/>
                  <a:moveTo>
                    <a:pt x="20182" y="16103"/>
                  </a:moveTo>
                  <a:cubicBezTo>
                    <a:pt x="20174" y="16103"/>
                    <a:pt x="20166" y="16101"/>
                    <a:pt x="20158" y="16096"/>
                  </a:cubicBezTo>
                  <a:cubicBezTo>
                    <a:pt x="20135" y="16083"/>
                    <a:pt x="20126" y="16053"/>
                    <a:pt x="20139" y="16030"/>
                  </a:cubicBezTo>
                  <a:cubicBezTo>
                    <a:pt x="20182" y="15954"/>
                    <a:pt x="20224" y="15877"/>
                    <a:pt x="20264" y="15801"/>
                  </a:cubicBezTo>
                  <a:cubicBezTo>
                    <a:pt x="20277" y="15777"/>
                    <a:pt x="20306" y="15768"/>
                    <a:pt x="20330" y="15781"/>
                  </a:cubicBezTo>
                  <a:cubicBezTo>
                    <a:pt x="20354" y="15793"/>
                    <a:pt x="20363" y="15823"/>
                    <a:pt x="20351" y="15847"/>
                  </a:cubicBezTo>
                  <a:cubicBezTo>
                    <a:pt x="20310" y="15924"/>
                    <a:pt x="20268" y="16002"/>
                    <a:pt x="20225" y="16078"/>
                  </a:cubicBezTo>
                  <a:cubicBezTo>
                    <a:pt x="20216" y="16094"/>
                    <a:pt x="20199" y="16103"/>
                    <a:pt x="20182" y="16103"/>
                  </a:cubicBezTo>
                  <a:close/>
                  <a:moveTo>
                    <a:pt x="1460" y="16177"/>
                  </a:moveTo>
                  <a:cubicBezTo>
                    <a:pt x="1443" y="16177"/>
                    <a:pt x="1426" y="16168"/>
                    <a:pt x="1417" y="16152"/>
                  </a:cubicBezTo>
                  <a:cubicBezTo>
                    <a:pt x="1374" y="16077"/>
                    <a:pt x="1331" y="16000"/>
                    <a:pt x="1290" y="15923"/>
                  </a:cubicBezTo>
                  <a:cubicBezTo>
                    <a:pt x="1277" y="15899"/>
                    <a:pt x="1286" y="15870"/>
                    <a:pt x="1310" y="15857"/>
                  </a:cubicBezTo>
                  <a:cubicBezTo>
                    <a:pt x="1334" y="15844"/>
                    <a:pt x="1363" y="15853"/>
                    <a:pt x="1376" y="15877"/>
                  </a:cubicBezTo>
                  <a:cubicBezTo>
                    <a:pt x="1417" y="15952"/>
                    <a:pt x="1459" y="16029"/>
                    <a:pt x="1502" y="16103"/>
                  </a:cubicBezTo>
                  <a:cubicBezTo>
                    <a:pt x="1516" y="16127"/>
                    <a:pt x="1507" y="16157"/>
                    <a:pt x="1484" y="16170"/>
                  </a:cubicBezTo>
                  <a:cubicBezTo>
                    <a:pt x="1476" y="16175"/>
                    <a:pt x="1468" y="16177"/>
                    <a:pt x="1460" y="16177"/>
                  </a:cubicBezTo>
                  <a:close/>
                  <a:moveTo>
                    <a:pt x="19915" y="16552"/>
                  </a:moveTo>
                  <a:cubicBezTo>
                    <a:pt x="19906" y="16552"/>
                    <a:pt x="19897" y="16550"/>
                    <a:pt x="19889" y="16545"/>
                  </a:cubicBezTo>
                  <a:cubicBezTo>
                    <a:pt x="19866" y="16531"/>
                    <a:pt x="19859" y="16500"/>
                    <a:pt x="19874" y="16477"/>
                  </a:cubicBezTo>
                  <a:cubicBezTo>
                    <a:pt x="19919" y="16404"/>
                    <a:pt x="19965" y="16330"/>
                    <a:pt x="20009" y="16255"/>
                  </a:cubicBezTo>
                  <a:cubicBezTo>
                    <a:pt x="20023" y="16232"/>
                    <a:pt x="20053" y="16224"/>
                    <a:pt x="20076" y="16238"/>
                  </a:cubicBezTo>
                  <a:cubicBezTo>
                    <a:pt x="20100" y="16252"/>
                    <a:pt x="20107" y="16282"/>
                    <a:pt x="20093" y="16305"/>
                  </a:cubicBezTo>
                  <a:cubicBezTo>
                    <a:pt x="20049" y="16380"/>
                    <a:pt x="20003" y="16456"/>
                    <a:pt x="19957" y="16529"/>
                  </a:cubicBezTo>
                  <a:cubicBezTo>
                    <a:pt x="19947" y="16544"/>
                    <a:pt x="19931" y="16552"/>
                    <a:pt x="19915" y="16552"/>
                  </a:cubicBezTo>
                  <a:close/>
                  <a:moveTo>
                    <a:pt x="1729" y="16623"/>
                  </a:moveTo>
                  <a:cubicBezTo>
                    <a:pt x="1713" y="16623"/>
                    <a:pt x="1697" y="16615"/>
                    <a:pt x="1688" y="16600"/>
                  </a:cubicBezTo>
                  <a:cubicBezTo>
                    <a:pt x="1641" y="16527"/>
                    <a:pt x="1595" y="16452"/>
                    <a:pt x="1550" y="16378"/>
                  </a:cubicBezTo>
                  <a:cubicBezTo>
                    <a:pt x="1536" y="16354"/>
                    <a:pt x="1543" y="16324"/>
                    <a:pt x="1566" y="16310"/>
                  </a:cubicBezTo>
                  <a:cubicBezTo>
                    <a:pt x="1589" y="16296"/>
                    <a:pt x="1620" y="16304"/>
                    <a:pt x="1634" y="16327"/>
                  </a:cubicBezTo>
                  <a:cubicBezTo>
                    <a:pt x="1678" y="16401"/>
                    <a:pt x="1724" y="16475"/>
                    <a:pt x="1770" y="16547"/>
                  </a:cubicBezTo>
                  <a:cubicBezTo>
                    <a:pt x="1785" y="16570"/>
                    <a:pt x="1778" y="16601"/>
                    <a:pt x="1755" y="16615"/>
                  </a:cubicBezTo>
                  <a:cubicBezTo>
                    <a:pt x="1747" y="16620"/>
                    <a:pt x="1738" y="16623"/>
                    <a:pt x="1729" y="16623"/>
                  </a:cubicBezTo>
                  <a:close/>
                  <a:moveTo>
                    <a:pt x="19627" y="16988"/>
                  </a:moveTo>
                  <a:cubicBezTo>
                    <a:pt x="19617" y="16988"/>
                    <a:pt x="19607" y="16986"/>
                    <a:pt x="19599" y="16980"/>
                  </a:cubicBezTo>
                  <a:cubicBezTo>
                    <a:pt x="19577" y="16964"/>
                    <a:pt x="19571" y="16934"/>
                    <a:pt x="19587" y="16912"/>
                  </a:cubicBezTo>
                  <a:cubicBezTo>
                    <a:pt x="19636" y="16841"/>
                    <a:pt x="19685" y="16769"/>
                    <a:pt x="19733" y="16696"/>
                  </a:cubicBezTo>
                  <a:cubicBezTo>
                    <a:pt x="19748" y="16674"/>
                    <a:pt x="19778" y="16667"/>
                    <a:pt x="19801" y="16682"/>
                  </a:cubicBezTo>
                  <a:cubicBezTo>
                    <a:pt x="19823" y="16697"/>
                    <a:pt x="19829" y="16728"/>
                    <a:pt x="19814" y="16750"/>
                  </a:cubicBezTo>
                  <a:cubicBezTo>
                    <a:pt x="19766" y="16823"/>
                    <a:pt x="19716" y="16896"/>
                    <a:pt x="19667" y="16967"/>
                  </a:cubicBezTo>
                  <a:cubicBezTo>
                    <a:pt x="19657" y="16981"/>
                    <a:pt x="19642" y="16988"/>
                    <a:pt x="19627" y="16988"/>
                  </a:cubicBezTo>
                  <a:close/>
                  <a:moveTo>
                    <a:pt x="2020" y="17055"/>
                  </a:moveTo>
                  <a:cubicBezTo>
                    <a:pt x="2005" y="17055"/>
                    <a:pt x="1990" y="17048"/>
                    <a:pt x="1980" y="17035"/>
                  </a:cubicBezTo>
                  <a:cubicBezTo>
                    <a:pt x="1930" y="16964"/>
                    <a:pt x="1880" y="16891"/>
                    <a:pt x="1831" y="16819"/>
                  </a:cubicBezTo>
                  <a:cubicBezTo>
                    <a:pt x="1816" y="16797"/>
                    <a:pt x="1822" y="16766"/>
                    <a:pt x="1845" y="16751"/>
                  </a:cubicBezTo>
                  <a:cubicBezTo>
                    <a:pt x="1867" y="16736"/>
                    <a:pt x="1898" y="16742"/>
                    <a:pt x="1913" y="16764"/>
                  </a:cubicBezTo>
                  <a:cubicBezTo>
                    <a:pt x="1961" y="16836"/>
                    <a:pt x="2010" y="16908"/>
                    <a:pt x="2060" y="16978"/>
                  </a:cubicBezTo>
                  <a:cubicBezTo>
                    <a:pt x="2076" y="17000"/>
                    <a:pt x="2070" y="17031"/>
                    <a:pt x="2048" y="17046"/>
                  </a:cubicBezTo>
                  <a:cubicBezTo>
                    <a:pt x="2040" y="17052"/>
                    <a:pt x="2030" y="17055"/>
                    <a:pt x="2020" y="17055"/>
                  </a:cubicBezTo>
                  <a:close/>
                  <a:moveTo>
                    <a:pt x="19318" y="17410"/>
                  </a:moveTo>
                  <a:cubicBezTo>
                    <a:pt x="19307" y="17410"/>
                    <a:pt x="19297" y="17407"/>
                    <a:pt x="19288" y="17400"/>
                  </a:cubicBezTo>
                  <a:cubicBezTo>
                    <a:pt x="19266" y="17383"/>
                    <a:pt x="19262" y="17352"/>
                    <a:pt x="19279" y="17331"/>
                  </a:cubicBezTo>
                  <a:cubicBezTo>
                    <a:pt x="19332" y="17263"/>
                    <a:pt x="19384" y="17193"/>
                    <a:pt x="19435" y="17123"/>
                  </a:cubicBezTo>
                  <a:cubicBezTo>
                    <a:pt x="19451" y="17101"/>
                    <a:pt x="19482" y="17097"/>
                    <a:pt x="19504" y="17113"/>
                  </a:cubicBezTo>
                  <a:cubicBezTo>
                    <a:pt x="19526" y="17129"/>
                    <a:pt x="19530" y="17159"/>
                    <a:pt x="19514" y="17181"/>
                  </a:cubicBezTo>
                  <a:cubicBezTo>
                    <a:pt x="19463" y="17251"/>
                    <a:pt x="19410" y="17322"/>
                    <a:pt x="19356" y="17391"/>
                  </a:cubicBezTo>
                  <a:cubicBezTo>
                    <a:pt x="19347" y="17403"/>
                    <a:pt x="19332" y="17410"/>
                    <a:pt x="19318" y="17410"/>
                  </a:cubicBezTo>
                  <a:close/>
                  <a:moveTo>
                    <a:pt x="2332" y="17474"/>
                  </a:moveTo>
                  <a:cubicBezTo>
                    <a:pt x="2317" y="17474"/>
                    <a:pt x="2303" y="17467"/>
                    <a:pt x="2293" y="17455"/>
                  </a:cubicBezTo>
                  <a:cubicBezTo>
                    <a:pt x="2239" y="17386"/>
                    <a:pt x="2186" y="17316"/>
                    <a:pt x="2134" y="17247"/>
                  </a:cubicBezTo>
                  <a:cubicBezTo>
                    <a:pt x="2118" y="17225"/>
                    <a:pt x="2122" y="17194"/>
                    <a:pt x="2144" y="17178"/>
                  </a:cubicBezTo>
                  <a:cubicBezTo>
                    <a:pt x="2166" y="17162"/>
                    <a:pt x="2196" y="17166"/>
                    <a:pt x="2213" y="17188"/>
                  </a:cubicBezTo>
                  <a:cubicBezTo>
                    <a:pt x="2264" y="17257"/>
                    <a:pt x="2317" y="17326"/>
                    <a:pt x="2370" y="17394"/>
                  </a:cubicBezTo>
                  <a:cubicBezTo>
                    <a:pt x="2387" y="17416"/>
                    <a:pt x="2383" y="17447"/>
                    <a:pt x="2362" y="17463"/>
                  </a:cubicBezTo>
                  <a:cubicBezTo>
                    <a:pt x="2353" y="17470"/>
                    <a:pt x="2342" y="17474"/>
                    <a:pt x="2332" y="17474"/>
                  </a:cubicBezTo>
                  <a:close/>
                  <a:moveTo>
                    <a:pt x="18988" y="17816"/>
                  </a:moveTo>
                  <a:cubicBezTo>
                    <a:pt x="18977" y="17816"/>
                    <a:pt x="18966" y="17812"/>
                    <a:pt x="18957" y="17804"/>
                  </a:cubicBezTo>
                  <a:cubicBezTo>
                    <a:pt x="18936" y="17787"/>
                    <a:pt x="18934" y="17756"/>
                    <a:pt x="18951" y="17735"/>
                  </a:cubicBezTo>
                  <a:cubicBezTo>
                    <a:pt x="19007" y="17669"/>
                    <a:pt x="19063" y="17602"/>
                    <a:pt x="19117" y="17535"/>
                  </a:cubicBezTo>
                  <a:cubicBezTo>
                    <a:pt x="19135" y="17514"/>
                    <a:pt x="19165" y="17511"/>
                    <a:pt x="19186" y="17528"/>
                  </a:cubicBezTo>
                  <a:cubicBezTo>
                    <a:pt x="19207" y="17545"/>
                    <a:pt x="19211" y="17576"/>
                    <a:pt x="19194" y="17597"/>
                  </a:cubicBezTo>
                  <a:cubicBezTo>
                    <a:pt x="19139" y="17664"/>
                    <a:pt x="19082" y="17732"/>
                    <a:pt x="19026" y="17799"/>
                  </a:cubicBezTo>
                  <a:cubicBezTo>
                    <a:pt x="19016" y="17810"/>
                    <a:pt x="19002" y="17816"/>
                    <a:pt x="18988" y="17816"/>
                  </a:cubicBezTo>
                  <a:close/>
                  <a:moveTo>
                    <a:pt x="2663" y="17876"/>
                  </a:moveTo>
                  <a:cubicBezTo>
                    <a:pt x="2650" y="17876"/>
                    <a:pt x="2636" y="17871"/>
                    <a:pt x="2626" y="17859"/>
                  </a:cubicBezTo>
                  <a:cubicBezTo>
                    <a:pt x="2569" y="17793"/>
                    <a:pt x="2512" y="17726"/>
                    <a:pt x="2457" y="17659"/>
                  </a:cubicBezTo>
                  <a:cubicBezTo>
                    <a:pt x="2440" y="17638"/>
                    <a:pt x="2443" y="17607"/>
                    <a:pt x="2464" y="17590"/>
                  </a:cubicBezTo>
                  <a:cubicBezTo>
                    <a:pt x="2485" y="17573"/>
                    <a:pt x="2516" y="17576"/>
                    <a:pt x="2533" y="17597"/>
                  </a:cubicBezTo>
                  <a:cubicBezTo>
                    <a:pt x="2587" y="17663"/>
                    <a:pt x="2644" y="17730"/>
                    <a:pt x="2700" y="17795"/>
                  </a:cubicBezTo>
                  <a:cubicBezTo>
                    <a:pt x="2718" y="17816"/>
                    <a:pt x="2716" y="17847"/>
                    <a:pt x="2695" y="17865"/>
                  </a:cubicBezTo>
                  <a:cubicBezTo>
                    <a:pt x="2686" y="17873"/>
                    <a:pt x="2675" y="17876"/>
                    <a:pt x="2663" y="17876"/>
                  </a:cubicBezTo>
                  <a:close/>
                  <a:moveTo>
                    <a:pt x="18640" y="18205"/>
                  </a:moveTo>
                  <a:cubicBezTo>
                    <a:pt x="18628" y="18205"/>
                    <a:pt x="18616" y="18201"/>
                    <a:pt x="18607" y="18192"/>
                  </a:cubicBezTo>
                  <a:cubicBezTo>
                    <a:pt x="18587" y="18173"/>
                    <a:pt x="18586" y="18142"/>
                    <a:pt x="18605" y="18123"/>
                  </a:cubicBezTo>
                  <a:cubicBezTo>
                    <a:pt x="18664" y="18059"/>
                    <a:pt x="18723" y="17995"/>
                    <a:pt x="18780" y="17931"/>
                  </a:cubicBezTo>
                  <a:cubicBezTo>
                    <a:pt x="18798" y="17911"/>
                    <a:pt x="18829" y="17909"/>
                    <a:pt x="18849" y="17927"/>
                  </a:cubicBezTo>
                  <a:cubicBezTo>
                    <a:pt x="18870" y="17945"/>
                    <a:pt x="18871" y="17976"/>
                    <a:pt x="18853" y="17996"/>
                  </a:cubicBezTo>
                  <a:cubicBezTo>
                    <a:pt x="18796" y="18061"/>
                    <a:pt x="18736" y="18126"/>
                    <a:pt x="18676" y="18190"/>
                  </a:cubicBezTo>
                  <a:cubicBezTo>
                    <a:pt x="18666" y="18200"/>
                    <a:pt x="18653" y="18205"/>
                    <a:pt x="18640" y="18205"/>
                  </a:cubicBezTo>
                  <a:close/>
                  <a:moveTo>
                    <a:pt x="3014" y="18263"/>
                  </a:moveTo>
                  <a:cubicBezTo>
                    <a:pt x="3001" y="18263"/>
                    <a:pt x="2988" y="18258"/>
                    <a:pt x="2979" y="18248"/>
                  </a:cubicBezTo>
                  <a:cubicBezTo>
                    <a:pt x="2919" y="18185"/>
                    <a:pt x="2859" y="18120"/>
                    <a:pt x="2800" y="18056"/>
                  </a:cubicBezTo>
                  <a:cubicBezTo>
                    <a:pt x="2782" y="18036"/>
                    <a:pt x="2783" y="18005"/>
                    <a:pt x="2803" y="17987"/>
                  </a:cubicBezTo>
                  <a:cubicBezTo>
                    <a:pt x="2824" y="17968"/>
                    <a:pt x="2854" y="17970"/>
                    <a:pt x="2873" y="17990"/>
                  </a:cubicBezTo>
                  <a:cubicBezTo>
                    <a:pt x="2931" y="18054"/>
                    <a:pt x="2990" y="18118"/>
                    <a:pt x="3050" y="18180"/>
                  </a:cubicBezTo>
                  <a:cubicBezTo>
                    <a:pt x="3068" y="18200"/>
                    <a:pt x="3067" y="18231"/>
                    <a:pt x="3048" y="18249"/>
                  </a:cubicBezTo>
                  <a:cubicBezTo>
                    <a:pt x="3038" y="18258"/>
                    <a:pt x="3026" y="18263"/>
                    <a:pt x="3014" y="18263"/>
                  </a:cubicBezTo>
                  <a:close/>
                  <a:moveTo>
                    <a:pt x="18274" y="18577"/>
                  </a:moveTo>
                  <a:cubicBezTo>
                    <a:pt x="18261" y="18577"/>
                    <a:pt x="18248" y="18572"/>
                    <a:pt x="18239" y="18562"/>
                  </a:cubicBezTo>
                  <a:cubicBezTo>
                    <a:pt x="18220" y="18543"/>
                    <a:pt x="18220" y="18512"/>
                    <a:pt x="18240" y="18493"/>
                  </a:cubicBezTo>
                  <a:cubicBezTo>
                    <a:pt x="18302" y="18433"/>
                    <a:pt x="18364" y="18372"/>
                    <a:pt x="18425" y="18310"/>
                  </a:cubicBezTo>
                  <a:cubicBezTo>
                    <a:pt x="18443" y="18291"/>
                    <a:pt x="18475" y="18290"/>
                    <a:pt x="18494" y="18309"/>
                  </a:cubicBezTo>
                  <a:cubicBezTo>
                    <a:pt x="18513" y="18328"/>
                    <a:pt x="18513" y="18359"/>
                    <a:pt x="18494" y="18379"/>
                  </a:cubicBezTo>
                  <a:cubicBezTo>
                    <a:pt x="18433" y="18441"/>
                    <a:pt x="18370" y="18503"/>
                    <a:pt x="18308" y="18563"/>
                  </a:cubicBezTo>
                  <a:cubicBezTo>
                    <a:pt x="18299" y="18573"/>
                    <a:pt x="18286" y="18577"/>
                    <a:pt x="18274" y="18577"/>
                  </a:cubicBezTo>
                  <a:close/>
                  <a:moveTo>
                    <a:pt x="3383" y="18632"/>
                  </a:moveTo>
                  <a:cubicBezTo>
                    <a:pt x="3371" y="18632"/>
                    <a:pt x="3359" y="18628"/>
                    <a:pt x="3349" y="18619"/>
                  </a:cubicBezTo>
                  <a:cubicBezTo>
                    <a:pt x="3286" y="18558"/>
                    <a:pt x="3223" y="18497"/>
                    <a:pt x="3162" y="18435"/>
                  </a:cubicBezTo>
                  <a:cubicBezTo>
                    <a:pt x="3143" y="18416"/>
                    <a:pt x="3143" y="18385"/>
                    <a:pt x="3162" y="18366"/>
                  </a:cubicBezTo>
                  <a:cubicBezTo>
                    <a:pt x="3181" y="18347"/>
                    <a:pt x="3212" y="18347"/>
                    <a:pt x="3231" y="18366"/>
                  </a:cubicBezTo>
                  <a:cubicBezTo>
                    <a:pt x="3292" y="18427"/>
                    <a:pt x="3354" y="18488"/>
                    <a:pt x="3417" y="18548"/>
                  </a:cubicBezTo>
                  <a:cubicBezTo>
                    <a:pt x="3437" y="18566"/>
                    <a:pt x="3437" y="18597"/>
                    <a:pt x="3419" y="18617"/>
                  </a:cubicBezTo>
                  <a:cubicBezTo>
                    <a:pt x="3409" y="18627"/>
                    <a:pt x="3396" y="18632"/>
                    <a:pt x="3383" y="18632"/>
                  </a:cubicBezTo>
                  <a:close/>
                  <a:moveTo>
                    <a:pt x="17890" y="18931"/>
                  </a:moveTo>
                  <a:cubicBezTo>
                    <a:pt x="17877" y="18931"/>
                    <a:pt x="17863" y="18925"/>
                    <a:pt x="17853" y="18914"/>
                  </a:cubicBezTo>
                  <a:cubicBezTo>
                    <a:pt x="17836" y="18894"/>
                    <a:pt x="17838" y="18863"/>
                    <a:pt x="17858" y="18845"/>
                  </a:cubicBezTo>
                  <a:cubicBezTo>
                    <a:pt x="17923" y="18788"/>
                    <a:pt x="17988" y="18730"/>
                    <a:pt x="18051" y="18671"/>
                  </a:cubicBezTo>
                  <a:cubicBezTo>
                    <a:pt x="18071" y="18653"/>
                    <a:pt x="18102" y="18654"/>
                    <a:pt x="18120" y="18674"/>
                  </a:cubicBezTo>
                  <a:cubicBezTo>
                    <a:pt x="18139" y="18694"/>
                    <a:pt x="18137" y="18725"/>
                    <a:pt x="18117" y="18743"/>
                  </a:cubicBezTo>
                  <a:cubicBezTo>
                    <a:pt x="18054" y="18802"/>
                    <a:pt x="17988" y="18861"/>
                    <a:pt x="17923" y="18919"/>
                  </a:cubicBezTo>
                  <a:cubicBezTo>
                    <a:pt x="17913" y="18927"/>
                    <a:pt x="17902" y="18931"/>
                    <a:pt x="17890" y="18931"/>
                  </a:cubicBezTo>
                  <a:close/>
                  <a:moveTo>
                    <a:pt x="3770" y="18983"/>
                  </a:moveTo>
                  <a:cubicBezTo>
                    <a:pt x="3758" y="18983"/>
                    <a:pt x="3747" y="18979"/>
                    <a:pt x="3738" y="18971"/>
                  </a:cubicBezTo>
                  <a:cubicBezTo>
                    <a:pt x="3671" y="18914"/>
                    <a:pt x="3605" y="18855"/>
                    <a:pt x="3541" y="18797"/>
                  </a:cubicBezTo>
                  <a:cubicBezTo>
                    <a:pt x="3521" y="18779"/>
                    <a:pt x="3520" y="18748"/>
                    <a:pt x="3538" y="18728"/>
                  </a:cubicBezTo>
                  <a:cubicBezTo>
                    <a:pt x="3556" y="18708"/>
                    <a:pt x="3587" y="18707"/>
                    <a:pt x="3607" y="18725"/>
                  </a:cubicBezTo>
                  <a:cubicBezTo>
                    <a:pt x="3671" y="18782"/>
                    <a:pt x="3736" y="18840"/>
                    <a:pt x="3802" y="18897"/>
                  </a:cubicBezTo>
                  <a:cubicBezTo>
                    <a:pt x="3822" y="18915"/>
                    <a:pt x="3825" y="18946"/>
                    <a:pt x="3807" y="18966"/>
                  </a:cubicBezTo>
                  <a:cubicBezTo>
                    <a:pt x="3797" y="18978"/>
                    <a:pt x="3784" y="18983"/>
                    <a:pt x="3770" y="18983"/>
                  </a:cubicBezTo>
                  <a:close/>
                  <a:moveTo>
                    <a:pt x="17490" y="19266"/>
                  </a:moveTo>
                  <a:cubicBezTo>
                    <a:pt x="17475" y="19266"/>
                    <a:pt x="17461" y="19259"/>
                    <a:pt x="17452" y="19247"/>
                  </a:cubicBezTo>
                  <a:cubicBezTo>
                    <a:pt x="17435" y="19226"/>
                    <a:pt x="17438" y="19195"/>
                    <a:pt x="17459" y="19178"/>
                  </a:cubicBezTo>
                  <a:cubicBezTo>
                    <a:pt x="17526" y="19125"/>
                    <a:pt x="17594" y="19070"/>
                    <a:pt x="17661" y="19014"/>
                  </a:cubicBezTo>
                  <a:cubicBezTo>
                    <a:pt x="17681" y="18997"/>
                    <a:pt x="17712" y="19000"/>
                    <a:pt x="17730" y="19020"/>
                  </a:cubicBezTo>
                  <a:cubicBezTo>
                    <a:pt x="17747" y="19041"/>
                    <a:pt x="17744" y="19072"/>
                    <a:pt x="17723" y="19089"/>
                  </a:cubicBezTo>
                  <a:cubicBezTo>
                    <a:pt x="17656" y="19145"/>
                    <a:pt x="17588" y="19201"/>
                    <a:pt x="17520" y="19255"/>
                  </a:cubicBezTo>
                  <a:cubicBezTo>
                    <a:pt x="17511" y="19262"/>
                    <a:pt x="17501" y="19266"/>
                    <a:pt x="17490" y="19266"/>
                  </a:cubicBezTo>
                  <a:close/>
                  <a:moveTo>
                    <a:pt x="4173" y="19315"/>
                  </a:moveTo>
                  <a:cubicBezTo>
                    <a:pt x="4163" y="19315"/>
                    <a:pt x="4152" y="19312"/>
                    <a:pt x="4143" y="19305"/>
                  </a:cubicBezTo>
                  <a:cubicBezTo>
                    <a:pt x="4074" y="19251"/>
                    <a:pt x="4005" y="19196"/>
                    <a:pt x="3938" y="19141"/>
                  </a:cubicBezTo>
                  <a:cubicBezTo>
                    <a:pt x="3917" y="19123"/>
                    <a:pt x="3915" y="19093"/>
                    <a:pt x="3932" y="19072"/>
                  </a:cubicBezTo>
                  <a:cubicBezTo>
                    <a:pt x="3949" y="19051"/>
                    <a:pt x="3980" y="19048"/>
                    <a:pt x="4001" y="19065"/>
                  </a:cubicBezTo>
                  <a:cubicBezTo>
                    <a:pt x="4067" y="19120"/>
                    <a:pt x="4135" y="19174"/>
                    <a:pt x="4203" y="19228"/>
                  </a:cubicBezTo>
                  <a:cubicBezTo>
                    <a:pt x="4225" y="19245"/>
                    <a:pt x="4228" y="19275"/>
                    <a:pt x="4212" y="19297"/>
                  </a:cubicBezTo>
                  <a:cubicBezTo>
                    <a:pt x="4202" y="19309"/>
                    <a:pt x="4188" y="19315"/>
                    <a:pt x="4173" y="19315"/>
                  </a:cubicBezTo>
                  <a:close/>
                  <a:moveTo>
                    <a:pt x="17074" y="19580"/>
                  </a:moveTo>
                  <a:cubicBezTo>
                    <a:pt x="17059" y="19580"/>
                    <a:pt x="17044" y="19573"/>
                    <a:pt x="17034" y="19560"/>
                  </a:cubicBezTo>
                  <a:cubicBezTo>
                    <a:pt x="17018" y="19538"/>
                    <a:pt x="17023" y="19508"/>
                    <a:pt x="17045" y="19492"/>
                  </a:cubicBezTo>
                  <a:cubicBezTo>
                    <a:pt x="17115" y="19441"/>
                    <a:pt x="17186" y="19389"/>
                    <a:pt x="17254" y="19338"/>
                  </a:cubicBezTo>
                  <a:cubicBezTo>
                    <a:pt x="17276" y="19321"/>
                    <a:pt x="17306" y="19325"/>
                    <a:pt x="17323" y="19347"/>
                  </a:cubicBezTo>
                  <a:cubicBezTo>
                    <a:pt x="17339" y="19369"/>
                    <a:pt x="17335" y="19399"/>
                    <a:pt x="17313" y="19416"/>
                  </a:cubicBezTo>
                  <a:cubicBezTo>
                    <a:pt x="17244" y="19468"/>
                    <a:pt x="17173" y="19520"/>
                    <a:pt x="17103" y="19571"/>
                  </a:cubicBezTo>
                  <a:cubicBezTo>
                    <a:pt x="17094" y="19577"/>
                    <a:pt x="17084" y="19580"/>
                    <a:pt x="17074" y="19580"/>
                  </a:cubicBezTo>
                  <a:close/>
                  <a:moveTo>
                    <a:pt x="4592" y="19628"/>
                  </a:moveTo>
                  <a:cubicBezTo>
                    <a:pt x="4582" y="19628"/>
                    <a:pt x="4572" y="19625"/>
                    <a:pt x="4564" y="19619"/>
                  </a:cubicBezTo>
                  <a:cubicBezTo>
                    <a:pt x="4493" y="19569"/>
                    <a:pt x="4422" y="19517"/>
                    <a:pt x="4351" y="19464"/>
                  </a:cubicBezTo>
                  <a:cubicBezTo>
                    <a:pt x="4330" y="19448"/>
                    <a:pt x="4325" y="19418"/>
                    <a:pt x="4341" y="19396"/>
                  </a:cubicBezTo>
                  <a:cubicBezTo>
                    <a:pt x="4358" y="19374"/>
                    <a:pt x="4388" y="19370"/>
                    <a:pt x="4410" y="19386"/>
                  </a:cubicBezTo>
                  <a:cubicBezTo>
                    <a:pt x="4480" y="19438"/>
                    <a:pt x="4550" y="19489"/>
                    <a:pt x="4620" y="19539"/>
                  </a:cubicBezTo>
                  <a:cubicBezTo>
                    <a:pt x="4643" y="19555"/>
                    <a:pt x="4648" y="19585"/>
                    <a:pt x="4632" y="19607"/>
                  </a:cubicBezTo>
                  <a:cubicBezTo>
                    <a:pt x="4623" y="19621"/>
                    <a:pt x="4607" y="19628"/>
                    <a:pt x="4592" y="19628"/>
                  </a:cubicBezTo>
                  <a:close/>
                  <a:moveTo>
                    <a:pt x="16644" y="19875"/>
                  </a:moveTo>
                  <a:cubicBezTo>
                    <a:pt x="16628" y="19875"/>
                    <a:pt x="16612" y="19867"/>
                    <a:pt x="16603" y="19852"/>
                  </a:cubicBezTo>
                  <a:cubicBezTo>
                    <a:pt x="16588" y="19830"/>
                    <a:pt x="16594" y="19799"/>
                    <a:pt x="16617" y="19785"/>
                  </a:cubicBezTo>
                  <a:cubicBezTo>
                    <a:pt x="16689" y="19738"/>
                    <a:pt x="16762" y="19689"/>
                    <a:pt x="16833" y="19641"/>
                  </a:cubicBezTo>
                  <a:cubicBezTo>
                    <a:pt x="16855" y="19626"/>
                    <a:pt x="16886" y="19631"/>
                    <a:pt x="16901" y="19654"/>
                  </a:cubicBezTo>
                  <a:cubicBezTo>
                    <a:pt x="16916" y="19676"/>
                    <a:pt x="16911" y="19706"/>
                    <a:pt x="16888" y="19722"/>
                  </a:cubicBezTo>
                  <a:cubicBezTo>
                    <a:pt x="16817" y="19771"/>
                    <a:pt x="16743" y="19819"/>
                    <a:pt x="16670" y="19867"/>
                  </a:cubicBezTo>
                  <a:cubicBezTo>
                    <a:pt x="16662" y="19872"/>
                    <a:pt x="16653" y="19875"/>
                    <a:pt x="16644" y="19875"/>
                  </a:cubicBezTo>
                  <a:close/>
                  <a:moveTo>
                    <a:pt x="5026" y="19920"/>
                  </a:moveTo>
                  <a:cubicBezTo>
                    <a:pt x="5017" y="19920"/>
                    <a:pt x="5008" y="19917"/>
                    <a:pt x="5000" y="19912"/>
                  </a:cubicBezTo>
                  <a:cubicBezTo>
                    <a:pt x="4926" y="19865"/>
                    <a:pt x="4852" y="19817"/>
                    <a:pt x="4780" y="19768"/>
                  </a:cubicBezTo>
                  <a:cubicBezTo>
                    <a:pt x="4758" y="19753"/>
                    <a:pt x="4752" y="19722"/>
                    <a:pt x="4767" y="19700"/>
                  </a:cubicBezTo>
                  <a:cubicBezTo>
                    <a:pt x="4782" y="19678"/>
                    <a:pt x="4812" y="19672"/>
                    <a:pt x="4835" y="19687"/>
                  </a:cubicBezTo>
                  <a:cubicBezTo>
                    <a:pt x="4906" y="19735"/>
                    <a:pt x="4980" y="19783"/>
                    <a:pt x="5052" y="19829"/>
                  </a:cubicBezTo>
                  <a:cubicBezTo>
                    <a:pt x="5075" y="19844"/>
                    <a:pt x="5082" y="19874"/>
                    <a:pt x="5067" y="19897"/>
                  </a:cubicBezTo>
                  <a:cubicBezTo>
                    <a:pt x="5058" y="19912"/>
                    <a:pt x="5042" y="19920"/>
                    <a:pt x="5026" y="19920"/>
                  </a:cubicBezTo>
                  <a:close/>
                  <a:moveTo>
                    <a:pt x="16200" y="20148"/>
                  </a:moveTo>
                  <a:cubicBezTo>
                    <a:pt x="16183" y="20148"/>
                    <a:pt x="16166" y="20139"/>
                    <a:pt x="16157" y="20123"/>
                  </a:cubicBezTo>
                  <a:cubicBezTo>
                    <a:pt x="16144" y="20100"/>
                    <a:pt x="16152" y="20070"/>
                    <a:pt x="16175" y="20056"/>
                  </a:cubicBezTo>
                  <a:cubicBezTo>
                    <a:pt x="16249" y="20013"/>
                    <a:pt x="16324" y="19968"/>
                    <a:pt x="16398" y="19923"/>
                  </a:cubicBezTo>
                  <a:cubicBezTo>
                    <a:pt x="16421" y="19909"/>
                    <a:pt x="16451" y="19916"/>
                    <a:pt x="16465" y="19939"/>
                  </a:cubicBezTo>
                  <a:cubicBezTo>
                    <a:pt x="16479" y="19962"/>
                    <a:pt x="16472" y="19992"/>
                    <a:pt x="16449" y="20007"/>
                  </a:cubicBezTo>
                  <a:cubicBezTo>
                    <a:pt x="16375" y="20052"/>
                    <a:pt x="16299" y="20097"/>
                    <a:pt x="16224" y="20141"/>
                  </a:cubicBezTo>
                  <a:cubicBezTo>
                    <a:pt x="16216" y="20146"/>
                    <a:pt x="16208" y="20148"/>
                    <a:pt x="16200" y="20148"/>
                  </a:cubicBezTo>
                  <a:close/>
                  <a:moveTo>
                    <a:pt x="5474" y="20190"/>
                  </a:moveTo>
                  <a:cubicBezTo>
                    <a:pt x="5465" y="20190"/>
                    <a:pt x="5457" y="20188"/>
                    <a:pt x="5449" y="20184"/>
                  </a:cubicBezTo>
                  <a:cubicBezTo>
                    <a:pt x="5374" y="20140"/>
                    <a:pt x="5298" y="20096"/>
                    <a:pt x="5223" y="20050"/>
                  </a:cubicBezTo>
                  <a:cubicBezTo>
                    <a:pt x="5200" y="20036"/>
                    <a:pt x="5192" y="20006"/>
                    <a:pt x="5206" y="19983"/>
                  </a:cubicBezTo>
                  <a:cubicBezTo>
                    <a:pt x="5220" y="19960"/>
                    <a:pt x="5250" y="19953"/>
                    <a:pt x="5273" y="19967"/>
                  </a:cubicBezTo>
                  <a:cubicBezTo>
                    <a:pt x="5348" y="20011"/>
                    <a:pt x="5423" y="20056"/>
                    <a:pt x="5498" y="20099"/>
                  </a:cubicBezTo>
                  <a:cubicBezTo>
                    <a:pt x="5521" y="20112"/>
                    <a:pt x="5530" y="20142"/>
                    <a:pt x="5516" y="20165"/>
                  </a:cubicBezTo>
                  <a:cubicBezTo>
                    <a:pt x="5507" y="20181"/>
                    <a:pt x="5491" y="20190"/>
                    <a:pt x="5474" y="20190"/>
                  </a:cubicBezTo>
                  <a:close/>
                  <a:moveTo>
                    <a:pt x="15743" y="20399"/>
                  </a:moveTo>
                  <a:cubicBezTo>
                    <a:pt x="15725" y="20399"/>
                    <a:pt x="15708" y="20389"/>
                    <a:pt x="15700" y="20372"/>
                  </a:cubicBezTo>
                  <a:cubicBezTo>
                    <a:pt x="15687" y="20348"/>
                    <a:pt x="15697" y="20319"/>
                    <a:pt x="15721" y="20306"/>
                  </a:cubicBezTo>
                  <a:cubicBezTo>
                    <a:pt x="15797" y="20267"/>
                    <a:pt x="15874" y="20225"/>
                    <a:pt x="15949" y="20184"/>
                  </a:cubicBezTo>
                  <a:cubicBezTo>
                    <a:pt x="15973" y="20171"/>
                    <a:pt x="16003" y="20180"/>
                    <a:pt x="16016" y="20203"/>
                  </a:cubicBezTo>
                  <a:cubicBezTo>
                    <a:pt x="16029" y="20227"/>
                    <a:pt x="16020" y="20257"/>
                    <a:pt x="15996" y="20270"/>
                  </a:cubicBezTo>
                  <a:cubicBezTo>
                    <a:pt x="15921" y="20312"/>
                    <a:pt x="15843" y="20353"/>
                    <a:pt x="15766" y="20393"/>
                  </a:cubicBezTo>
                  <a:cubicBezTo>
                    <a:pt x="15758" y="20397"/>
                    <a:pt x="15751" y="20399"/>
                    <a:pt x="15743" y="20399"/>
                  </a:cubicBezTo>
                  <a:close/>
                  <a:moveTo>
                    <a:pt x="5934" y="20438"/>
                  </a:moveTo>
                  <a:cubicBezTo>
                    <a:pt x="5927" y="20438"/>
                    <a:pt x="5919" y="20437"/>
                    <a:pt x="5912" y="20433"/>
                  </a:cubicBezTo>
                  <a:cubicBezTo>
                    <a:pt x="5835" y="20394"/>
                    <a:pt x="5756" y="20353"/>
                    <a:pt x="5679" y="20311"/>
                  </a:cubicBezTo>
                  <a:cubicBezTo>
                    <a:pt x="5655" y="20298"/>
                    <a:pt x="5646" y="20269"/>
                    <a:pt x="5659" y="20245"/>
                  </a:cubicBezTo>
                  <a:cubicBezTo>
                    <a:pt x="5672" y="20221"/>
                    <a:pt x="5702" y="20212"/>
                    <a:pt x="5726" y="20225"/>
                  </a:cubicBezTo>
                  <a:cubicBezTo>
                    <a:pt x="5802" y="20266"/>
                    <a:pt x="5880" y="20307"/>
                    <a:pt x="5956" y="20346"/>
                  </a:cubicBezTo>
                  <a:cubicBezTo>
                    <a:pt x="5980" y="20358"/>
                    <a:pt x="5990" y="20388"/>
                    <a:pt x="5978" y="20412"/>
                  </a:cubicBezTo>
                  <a:cubicBezTo>
                    <a:pt x="5969" y="20429"/>
                    <a:pt x="5952" y="20438"/>
                    <a:pt x="5934" y="20438"/>
                  </a:cubicBezTo>
                  <a:close/>
                  <a:moveTo>
                    <a:pt x="15275" y="20627"/>
                  </a:moveTo>
                  <a:cubicBezTo>
                    <a:pt x="15257" y="20627"/>
                    <a:pt x="15239" y="20617"/>
                    <a:pt x="15231" y="20599"/>
                  </a:cubicBezTo>
                  <a:cubicBezTo>
                    <a:pt x="15219" y="20574"/>
                    <a:pt x="15230" y="20545"/>
                    <a:pt x="15255" y="20534"/>
                  </a:cubicBezTo>
                  <a:cubicBezTo>
                    <a:pt x="15333" y="20498"/>
                    <a:pt x="15412" y="20460"/>
                    <a:pt x="15489" y="20423"/>
                  </a:cubicBezTo>
                  <a:cubicBezTo>
                    <a:pt x="15513" y="20411"/>
                    <a:pt x="15543" y="20421"/>
                    <a:pt x="15555" y="20445"/>
                  </a:cubicBezTo>
                  <a:cubicBezTo>
                    <a:pt x="15566" y="20470"/>
                    <a:pt x="15556" y="20499"/>
                    <a:pt x="15532" y="20511"/>
                  </a:cubicBezTo>
                  <a:cubicBezTo>
                    <a:pt x="15454" y="20549"/>
                    <a:pt x="15375" y="20586"/>
                    <a:pt x="15296" y="20623"/>
                  </a:cubicBezTo>
                  <a:cubicBezTo>
                    <a:pt x="15289" y="20626"/>
                    <a:pt x="15282" y="20627"/>
                    <a:pt x="15275" y="20627"/>
                  </a:cubicBezTo>
                  <a:close/>
                  <a:moveTo>
                    <a:pt x="6406" y="20664"/>
                  </a:moveTo>
                  <a:cubicBezTo>
                    <a:pt x="6400" y="20664"/>
                    <a:pt x="6393" y="20663"/>
                    <a:pt x="6386" y="20660"/>
                  </a:cubicBezTo>
                  <a:cubicBezTo>
                    <a:pt x="6306" y="20624"/>
                    <a:pt x="6226" y="20587"/>
                    <a:pt x="6148" y="20549"/>
                  </a:cubicBezTo>
                  <a:cubicBezTo>
                    <a:pt x="6123" y="20538"/>
                    <a:pt x="6113" y="20508"/>
                    <a:pt x="6125" y="20484"/>
                  </a:cubicBezTo>
                  <a:cubicBezTo>
                    <a:pt x="6136" y="20460"/>
                    <a:pt x="6166" y="20449"/>
                    <a:pt x="6190" y="20461"/>
                  </a:cubicBezTo>
                  <a:cubicBezTo>
                    <a:pt x="6267" y="20498"/>
                    <a:pt x="6347" y="20535"/>
                    <a:pt x="6426" y="20571"/>
                  </a:cubicBezTo>
                  <a:cubicBezTo>
                    <a:pt x="6451" y="20582"/>
                    <a:pt x="6462" y="20611"/>
                    <a:pt x="6451" y="20635"/>
                  </a:cubicBezTo>
                  <a:cubicBezTo>
                    <a:pt x="6443" y="20653"/>
                    <a:pt x="6425" y="20664"/>
                    <a:pt x="6406" y="20664"/>
                  </a:cubicBezTo>
                  <a:close/>
                  <a:moveTo>
                    <a:pt x="14797" y="20832"/>
                  </a:moveTo>
                  <a:cubicBezTo>
                    <a:pt x="14778" y="20832"/>
                    <a:pt x="14759" y="20821"/>
                    <a:pt x="14752" y="20802"/>
                  </a:cubicBezTo>
                  <a:cubicBezTo>
                    <a:pt x="14741" y="20777"/>
                    <a:pt x="14754" y="20748"/>
                    <a:pt x="14779" y="20738"/>
                  </a:cubicBezTo>
                  <a:cubicBezTo>
                    <a:pt x="14858" y="20706"/>
                    <a:pt x="14939" y="20673"/>
                    <a:pt x="15018" y="20639"/>
                  </a:cubicBezTo>
                  <a:cubicBezTo>
                    <a:pt x="15043" y="20628"/>
                    <a:pt x="15072" y="20640"/>
                    <a:pt x="15082" y="20664"/>
                  </a:cubicBezTo>
                  <a:cubicBezTo>
                    <a:pt x="15093" y="20689"/>
                    <a:pt x="15082" y="20718"/>
                    <a:pt x="15057" y="20729"/>
                  </a:cubicBezTo>
                  <a:cubicBezTo>
                    <a:pt x="14977" y="20763"/>
                    <a:pt x="14895" y="20797"/>
                    <a:pt x="14815" y="20829"/>
                  </a:cubicBezTo>
                  <a:cubicBezTo>
                    <a:pt x="14809" y="20831"/>
                    <a:pt x="14803" y="20832"/>
                    <a:pt x="14797" y="20832"/>
                  </a:cubicBezTo>
                  <a:close/>
                  <a:moveTo>
                    <a:pt x="6889" y="20867"/>
                  </a:moveTo>
                  <a:cubicBezTo>
                    <a:pt x="6883" y="20867"/>
                    <a:pt x="6877" y="20866"/>
                    <a:pt x="6871" y="20863"/>
                  </a:cubicBezTo>
                  <a:cubicBezTo>
                    <a:pt x="6790" y="20832"/>
                    <a:pt x="6708" y="20798"/>
                    <a:pt x="6628" y="20765"/>
                  </a:cubicBezTo>
                  <a:cubicBezTo>
                    <a:pt x="6603" y="20754"/>
                    <a:pt x="6591" y="20725"/>
                    <a:pt x="6601" y="20700"/>
                  </a:cubicBezTo>
                  <a:cubicBezTo>
                    <a:pt x="6612" y="20676"/>
                    <a:pt x="6641" y="20664"/>
                    <a:pt x="6665" y="20674"/>
                  </a:cubicBezTo>
                  <a:cubicBezTo>
                    <a:pt x="6745" y="20708"/>
                    <a:pt x="6827" y="20741"/>
                    <a:pt x="6907" y="20772"/>
                  </a:cubicBezTo>
                  <a:cubicBezTo>
                    <a:pt x="6932" y="20782"/>
                    <a:pt x="6945" y="20810"/>
                    <a:pt x="6935" y="20836"/>
                  </a:cubicBezTo>
                  <a:cubicBezTo>
                    <a:pt x="6927" y="20855"/>
                    <a:pt x="6909" y="20867"/>
                    <a:pt x="6889" y="20867"/>
                  </a:cubicBezTo>
                  <a:close/>
                  <a:moveTo>
                    <a:pt x="14308" y="21015"/>
                  </a:moveTo>
                  <a:cubicBezTo>
                    <a:pt x="14287" y="21015"/>
                    <a:pt x="14268" y="21002"/>
                    <a:pt x="14261" y="20982"/>
                  </a:cubicBezTo>
                  <a:cubicBezTo>
                    <a:pt x="14253" y="20956"/>
                    <a:pt x="14266" y="20928"/>
                    <a:pt x="14292" y="20920"/>
                  </a:cubicBezTo>
                  <a:cubicBezTo>
                    <a:pt x="14373" y="20891"/>
                    <a:pt x="14456" y="20862"/>
                    <a:pt x="14536" y="20832"/>
                  </a:cubicBezTo>
                  <a:cubicBezTo>
                    <a:pt x="14562" y="20822"/>
                    <a:pt x="14590" y="20835"/>
                    <a:pt x="14599" y="20861"/>
                  </a:cubicBezTo>
                  <a:cubicBezTo>
                    <a:pt x="14609" y="20886"/>
                    <a:pt x="14596" y="20914"/>
                    <a:pt x="14571" y="20923"/>
                  </a:cubicBezTo>
                  <a:cubicBezTo>
                    <a:pt x="14489" y="20954"/>
                    <a:pt x="14406" y="20984"/>
                    <a:pt x="14324" y="21012"/>
                  </a:cubicBezTo>
                  <a:cubicBezTo>
                    <a:pt x="14318" y="21014"/>
                    <a:pt x="14313" y="21015"/>
                    <a:pt x="14308" y="21015"/>
                  </a:cubicBezTo>
                  <a:close/>
                  <a:moveTo>
                    <a:pt x="7382" y="21045"/>
                  </a:moveTo>
                  <a:cubicBezTo>
                    <a:pt x="7377" y="21045"/>
                    <a:pt x="7371" y="21044"/>
                    <a:pt x="7366" y="21043"/>
                  </a:cubicBezTo>
                  <a:cubicBezTo>
                    <a:pt x="7282" y="21015"/>
                    <a:pt x="7199" y="20985"/>
                    <a:pt x="7118" y="20956"/>
                  </a:cubicBezTo>
                  <a:cubicBezTo>
                    <a:pt x="7092" y="20947"/>
                    <a:pt x="7079" y="20919"/>
                    <a:pt x="7088" y="20893"/>
                  </a:cubicBezTo>
                  <a:cubicBezTo>
                    <a:pt x="7098" y="20868"/>
                    <a:pt x="7126" y="20855"/>
                    <a:pt x="7151" y="20864"/>
                  </a:cubicBezTo>
                  <a:cubicBezTo>
                    <a:pt x="7231" y="20893"/>
                    <a:pt x="7314" y="20922"/>
                    <a:pt x="7397" y="20950"/>
                  </a:cubicBezTo>
                  <a:cubicBezTo>
                    <a:pt x="7423" y="20958"/>
                    <a:pt x="7437" y="20986"/>
                    <a:pt x="7428" y="21012"/>
                  </a:cubicBezTo>
                  <a:cubicBezTo>
                    <a:pt x="7421" y="21032"/>
                    <a:pt x="7402" y="21045"/>
                    <a:pt x="7382" y="21045"/>
                  </a:cubicBezTo>
                  <a:close/>
                  <a:moveTo>
                    <a:pt x="13810" y="21173"/>
                  </a:moveTo>
                  <a:cubicBezTo>
                    <a:pt x="13789" y="21173"/>
                    <a:pt x="13769" y="21159"/>
                    <a:pt x="13763" y="21138"/>
                  </a:cubicBezTo>
                  <a:cubicBezTo>
                    <a:pt x="13755" y="21112"/>
                    <a:pt x="13770" y="21084"/>
                    <a:pt x="13796" y="21077"/>
                  </a:cubicBezTo>
                  <a:cubicBezTo>
                    <a:pt x="13879" y="21053"/>
                    <a:pt x="13963" y="21027"/>
                    <a:pt x="14045" y="21001"/>
                  </a:cubicBezTo>
                  <a:cubicBezTo>
                    <a:pt x="14071" y="20993"/>
                    <a:pt x="14098" y="21007"/>
                    <a:pt x="14106" y="21033"/>
                  </a:cubicBezTo>
                  <a:cubicBezTo>
                    <a:pt x="14115" y="21059"/>
                    <a:pt x="14100" y="21086"/>
                    <a:pt x="14075" y="21095"/>
                  </a:cubicBezTo>
                  <a:cubicBezTo>
                    <a:pt x="13992" y="21121"/>
                    <a:pt x="13907" y="21147"/>
                    <a:pt x="13824" y="21171"/>
                  </a:cubicBezTo>
                  <a:cubicBezTo>
                    <a:pt x="13819" y="21172"/>
                    <a:pt x="13814" y="21173"/>
                    <a:pt x="13810" y="21173"/>
                  </a:cubicBezTo>
                  <a:close/>
                  <a:moveTo>
                    <a:pt x="7882" y="21199"/>
                  </a:moveTo>
                  <a:cubicBezTo>
                    <a:pt x="7877" y="21199"/>
                    <a:pt x="7873" y="21199"/>
                    <a:pt x="7869" y="21197"/>
                  </a:cubicBezTo>
                  <a:cubicBezTo>
                    <a:pt x="7785" y="21174"/>
                    <a:pt x="7700" y="21149"/>
                    <a:pt x="7617" y="21123"/>
                  </a:cubicBezTo>
                  <a:cubicBezTo>
                    <a:pt x="7591" y="21115"/>
                    <a:pt x="7577" y="21088"/>
                    <a:pt x="7585" y="21062"/>
                  </a:cubicBezTo>
                  <a:cubicBezTo>
                    <a:pt x="7592" y="21036"/>
                    <a:pt x="7620" y="21022"/>
                    <a:pt x="7646" y="21030"/>
                  </a:cubicBezTo>
                  <a:cubicBezTo>
                    <a:pt x="7728" y="21055"/>
                    <a:pt x="7812" y="21080"/>
                    <a:pt x="7895" y="21103"/>
                  </a:cubicBezTo>
                  <a:cubicBezTo>
                    <a:pt x="7921" y="21110"/>
                    <a:pt x="7936" y="21138"/>
                    <a:pt x="7929" y="21164"/>
                  </a:cubicBezTo>
                  <a:cubicBezTo>
                    <a:pt x="7923" y="21185"/>
                    <a:pt x="7903" y="21199"/>
                    <a:pt x="7882" y="21199"/>
                  </a:cubicBezTo>
                  <a:close/>
                  <a:moveTo>
                    <a:pt x="13305" y="21307"/>
                  </a:moveTo>
                  <a:cubicBezTo>
                    <a:pt x="13283" y="21307"/>
                    <a:pt x="13263" y="21291"/>
                    <a:pt x="13258" y="21269"/>
                  </a:cubicBezTo>
                  <a:cubicBezTo>
                    <a:pt x="13251" y="21243"/>
                    <a:pt x="13268" y="21216"/>
                    <a:pt x="13294" y="21210"/>
                  </a:cubicBezTo>
                  <a:cubicBezTo>
                    <a:pt x="13378" y="21190"/>
                    <a:pt x="13463" y="21168"/>
                    <a:pt x="13546" y="21147"/>
                  </a:cubicBezTo>
                  <a:cubicBezTo>
                    <a:pt x="13572" y="21140"/>
                    <a:pt x="13599" y="21155"/>
                    <a:pt x="13606" y="21181"/>
                  </a:cubicBezTo>
                  <a:cubicBezTo>
                    <a:pt x="13613" y="21207"/>
                    <a:pt x="13597" y="21234"/>
                    <a:pt x="13571" y="21241"/>
                  </a:cubicBezTo>
                  <a:cubicBezTo>
                    <a:pt x="13487" y="21263"/>
                    <a:pt x="13402" y="21285"/>
                    <a:pt x="13317" y="21305"/>
                  </a:cubicBezTo>
                  <a:cubicBezTo>
                    <a:pt x="13313" y="21306"/>
                    <a:pt x="13309" y="21307"/>
                    <a:pt x="13305" y="21307"/>
                  </a:cubicBezTo>
                  <a:close/>
                  <a:moveTo>
                    <a:pt x="8388" y="21328"/>
                  </a:moveTo>
                  <a:cubicBezTo>
                    <a:pt x="8384" y="21328"/>
                    <a:pt x="8381" y="21328"/>
                    <a:pt x="8377" y="21327"/>
                  </a:cubicBezTo>
                  <a:cubicBezTo>
                    <a:pt x="8292" y="21308"/>
                    <a:pt x="8206" y="21287"/>
                    <a:pt x="8122" y="21265"/>
                  </a:cubicBezTo>
                  <a:cubicBezTo>
                    <a:pt x="8096" y="21259"/>
                    <a:pt x="8080" y="21232"/>
                    <a:pt x="8087" y="21206"/>
                  </a:cubicBezTo>
                  <a:cubicBezTo>
                    <a:pt x="8093" y="21180"/>
                    <a:pt x="8120" y="21164"/>
                    <a:pt x="8146" y="21170"/>
                  </a:cubicBezTo>
                  <a:cubicBezTo>
                    <a:pt x="8230" y="21192"/>
                    <a:pt x="8315" y="21212"/>
                    <a:pt x="8399" y="21232"/>
                  </a:cubicBezTo>
                  <a:cubicBezTo>
                    <a:pt x="8425" y="21238"/>
                    <a:pt x="8442" y="21264"/>
                    <a:pt x="8436" y="21290"/>
                  </a:cubicBezTo>
                  <a:cubicBezTo>
                    <a:pt x="8430" y="21313"/>
                    <a:pt x="8410" y="21328"/>
                    <a:pt x="8388" y="21328"/>
                  </a:cubicBezTo>
                  <a:close/>
                  <a:moveTo>
                    <a:pt x="12794" y="21415"/>
                  </a:moveTo>
                  <a:cubicBezTo>
                    <a:pt x="12771" y="21415"/>
                    <a:pt x="12751" y="21399"/>
                    <a:pt x="12746" y="21375"/>
                  </a:cubicBezTo>
                  <a:cubicBezTo>
                    <a:pt x="12741" y="21349"/>
                    <a:pt x="12759" y="21323"/>
                    <a:pt x="12785" y="21318"/>
                  </a:cubicBezTo>
                  <a:cubicBezTo>
                    <a:pt x="12871" y="21302"/>
                    <a:pt x="12957" y="21285"/>
                    <a:pt x="13040" y="21267"/>
                  </a:cubicBezTo>
                  <a:cubicBezTo>
                    <a:pt x="13067" y="21262"/>
                    <a:pt x="13093" y="21278"/>
                    <a:pt x="13098" y="21305"/>
                  </a:cubicBezTo>
                  <a:cubicBezTo>
                    <a:pt x="13104" y="21331"/>
                    <a:pt x="13087" y="21357"/>
                    <a:pt x="13061" y="21363"/>
                  </a:cubicBezTo>
                  <a:cubicBezTo>
                    <a:pt x="12976" y="21381"/>
                    <a:pt x="12890" y="21398"/>
                    <a:pt x="12804" y="21415"/>
                  </a:cubicBezTo>
                  <a:cubicBezTo>
                    <a:pt x="12800" y="21415"/>
                    <a:pt x="12797" y="21415"/>
                    <a:pt x="12794" y="21415"/>
                  </a:cubicBezTo>
                  <a:close/>
                  <a:moveTo>
                    <a:pt x="8900" y="21433"/>
                  </a:moveTo>
                  <a:cubicBezTo>
                    <a:pt x="8897" y="21433"/>
                    <a:pt x="8894" y="21432"/>
                    <a:pt x="8891" y="21432"/>
                  </a:cubicBezTo>
                  <a:cubicBezTo>
                    <a:pt x="8805" y="21416"/>
                    <a:pt x="8718" y="21400"/>
                    <a:pt x="8633" y="21383"/>
                  </a:cubicBezTo>
                  <a:cubicBezTo>
                    <a:pt x="8607" y="21377"/>
                    <a:pt x="8590" y="21351"/>
                    <a:pt x="8595" y="21325"/>
                  </a:cubicBezTo>
                  <a:cubicBezTo>
                    <a:pt x="8600" y="21298"/>
                    <a:pt x="8626" y="21281"/>
                    <a:pt x="8653" y="21287"/>
                  </a:cubicBezTo>
                  <a:cubicBezTo>
                    <a:pt x="8737" y="21304"/>
                    <a:pt x="8823" y="21320"/>
                    <a:pt x="8908" y="21335"/>
                  </a:cubicBezTo>
                  <a:cubicBezTo>
                    <a:pt x="8935" y="21340"/>
                    <a:pt x="8952" y="21366"/>
                    <a:pt x="8948" y="21392"/>
                  </a:cubicBezTo>
                  <a:cubicBezTo>
                    <a:pt x="8943" y="21416"/>
                    <a:pt x="8923" y="21433"/>
                    <a:pt x="8900" y="21433"/>
                  </a:cubicBezTo>
                  <a:close/>
                  <a:moveTo>
                    <a:pt x="12279" y="21499"/>
                  </a:moveTo>
                  <a:cubicBezTo>
                    <a:pt x="12255" y="21499"/>
                    <a:pt x="12234" y="21481"/>
                    <a:pt x="12231" y="21457"/>
                  </a:cubicBezTo>
                  <a:cubicBezTo>
                    <a:pt x="12227" y="21430"/>
                    <a:pt x="12246" y="21405"/>
                    <a:pt x="12272" y="21402"/>
                  </a:cubicBezTo>
                  <a:cubicBezTo>
                    <a:pt x="12359" y="21390"/>
                    <a:pt x="12445" y="21377"/>
                    <a:pt x="12529" y="21363"/>
                  </a:cubicBezTo>
                  <a:cubicBezTo>
                    <a:pt x="12556" y="21359"/>
                    <a:pt x="12581" y="21377"/>
                    <a:pt x="12586" y="21404"/>
                  </a:cubicBezTo>
                  <a:cubicBezTo>
                    <a:pt x="12590" y="21430"/>
                    <a:pt x="12572" y="21455"/>
                    <a:pt x="12545" y="21460"/>
                  </a:cubicBezTo>
                  <a:cubicBezTo>
                    <a:pt x="12460" y="21474"/>
                    <a:pt x="12373" y="21487"/>
                    <a:pt x="12286" y="21499"/>
                  </a:cubicBezTo>
                  <a:cubicBezTo>
                    <a:pt x="12284" y="21499"/>
                    <a:pt x="12281" y="21499"/>
                    <a:pt x="12279" y="21499"/>
                  </a:cubicBezTo>
                  <a:close/>
                  <a:moveTo>
                    <a:pt x="9416" y="21512"/>
                  </a:moveTo>
                  <a:cubicBezTo>
                    <a:pt x="9414" y="21512"/>
                    <a:pt x="9411" y="21512"/>
                    <a:pt x="9409" y="21511"/>
                  </a:cubicBezTo>
                  <a:cubicBezTo>
                    <a:pt x="9323" y="21500"/>
                    <a:pt x="9235" y="21488"/>
                    <a:pt x="9150" y="21475"/>
                  </a:cubicBezTo>
                  <a:cubicBezTo>
                    <a:pt x="9123" y="21471"/>
                    <a:pt x="9105" y="21446"/>
                    <a:pt x="9109" y="21419"/>
                  </a:cubicBezTo>
                  <a:cubicBezTo>
                    <a:pt x="9113" y="21392"/>
                    <a:pt x="9138" y="21374"/>
                    <a:pt x="9164" y="21378"/>
                  </a:cubicBezTo>
                  <a:cubicBezTo>
                    <a:pt x="9249" y="21391"/>
                    <a:pt x="9336" y="21403"/>
                    <a:pt x="9422" y="21414"/>
                  </a:cubicBezTo>
                  <a:cubicBezTo>
                    <a:pt x="9449" y="21418"/>
                    <a:pt x="9468" y="21442"/>
                    <a:pt x="9464" y="21469"/>
                  </a:cubicBezTo>
                  <a:cubicBezTo>
                    <a:pt x="9461" y="21494"/>
                    <a:pt x="9440" y="21512"/>
                    <a:pt x="9416" y="21512"/>
                  </a:cubicBezTo>
                  <a:close/>
                  <a:moveTo>
                    <a:pt x="11760" y="21558"/>
                  </a:moveTo>
                  <a:cubicBezTo>
                    <a:pt x="11735" y="21558"/>
                    <a:pt x="11714" y="21539"/>
                    <a:pt x="11711" y="21513"/>
                  </a:cubicBezTo>
                  <a:cubicBezTo>
                    <a:pt x="11709" y="21486"/>
                    <a:pt x="11729" y="21462"/>
                    <a:pt x="11756" y="21460"/>
                  </a:cubicBezTo>
                  <a:cubicBezTo>
                    <a:pt x="11842" y="21452"/>
                    <a:pt x="11929" y="21444"/>
                    <a:pt x="12015" y="21434"/>
                  </a:cubicBezTo>
                  <a:cubicBezTo>
                    <a:pt x="12041" y="21431"/>
                    <a:pt x="12066" y="21450"/>
                    <a:pt x="12069" y="21477"/>
                  </a:cubicBezTo>
                  <a:cubicBezTo>
                    <a:pt x="12072" y="21504"/>
                    <a:pt x="12052" y="21528"/>
                    <a:pt x="12026" y="21531"/>
                  </a:cubicBezTo>
                  <a:cubicBezTo>
                    <a:pt x="11939" y="21541"/>
                    <a:pt x="11851" y="21550"/>
                    <a:pt x="11765" y="21558"/>
                  </a:cubicBezTo>
                  <a:cubicBezTo>
                    <a:pt x="11763" y="21558"/>
                    <a:pt x="11762" y="21558"/>
                    <a:pt x="11760" y="21558"/>
                  </a:cubicBezTo>
                  <a:close/>
                  <a:moveTo>
                    <a:pt x="9935" y="21566"/>
                  </a:moveTo>
                  <a:cubicBezTo>
                    <a:pt x="9934" y="21566"/>
                    <a:pt x="9932" y="21566"/>
                    <a:pt x="9931" y="21566"/>
                  </a:cubicBezTo>
                  <a:cubicBezTo>
                    <a:pt x="9845" y="21559"/>
                    <a:pt x="9757" y="21551"/>
                    <a:pt x="9670" y="21542"/>
                  </a:cubicBezTo>
                  <a:cubicBezTo>
                    <a:pt x="9643" y="21539"/>
                    <a:pt x="9623" y="21515"/>
                    <a:pt x="9626" y="21488"/>
                  </a:cubicBezTo>
                  <a:cubicBezTo>
                    <a:pt x="9629" y="21461"/>
                    <a:pt x="9653" y="21442"/>
                    <a:pt x="9680" y="21444"/>
                  </a:cubicBezTo>
                  <a:cubicBezTo>
                    <a:pt x="9766" y="21453"/>
                    <a:pt x="9854" y="21461"/>
                    <a:pt x="9939" y="21468"/>
                  </a:cubicBezTo>
                  <a:cubicBezTo>
                    <a:pt x="9966" y="21470"/>
                    <a:pt x="9986" y="21494"/>
                    <a:pt x="9984" y="21521"/>
                  </a:cubicBezTo>
                  <a:cubicBezTo>
                    <a:pt x="9982" y="21546"/>
                    <a:pt x="9960" y="21566"/>
                    <a:pt x="9935" y="21566"/>
                  </a:cubicBezTo>
                  <a:close/>
                  <a:moveTo>
                    <a:pt x="11239" y="21591"/>
                  </a:moveTo>
                  <a:cubicBezTo>
                    <a:pt x="11213" y="21591"/>
                    <a:pt x="11191" y="21571"/>
                    <a:pt x="11190" y="21544"/>
                  </a:cubicBezTo>
                  <a:cubicBezTo>
                    <a:pt x="11189" y="21517"/>
                    <a:pt x="11210" y="21494"/>
                    <a:pt x="11237" y="21493"/>
                  </a:cubicBezTo>
                  <a:cubicBezTo>
                    <a:pt x="11324" y="21490"/>
                    <a:pt x="11411" y="21485"/>
                    <a:pt x="11497" y="21480"/>
                  </a:cubicBezTo>
                  <a:cubicBezTo>
                    <a:pt x="11524" y="21478"/>
                    <a:pt x="11547" y="21498"/>
                    <a:pt x="11549" y="21525"/>
                  </a:cubicBezTo>
                  <a:cubicBezTo>
                    <a:pt x="11550" y="21552"/>
                    <a:pt x="11530" y="21576"/>
                    <a:pt x="11503" y="21578"/>
                  </a:cubicBezTo>
                  <a:cubicBezTo>
                    <a:pt x="11417" y="21583"/>
                    <a:pt x="11329" y="21588"/>
                    <a:pt x="11241" y="21591"/>
                  </a:cubicBezTo>
                  <a:cubicBezTo>
                    <a:pt x="11240" y="21591"/>
                    <a:pt x="11240" y="21591"/>
                    <a:pt x="11239" y="21591"/>
                  </a:cubicBezTo>
                  <a:close/>
                  <a:moveTo>
                    <a:pt x="10456" y="21595"/>
                  </a:moveTo>
                  <a:cubicBezTo>
                    <a:pt x="10456" y="21595"/>
                    <a:pt x="10455" y="21595"/>
                    <a:pt x="10455" y="21595"/>
                  </a:cubicBezTo>
                  <a:cubicBezTo>
                    <a:pt x="10367" y="21592"/>
                    <a:pt x="10279" y="21588"/>
                    <a:pt x="10193" y="21583"/>
                  </a:cubicBezTo>
                  <a:cubicBezTo>
                    <a:pt x="10166" y="21582"/>
                    <a:pt x="10145" y="21559"/>
                    <a:pt x="10147" y="21532"/>
                  </a:cubicBezTo>
                  <a:cubicBezTo>
                    <a:pt x="10148" y="21505"/>
                    <a:pt x="10171" y="21485"/>
                    <a:pt x="10198" y="21485"/>
                  </a:cubicBezTo>
                  <a:cubicBezTo>
                    <a:pt x="10283" y="21490"/>
                    <a:pt x="10371" y="21494"/>
                    <a:pt x="10458" y="21497"/>
                  </a:cubicBezTo>
                  <a:cubicBezTo>
                    <a:pt x="10485" y="21498"/>
                    <a:pt x="10506" y="21520"/>
                    <a:pt x="10505" y="21547"/>
                  </a:cubicBezTo>
                  <a:cubicBezTo>
                    <a:pt x="10504" y="21574"/>
                    <a:pt x="10483" y="21595"/>
                    <a:pt x="10456" y="21595"/>
                  </a:cubicBezTo>
                  <a:close/>
                  <a:moveTo>
                    <a:pt x="10800" y="21600"/>
                  </a:moveTo>
                  <a:cubicBezTo>
                    <a:pt x="10772" y="21600"/>
                    <a:pt x="10745" y="21600"/>
                    <a:pt x="10717" y="21600"/>
                  </a:cubicBezTo>
                  <a:cubicBezTo>
                    <a:pt x="10690" y="21599"/>
                    <a:pt x="10668" y="21577"/>
                    <a:pt x="10668" y="21550"/>
                  </a:cubicBezTo>
                  <a:cubicBezTo>
                    <a:pt x="10669" y="21523"/>
                    <a:pt x="10691" y="21502"/>
                    <a:pt x="10717" y="21502"/>
                  </a:cubicBezTo>
                  <a:cubicBezTo>
                    <a:pt x="10718" y="21502"/>
                    <a:pt x="10718" y="21502"/>
                    <a:pt x="10718" y="21502"/>
                  </a:cubicBezTo>
                  <a:cubicBezTo>
                    <a:pt x="10804" y="21502"/>
                    <a:pt x="10891" y="21502"/>
                    <a:pt x="10978" y="21501"/>
                  </a:cubicBezTo>
                  <a:cubicBezTo>
                    <a:pt x="10978" y="21501"/>
                    <a:pt x="10978" y="21501"/>
                    <a:pt x="10979" y="21501"/>
                  </a:cubicBezTo>
                  <a:cubicBezTo>
                    <a:pt x="11005" y="21501"/>
                    <a:pt x="11027" y="21522"/>
                    <a:pt x="11027" y="21549"/>
                  </a:cubicBezTo>
                  <a:cubicBezTo>
                    <a:pt x="11028" y="21576"/>
                    <a:pt x="11006" y="21598"/>
                    <a:pt x="10979" y="21599"/>
                  </a:cubicBezTo>
                  <a:cubicBezTo>
                    <a:pt x="10920" y="21600"/>
                    <a:pt x="10860" y="21600"/>
                    <a:pt x="10800" y="21600"/>
                  </a:cubicBezTo>
                  <a:close/>
                </a:path>
              </a:pathLst>
            </a:custGeom>
            <a:solidFill>
              <a:srgbClr val="176490"/>
            </a:solidFill>
            <a:ln w="12700">
              <a:solidFill>
                <a:schemeClr val="tx2"/>
              </a:solidFill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33" name="Group 3"/>
            <p:cNvGrpSpPr/>
            <p:nvPr/>
          </p:nvGrpSpPr>
          <p:grpSpPr>
            <a:xfrm>
              <a:off x="5073172" y="2796315"/>
              <a:ext cx="1973808" cy="1973812"/>
              <a:chOff x="0" y="0"/>
              <a:chExt cx="3947612" cy="3947620"/>
            </a:xfrm>
          </p:grpSpPr>
          <p:sp>
            <p:nvSpPr>
              <p:cNvPr id="52" name="Oval 22"/>
              <p:cNvSpPr/>
              <p:nvPr/>
            </p:nvSpPr>
            <p:spPr>
              <a:xfrm>
                <a:off x="0" y="0"/>
                <a:ext cx="3947612" cy="3947620"/>
              </a:xfrm>
              <a:prstGeom prst="ellipse">
                <a:avLst/>
              </a:prstGeom>
              <a:solidFill>
                <a:schemeClr val="tx2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" name="Freeform: Shape 23"/>
              <p:cNvSpPr/>
              <p:nvPr/>
            </p:nvSpPr>
            <p:spPr>
              <a:xfrm>
                <a:off x="68872" y="329382"/>
                <a:ext cx="3794628" cy="3401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878" y="0"/>
                    </a:moveTo>
                    <a:lnTo>
                      <a:pt x="5241" y="531"/>
                    </a:lnTo>
                    <a:lnTo>
                      <a:pt x="5825" y="531"/>
                    </a:lnTo>
                    <a:lnTo>
                      <a:pt x="5878" y="722"/>
                    </a:lnTo>
                    <a:lnTo>
                      <a:pt x="5727" y="881"/>
                    </a:lnTo>
                    <a:lnTo>
                      <a:pt x="6373" y="902"/>
                    </a:lnTo>
                    <a:lnTo>
                      <a:pt x="6471" y="1161"/>
                    </a:lnTo>
                    <a:lnTo>
                      <a:pt x="5743" y="1132"/>
                    </a:lnTo>
                    <a:lnTo>
                      <a:pt x="5708" y="932"/>
                    </a:lnTo>
                    <a:lnTo>
                      <a:pt x="5251" y="821"/>
                    </a:lnTo>
                    <a:lnTo>
                      <a:pt x="5008" y="671"/>
                    </a:lnTo>
                    <a:lnTo>
                      <a:pt x="4480" y="676"/>
                    </a:lnTo>
                    <a:cubicBezTo>
                      <a:pt x="2900" y="1948"/>
                      <a:pt x="1644" y="3688"/>
                      <a:pt x="868" y="5710"/>
                    </a:cubicBezTo>
                    <a:lnTo>
                      <a:pt x="868" y="6391"/>
                    </a:lnTo>
                    <a:lnTo>
                      <a:pt x="1318" y="6632"/>
                    </a:lnTo>
                    <a:lnTo>
                      <a:pt x="1318" y="7585"/>
                    </a:lnTo>
                    <a:lnTo>
                      <a:pt x="1748" y="8404"/>
                    </a:lnTo>
                    <a:lnTo>
                      <a:pt x="2097" y="8465"/>
                    </a:lnTo>
                    <a:lnTo>
                      <a:pt x="2143" y="8183"/>
                    </a:lnTo>
                    <a:lnTo>
                      <a:pt x="1730" y="7472"/>
                    </a:lnTo>
                    <a:lnTo>
                      <a:pt x="1649" y="6781"/>
                    </a:lnTo>
                    <a:lnTo>
                      <a:pt x="1892" y="6781"/>
                    </a:lnTo>
                    <a:lnTo>
                      <a:pt x="1994" y="7493"/>
                    </a:lnTo>
                    <a:lnTo>
                      <a:pt x="2592" y="8465"/>
                    </a:lnTo>
                    <a:lnTo>
                      <a:pt x="2437" y="8779"/>
                    </a:lnTo>
                    <a:lnTo>
                      <a:pt x="2817" y="9426"/>
                    </a:lnTo>
                    <a:lnTo>
                      <a:pt x="3759" y="9686"/>
                    </a:lnTo>
                    <a:lnTo>
                      <a:pt x="3759" y="9516"/>
                    </a:lnTo>
                    <a:lnTo>
                      <a:pt x="4137" y="9577"/>
                    </a:lnTo>
                    <a:lnTo>
                      <a:pt x="4101" y="9877"/>
                    </a:lnTo>
                    <a:lnTo>
                      <a:pt x="4397" y="9937"/>
                    </a:lnTo>
                    <a:lnTo>
                      <a:pt x="4855" y="10076"/>
                    </a:lnTo>
                    <a:lnTo>
                      <a:pt x="5501" y="10899"/>
                    </a:lnTo>
                    <a:lnTo>
                      <a:pt x="6328" y="10969"/>
                    </a:lnTo>
                    <a:lnTo>
                      <a:pt x="6408" y="11721"/>
                    </a:lnTo>
                    <a:lnTo>
                      <a:pt x="5843" y="12161"/>
                    </a:lnTo>
                    <a:lnTo>
                      <a:pt x="5816" y="12831"/>
                    </a:lnTo>
                    <a:lnTo>
                      <a:pt x="5736" y="13242"/>
                    </a:lnTo>
                    <a:lnTo>
                      <a:pt x="6552" y="14384"/>
                    </a:lnTo>
                    <a:lnTo>
                      <a:pt x="6615" y="14775"/>
                    </a:lnTo>
                    <a:cubicBezTo>
                      <a:pt x="6615" y="14775"/>
                      <a:pt x="6911" y="14865"/>
                      <a:pt x="6947" y="14865"/>
                    </a:cubicBezTo>
                    <a:cubicBezTo>
                      <a:pt x="6983" y="14865"/>
                      <a:pt x="7612" y="15396"/>
                      <a:pt x="7612" y="15396"/>
                    </a:cubicBezTo>
                    <a:lnTo>
                      <a:pt x="7612" y="17460"/>
                    </a:lnTo>
                    <a:lnTo>
                      <a:pt x="7837" y="17530"/>
                    </a:lnTo>
                    <a:lnTo>
                      <a:pt x="7684" y="18482"/>
                    </a:lnTo>
                    <a:lnTo>
                      <a:pt x="8062" y="19042"/>
                    </a:lnTo>
                    <a:lnTo>
                      <a:pt x="7991" y="19987"/>
                    </a:lnTo>
                    <a:lnTo>
                      <a:pt x="8489" y="20964"/>
                    </a:lnTo>
                    <a:lnTo>
                      <a:pt x="9130" y="21586"/>
                    </a:lnTo>
                    <a:lnTo>
                      <a:pt x="9773" y="21600"/>
                    </a:lnTo>
                    <a:lnTo>
                      <a:pt x="9836" y="21369"/>
                    </a:lnTo>
                    <a:lnTo>
                      <a:pt x="9363" y="20926"/>
                    </a:lnTo>
                    <a:lnTo>
                      <a:pt x="9390" y="20706"/>
                    </a:lnTo>
                    <a:lnTo>
                      <a:pt x="9475" y="20434"/>
                    </a:lnTo>
                    <a:lnTo>
                      <a:pt x="9494" y="20160"/>
                    </a:lnTo>
                    <a:lnTo>
                      <a:pt x="9173" y="20150"/>
                    </a:lnTo>
                    <a:lnTo>
                      <a:pt x="9012" y="19923"/>
                    </a:lnTo>
                    <a:lnTo>
                      <a:pt x="9278" y="19638"/>
                    </a:lnTo>
                    <a:lnTo>
                      <a:pt x="9313" y="19422"/>
                    </a:lnTo>
                    <a:lnTo>
                      <a:pt x="9017" y="19328"/>
                    </a:lnTo>
                    <a:lnTo>
                      <a:pt x="9034" y="19128"/>
                    </a:lnTo>
                    <a:lnTo>
                      <a:pt x="9457" y="19056"/>
                    </a:lnTo>
                    <a:lnTo>
                      <a:pt x="10100" y="18713"/>
                    </a:lnTo>
                    <a:lnTo>
                      <a:pt x="10315" y="18271"/>
                    </a:lnTo>
                    <a:lnTo>
                      <a:pt x="10837" y="17527"/>
                    </a:lnTo>
                    <a:lnTo>
                      <a:pt x="10989" y="17309"/>
                    </a:lnTo>
                    <a:lnTo>
                      <a:pt x="10837" y="16560"/>
                    </a:lnTo>
                    <a:lnTo>
                      <a:pt x="10835" y="16558"/>
                    </a:lnTo>
                    <a:lnTo>
                      <a:pt x="10837" y="16556"/>
                    </a:lnTo>
                    <a:lnTo>
                      <a:pt x="11042" y="16158"/>
                    </a:lnTo>
                    <a:lnTo>
                      <a:pt x="11662" y="16177"/>
                    </a:lnTo>
                    <a:lnTo>
                      <a:pt x="12080" y="15810"/>
                    </a:lnTo>
                    <a:lnTo>
                      <a:pt x="12213" y="14359"/>
                    </a:lnTo>
                    <a:lnTo>
                      <a:pt x="12677" y="13704"/>
                    </a:lnTo>
                    <a:lnTo>
                      <a:pt x="12757" y="13282"/>
                    </a:lnTo>
                    <a:lnTo>
                      <a:pt x="12336" y="13131"/>
                    </a:lnTo>
                    <a:lnTo>
                      <a:pt x="12057" y="12622"/>
                    </a:lnTo>
                    <a:lnTo>
                      <a:pt x="11105" y="12612"/>
                    </a:lnTo>
                    <a:lnTo>
                      <a:pt x="10837" y="12498"/>
                    </a:lnTo>
                    <a:lnTo>
                      <a:pt x="10351" y="12291"/>
                    </a:lnTo>
                    <a:lnTo>
                      <a:pt x="10315" y="11690"/>
                    </a:lnTo>
                    <a:lnTo>
                      <a:pt x="10063" y="11200"/>
                    </a:lnTo>
                    <a:lnTo>
                      <a:pt x="9382" y="11189"/>
                    </a:lnTo>
                    <a:lnTo>
                      <a:pt x="8987" y="10497"/>
                    </a:lnTo>
                    <a:lnTo>
                      <a:pt x="8636" y="10307"/>
                    </a:lnTo>
                    <a:lnTo>
                      <a:pt x="8618" y="10518"/>
                    </a:lnTo>
                    <a:lnTo>
                      <a:pt x="7981" y="10559"/>
                    </a:lnTo>
                    <a:lnTo>
                      <a:pt x="7747" y="10197"/>
                    </a:lnTo>
                    <a:lnTo>
                      <a:pt x="7082" y="10047"/>
                    </a:lnTo>
                    <a:lnTo>
                      <a:pt x="6535" y="10754"/>
                    </a:lnTo>
                    <a:lnTo>
                      <a:pt x="5673" y="10590"/>
                    </a:lnTo>
                    <a:lnTo>
                      <a:pt x="5609" y="9506"/>
                    </a:lnTo>
                    <a:lnTo>
                      <a:pt x="4981" y="9387"/>
                    </a:lnTo>
                    <a:lnTo>
                      <a:pt x="5232" y="8855"/>
                    </a:lnTo>
                    <a:lnTo>
                      <a:pt x="5160" y="8549"/>
                    </a:lnTo>
                    <a:lnTo>
                      <a:pt x="4334" y="9166"/>
                    </a:lnTo>
                    <a:lnTo>
                      <a:pt x="3814" y="9095"/>
                    </a:lnTo>
                    <a:lnTo>
                      <a:pt x="3628" y="8642"/>
                    </a:lnTo>
                    <a:lnTo>
                      <a:pt x="3742" y="8175"/>
                    </a:lnTo>
                    <a:lnTo>
                      <a:pt x="4028" y="7585"/>
                    </a:lnTo>
                    <a:lnTo>
                      <a:pt x="4688" y="7212"/>
                    </a:lnTo>
                    <a:lnTo>
                      <a:pt x="5963" y="7212"/>
                    </a:lnTo>
                    <a:lnTo>
                      <a:pt x="5959" y="7645"/>
                    </a:lnTo>
                    <a:lnTo>
                      <a:pt x="6418" y="7883"/>
                    </a:lnTo>
                    <a:lnTo>
                      <a:pt x="6382" y="7141"/>
                    </a:lnTo>
                    <a:lnTo>
                      <a:pt x="6711" y="6771"/>
                    </a:lnTo>
                    <a:lnTo>
                      <a:pt x="7378" y="6283"/>
                    </a:lnTo>
                    <a:lnTo>
                      <a:pt x="7423" y="5939"/>
                    </a:lnTo>
                    <a:lnTo>
                      <a:pt x="8088" y="5169"/>
                    </a:lnTo>
                    <a:lnTo>
                      <a:pt x="8795" y="4733"/>
                    </a:lnTo>
                    <a:lnTo>
                      <a:pt x="8732" y="4675"/>
                    </a:lnTo>
                    <a:lnTo>
                      <a:pt x="9211" y="4172"/>
                    </a:lnTo>
                    <a:lnTo>
                      <a:pt x="9385" y="4225"/>
                    </a:lnTo>
                    <a:lnTo>
                      <a:pt x="9466" y="4337"/>
                    </a:lnTo>
                    <a:lnTo>
                      <a:pt x="9648" y="4112"/>
                    </a:lnTo>
                    <a:lnTo>
                      <a:pt x="9692" y="4091"/>
                    </a:lnTo>
                    <a:lnTo>
                      <a:pt x="9494" y="4058"/>
                    </a:lnTo>
                    <a:lnTo>
                      <a:pt x="9292" y="3984"/>
                    </a:lnTo>
                    <a:lnTo>
                      <a:pt x="9292" y="3766"/>
                    </a:lnTo>
                    <a:lnTo>
                      <a:pt x="9399" y="3669"/>
                    </a:lnTo>
                    <a:lnTo>
                      <a:pt x="9634" y="3669"/>
                    </a:lnTo>
                    <a:lnTo>
                      <a:pt x="9742" y="3721"/>
                    </a:lnTo>
                    <a:lnTo>
                      <a:pt x="9837" y="3932"/>
                    </a:lnTo>
                    <a:lnTo>
                      <a:pt x="9951" y="3912"/>
                    </a:lnTo>
                    <a:lnTo>
                      <a:pt x="9951" y="3894"/>
                    </a:lnTo>
                    <a:lnTo>
                      <a:pt x="9985" y="3906"/>
                    </a:lnTo>
                    <a:lnTo>
                      <a:pt x="10315" y="3849"/>
                    </a:lnTo>
                    <a:lnTo>
                      <a:pt x="10362" y="3669"/>
                    </a:lnTo>
                    <a:lnTo>
                      <a:pt x="10550" y="3721"/>
                    </a:lnTo>
                    <a:lnTo>
                      <a:pt x="10550" y="3916"/>
                    </a:lnTo>
                    <a:lnTo>
                      <a:pt x="10376" y="4051"/>
                    </a:lnTo>
                    <a:lnTo>
                      <a:pt x="10401" y="4267"/>
                    </a:lnTo>
                    <a:lnTo>
                      <a:pt x="10837" y="4416"/>
                    </a:lnTo>
                    <a:lnTo>
                      <a:pt x="11002" y="4472"/>
                    </a:lnTo>
                    <a:cubicBezTo>
                      <a:pt x="11002" y="4472"/>
                      <a:pt x="11003" y="4476"/>
                      <a:pt x="11003" y="4481"/>
                    </a:cubicBezTo>
                    <a:lnTo>
                      <a:pt x="11141" y="4468"/>
                    </a:lnTo>
                    <a:lnTo>
                      <a:pt x="11150" y="4178"/>
                    </a:lnTo>
                    <a:lnTo>
                      <a:pt x="10837" y="4018"/>
                    </a:lnTo>
                    <a:lnTo>
                      <a:pt x="10674" y="3936"/>
                    </a:lnTo>
                    <a:lnTo>
                      <a:pt x="10647" y="3797"/>
                    </a:lnTo>
                    <a:lnTo>
                      <a:pt x="10837" y="3725"/>
                    </a:lnTo>
                    <a:lnTo>
                      <a:pt x="11042" y="3646"/>
                    </a:lnTo>
                    <a:lnTo>
                      <a:pt x="11060" y="3225"/>
                    </a:lnTo>
                    <a:lnTo>
                      <a:pt x="10837" y="3073"/>
                    </a:lnTo>
                    <a:lnTo>
                      <a:pt x="10647" y="2945"/>
                    </a:lnTo>
                    <a:lnTo>
                      <a:pt x="10621" y="2234"/>
                    </a:lnTo>
                    <a:lnTo>
                      <a:pt x="10055" y="2544"/>
                    </a:lnTo>
                    <a:lnTo>
                      <a:pt x="9848" y="2544"/>
                    </a:lnTo>
                    <a:lnTo>
                      <a:pt x="9901" y="2003"/>
                    </a:lnTo>
                    <a:lnTo>
                      <a:pt x="9132" y="1800"/>
                    </a:lnTo>
                    <a:lnTo>
                      <a:pt x="8814" y="2068"/>
                    </a:lnTo>
                    <a:lnTo>
                      <a:pt x="8814" y="2887"/>
                    </a:lnTo>
                    <a:lnTo>
                      <a:pt x="8241" y="3090"/>
                    </a:lnTo>
                    <a:lnTo>
                      <a:pt x="8011" y="3623"/>
                    </a:lnTo>
                    <a:lnTo>
                      <a:pt x="7762" y="3669"/>
                    </a:lnTo>
                    <a:lnTo>
                      <a:pt x="7762" y="2986"/>
                    </a:lnTo>
                    <a:lnTo>
                      <a:pt x="7224" y="2903"/>
                    </a:lnTo>
                    <a:lnTo>
                      <a:pt x="6955" y="2707"/>
                    </a:lnTo>
                    <a:lnTo>
                      <a:pt x="6846" y="2264"/>
                    </a:lnTo>
                    <a:lnTo>
                      <a:pt x="7809" y="1634"/>
                    </a:lnTo>
                    <a:lnTo>
                      <a:pt x="8281" y="1475"/>
                    </a:lnTo>
                    <a:lnTo>
                      <a:pt x="8328" y="1829"/>
                    </a:lnTo>
                    <a:lnTo>
                      <a:pt x="8592" y="1813"/>
                    </a:lnTo>
                    <a:lnTo>
                      <a:pt x="8612" y="1634"/>
                    </a:lnTo>
                    <a:lnTo>
                      <a:pt x="8886" y="1591"/>
                    </a:lnTo>
                    <a:lnTo>
                      <a:pt x="8891" y="1529"/>
                    </a:lnTo>
                    <a:lnTo>
                      <a:pt x="8773" y="1475"/>
                    </a:lnTo>
                    <a:lnTo>
                      <a:pt x="8746" y="1287"/>
                    </a:lnTo>
                    <a:lnTo>
                      <a:pt x="9084" y="1256"/>
                    </a:lnTo>
                    <a:lnTo>
                      <a:pt x="9287" y="1019"/>
                    </a:lnTo>
                    <a:lnTo>
                      <a:pt x="9298" y="1002"/>
                    </a:lnTo>
                    <a:lnTo>
                      <a:pt x="9301" y="1002"/>
                    </a:lnTo>
                    <a:lnTo>
                      <a:pt x="9363" y="932"/>
                    </a:lnTo>
                    <a:lnTo>
                      <a:pt x="10073" y="831"/>
                    </a:lnTo>
                    <a:lnTo>
                      <a:pt x="10386" y="1129"/>
                    </a:lnTo>
                    <a:lnTo>
                      <a:pt x="9565" y="1617"/>
                    </a:lnTo>
                    <a:lnTo>
                      <a:pt x="10611" y="1893"/>
                    </a:lnTo>
                    <a:lnTo>
                      <a:pt x="10746" y="1502"/>
                    </a:lnTo>
                    <a:lnTo>
                      <a:pt x="10837" y="1502"/>
                    </a:lnTo>
                    <a:lnTo>
                      <a:pt x="11204" y="1502"/>
                    </a:lnTo>
                    <a:lnTo>
                      <a:pt x="11367" y="1161"/>
                    </a:lnTo>
                    <a:lnTo>
                      <a:pt x="11042" y="1071"/>
                    </a:lnTo>
                    <a:lnTo>
                      <a:pt x="11042" y="641"/>
                    </a:lnTo>
                    <a:lnTo>
                      <a:pt x="10837" y="539"/>
                    </a:lnTo>
                    <a:lnTo>
                      <a:pt x="10028" y="139"/>
                    </a:lnTo>
                    <a:lnTo>
                      <a:pt x="9327" y="229"/>
                    </a:lnTo>
                    <a:lnTo>
                      <a:pt x="8932" y="460"/>
                    </a:lnTo>
                    <a:lnTo>
                      <a:pt x="8959" y="1022"/>
                    </a:lnTo>
                    <a:lnTo>
                      <a:pt x="8546" y="952"/>
                    </a:lnTo>
                    <a:lnTo>
                      <a:pt x="8482" y="641"/>
                    </a:lnTo>
                    <a:lnTo>
                      <a:pt x="8878" y="241"/>
                    </a:lnTo>
                    <a:lnTo>
                      <a:pt x="8160" y="200"/>
                    </a:lnTo>
                    <a:lnTo>
                      <a:pt x="7953" y="270"/>
                    </a:lnTo>
                    <a:lnTo>
                      <a:pt x="7863" y="541"/>
                    </a:lnTo>
                    <a:lnTo>
                      <a:pt x="8133" y="591"/>
                    </a:lnTo>
                    <a:lnTo>
                      <a:pt x="8079" y="891"/>
                    </a:lnTo>
                    <a:lnTo>
                      <a:pt x="7621" y="922"/>
                    </a:lnTo>
                    <a:lnTo>
                      <a:pt x="7549" y="1122"/>
                    </a:lnTo>
                    <a:lnTo>
                      <a:pt x="6885" y="1142"/>
                    </a:lnTo>
                    <a:cubicBezTo>
                      <a:pt x="6885" y="1142"/>
                      <a:pt x="6867" y="722"/>
                      <a:pt x="6840" y="722"/>
                    </a:cubicBezTo>
                    <a:cubicBezTo>
                      <a:pt x="6813" y="722"/>
                      <a:pt x="7361" y="711"/>
                      <a:pt x="7361" y="711"/>
                    </a:cubicBezTo>
                    <a:lnTo>
                      <a:pt x="7756" y="280"/>
                    </a:lnTo>
                    <a:lnTo>
                      <a:pt x="7540" y="160"/>
                    </a:lnTo>
                    <a:lnTo>
                      <a:pt x="7254" y="470"/>
                    </a:lnTo>
                    <a:lnTo>
                      <a:pt x="6777" y="441"/>
                    </a:lnTo>
                    <a:lnTo>
                      <a:pt x="6489" y="0"/>
                    </a:lnTo>
                    <a:lnTo>
                      <a:pt x="5878" y="0"/>
                    </a:lnTo>
                    <a:close/>
                    <a:moveTo>
                      <a:pt x="868" y="5710"/>
                    </a:moveTo>
                    <a:lnTo>
                      <a:pt x="868" y="5704"/>
                    </a:lnTo>
                    <a:cubicBezTo>
                      <a:pt x="850" y="5751"/>
                      <a:pt x="834" y="5800"/>
                      <a:pt x="816" y="5848"/>
                    </a:cubicBezTo>
                    <a:cubicBezTo>
                      <a:pt x="834" y="5802"/>
                      <a:pt x="851" y="5755"/>
                      <a:pt x="868" y="5710"/>
                    </a:cubicBezTo>
                    <a:close/>
                    <a:moveTo>
                      <a:pt x="17957" y="1411"/>
                    </a:moveTo>
                    <a:lnTo>
                      <a:pt x="17841" y="1640"/>
                    </a:lnTo>
                    <a:cubicBezTo>
                      <a:pt x="17841" y="1640"/>
                      <a:pt x="17342" y="1858"/>
                      <a:pt x="17342" y="1858"/>
                    </a:cubicBezTo>
                    <a:lnTo>
                      <a:pt x="17133" y="2113"/>
                    </a:lnTo>
                    <a:lnTo>
                      <a:pt x="17181" y="2409"/>
                    </a:lnTo>
                    <a:lnTo>
                      <a:pt x="17438" y="2449"/>
                    </a:lnTo>
                    <a:lnTo>
                      <a:pt x="17593" y="2882"/>
                    </a:lnTo>
                    <a:lnTo>
                      <a:pt x="18036" y="2682"/>
                    </a:lnTo>
                    <a:lnTo>
                      <a:pt x="18109" y="3260"/>
                    </a:lnTo>
                    <a:lnTo>
                      <a:pt x="17976" y="3260"/>
                    </a:lnTo>
                    <a:lnTo>
                      <a:pt x="17611" y="3200"/>
                    </a:lnTo>
                    <a:lnTo>
                      <a:pt x="17207" y="3276"/>
                    </a:lnTo>
                    <a:lnTo>
                      <a:pt x="16817" y="3891"/>
                    </a:lnTo>
                    <a:lnTo>
                      <a:pt x="16258" y="3989"/>
                    </a:lnTo>
                    <a:lnTo>
                      <a:pt x="16177" y="4523"/>
                    </a:lnTo>
                    <a:lnTo>
                      <a:pt x="16413" y="4585"/>
                    </a:lnTo>
                    <a:lnTo>
                      <a:pt x="16345" y="4928"/>
                    </a:lnTo>
                    <a:lnTo>
                      <a:pt x="15790" y="4803"/>
                    </a:lnTo>
                    <a:lnTo>
                      <a:pt x="15281" y="4928"/>
                    </a:lnTo>
                    <a:lnTo>
                      <a:pt x="15173" y="5244"/>
                    </a:lnTo>
                    <a:lnTo>
                      <a:pt x="15261" y="5907"/>
                    </a:lnTo>
                    <a:lnTo>
                      <a:pt x="15560" y="6063"/>
                    </a:lnTo>
                    <a:lnTo>
                      <a:pt x="16061" y="6059"/>
                    </a:lnTo>
                    <a:lnTo>
                      <a:pt x="16399" y="6025"/>
                    </a:lnTo>
                    <a:lnTo>
                      <a:pt x="16503" y="5725"/>
                    </a:lnTo>
                    <a:lnTo>
                      <a:pt x="17032" y="4958"/>
                    </a:lnTo>
                    <a:lnTo>
                      <a:pt x="17380" y="5037"/>
                    </a:lnTo>
                    <a:lnTo>
                      <a:pt x="17722" y="4692"/>
                    </a:lnTo>
                    <a:lnTo>
                      <a:pt x="17786" y="4962"/>
                    </a:lnTo>
                    <a:lnTo>
                      <a:pt x="18631" y="5597"/>
                    </a:lnTo>
                    <a:lnTo>
                      <a:pt x="18528" y="5752"/>
                    </a:lnTo>
                    <a:lnTo>
                      <a:pt x="18147" y="5729"/>
                    </a:lnTo>
                    <a:lnTo>
                      <a:pt x="18294" y="5960"/>
                    </a:lnTo>
                    <a:lnTo>
                      <a:pt x="18528" y="6018"/>
                    </a:lnTo>
                    <a:lnTo>
                      <a:pt x="18801" y="5890"/>
                    </a:lnTo>
                    <a:lnTo>
                      <a:pt x="18797" y="5521"/>
                    </a:lnTo>
                    <a:lnTo>
                      <a:pt x="18918" y="5453"/>
                    </a:lnTo>
                    <a:lnTo>
                      <a:pt x="18821" y="5338"/>
                    </a:lnTo>
                    <a:lnTo>
                      <a:pt x="18258" y="4988"/>
                    </a:lnTo>
                    <a:lnTo>
                      <a:pt x="18109" y="4523"/>
                    </a:lnTo>
                    <a:lnTo>
                      <a:pt x="18578" y="4523"/>
                    </a:lnTo>
                    <a:lnTo>
                      <a:pt x="18726" y="4688"/>
                    </a:lnTo>
                    <a:lnTo>
                      <a:pt x="19130" y="5075"/>
                    </a:lnTo>
                    <a:lnTo>
                      <a:pt x="19147" y="5544"/>
                    </a:lnTo>
                    <a:lnTo>
                      <a:pt x="19564" y="6039"/>
                    </a:lnTo>
                    <a:lnTo>
                      <a:pt x="19720" y="5359"/>
                    </a:lnTo>
                    <a:lnTo>
                      <a:pt x="20009" y="5183"/>
                    </a:lnTo>
                    <a:lnTo>
                      <a:pt x="20063" y="5739"/>
                    </a:lnTo>
                    <a:lnTo>
                      <a:pt x="20346" y="6086"/>
                    </a:lnTo>
                    <a:lnTo>
                      <a:pt x="20884" y="6076"/>
                    </a:lnTo>
                    <a:cubicBezTo>
                      <a:pt x="20253" y="4268"/>
                      <a:pt x="19240" y="2672"/>
                      <a:pt x="17957" y="1411"/>
                    </a:cubicBezTo>
                    <a:close/>
                    <a:moveTo>
                      <a:pt x="10045" y="4377"/>
                    </a:moveTo>
                    <a:cubicBezTo>
                      <a:pt x="10045" y="4377"/>
                      <a:pt x="9923" y="4379"/>
                      <a:pt x="9923" y="4379"/>
                    </a:cubicBezTo>
                    <a:lnTo>
                      <a:pt x="9859" y="4564"/>
                    </a:lnTo>
                    <a:lnTo>
                      <a:pt x="9549" y="4564"/>
                    </a:lnTo>
                    <a:lnTo>
                      <a:pt x="9549" y="4743"/>
                    </a:lnTo>
                    <a:lnTo>
                      <a:pt x="9623" y="4743"/>
                    </a:lnTo>
                    <a:cubicBezTo>
                      <a:pt x="9623" y="4743"/>
                      <a:pt x="9626" y="4780"/>
                      <a:pt x="9633" y="4830"/>
                    </a:cubicBezTo>
                    <a:lnTo>
                      <a:pt x="9823" y="4812"/>
                    </a:lnTo>
                    <a:lnTo>
                      <a:pt x="9941" y="4730"/>
                    </a:lnTo>
                    <a:lnTo>
                      <a:pt x="9972" y="4564"/>
                    </a:lnTo>
                    <a:lnTo>
                      <a:pt x="10126" y="4548"/>
                    </a:lnTo>
                    <a:lnTo>
                      <a:pt x="10187" y="4409"/>
                    </a:lnTo>
                    <a:lnTo>
                      <a:pt x="10045" y="4377"/>
                    </a:lnTo>
                    <a:close/>
                    <a:moveTo>
                      <a:pt x="9226" y="4572"/>
                    </a:moveTo>
                    <a:cubicBezTo>
                      <a:pt x="9226" y="4572"/>
                      <a:pt x="9125" y="4712"/>
                      <a:pt x="9125" y="4712"/>
                    </a:cubicBezTo>
                    <a:lnTo>
                      <a:pt x="9113" y="4886"/>
                    </a:lnTo>
                    <a:lnTo>
                      <a:pt x="9337" y="4865"/>
                    </a:lnTo>
                    <a:lnTo>
                      <a:pt x="9360" y="4689"/>
                    </a:lnTo>
                    <a:lnTo>
                      <a:pt x="9226" y="4572"/>
                    </a:lnTo>
                    <a:close/>
                    <a:moveTo>
                      <a:pt x="17863" y="5981"/>
                    </a:moveTo>
                    <a:lnTo>
                      <a:pt x="16651" y="6087"/>
                    </a:lnTo>
                    <a:lnTo>
                      <a:pt x="16274" y="6314"/>
                    </a:lnTo>
                    <a:lnTo>
                      <a:pt x="15794" y="6314"/>
                    </a:lnTo>
                    <a:lnTo>
                      <a:pt x="15558" y="6287"/>
                    </a:lnTo>
                    <a:lnTo>
                      <a:pt x="14973" y="6649"/>
                    </a:lnTo>
                    <a:lnTo>
                      <a:pt x="14973" y="7330"/>
                    </a:lnTo>
                    <a:lnTo>
                      <a:pt x="13778" y="8291"/>
                    </a:lnTo>
                    <a:lnTo>
                      <a:pt x="13877" y="8703"/>
                    </a:lnTo>
                    <a:lnTo>
                      <a:pt x="14119" y="8703"/>
                    </a:lnTo>
                    <a:lnTo>
                      <a:pt x="14056" y="9092"/>
                    </a:lnTo>
                    <a:lnTo>
                      <a:pt x="13886" y="9163"/>
                    </a:lnTo>
                    <a:lnTo>
                      <a:pt x="13877" y="10185"/>
                    </a:lnTo>
                    <a:lnTo>
                      <a:pt x="14909" y="11497"/>
                    </a:lnTo>
                    <a:lnTo>
                      <a:pt x="15358" y="11497"/>
                    </a:lnTo>
                    <a:lnTo>
                      <a:pt x="15386" y="11417"/>
                    </a:lnTo>
                    <a:lnTo>
                      <a:pt x="16194" y="11417"/>
                    </a:lnTo>
                    <a:lnTo>
                      <a:pt x="16427" y="11176"/>
                    </a:lnTo>
                    <a:lnTo>
                      <a:pt x="16885" y="11176"/>
                    </a:lnTo>
                    <a:lnTo>
                      <a:pt x="17136" y="11456"/>
                    </a:lnTo>
                    <a:lnTo>
                      <a:pt x="17819" y="11536"/>
                    </a:lnTo>
                    <a:lnTo>
                      <a:pt x="17730" y="12548"/>
                    </a:lnTo>
                    <a:lnTo>
                      <a:pt x="18488" y="14041"/>
                    </a:lnTo>
                    <a:lnTo>
                      <a:pt x="18088" y="14892"/>
                    </a:lnTo>
                    <a:lnTo>
                      <a:pt x="18116" y="15293"/>
                    </a:lnTo>
                    <a:lnTo>
                      <a:pt x="18430" y="15644"/>
                    </a:lnTo>
                    <a:lnTo>
                      <a:pt x="18430" y="16607"/>
                    </a:lnTo>
                    <a:lnTo>
                      <a:pt x="18843" y="17226"/>
                    </a:lnTo>
                    <a:lnTo>
                      <a:pt x="18843" y="18029"/>
                    </a:lnTo>
                    <a:lnTo>
                      <a:pt x="19182" y="18029"/>
                    </a:lnTo>
                    <a:cubicBezTo>
                      <a:pt x="20693" y="15958"/>
                      <a:pt x="21600" y="13318"/>
                      <a:pt x="21600" y="10441"/>
                    </a:cubicBezTo>
                    <a:cubicBezTo>
                      <a:pt x="21600" y="9264"/>
                      <a:pt x="21447" y="8128"/>
                      <a:pt x="21165" y="7053"/>
                    </a:cubicBezTo>
                    <a:lnTo>
                      <a:pt x="21124" y="7095"/>
                    </a:lnTo>
                    <a:cubicBezTo>
                      <a:pt x="21124" y="7095"/>
                      <a:pt x="20262" y="7095"/>
                      <a:pt x="20262" y="7095"/>
                    </a:cubicBezTo>
                    <a:lnTo>
                      <a:pt x="19736" y="6658"/>
                    </a:lnTo>
                    <a:lnTo>
                      <a:pt x="19185" y="6718"/>
                    </a:lnTo>
                    <a:lnTo>
                      <a:pt x="19185" y="7095"/>
                    </a:lnTo>
                    <a:lnTo>
                      <a:pt x="19009" y="7095"/>
                    </a:lnTo>
                    <a:lnTo>
                      <a:pt x="18820" y="6944"/>
                    </a:lnTo>
                    <a:lnTo>
                      <a:pt x="17863" y="6674"/>
                    </a:lnTo>
                    <a:lnTo>
                      <a:pt x="17863" y="5981"/>
                    </a:lnTo>
                    <a:close/>
                    <a:moveTo>
                      <a:pt x="57" y="9260"/>
                    </a:moveTo>
                    <a:cubicBezTo>
                      <a:pt x="23" y="9647"/>
                      <a:pt x="0" y="10037"/>
                      <a:pt x="0" y="10434"/>
                    </a:cubicBezTo>
                    <a:cubicBezTo>
                      <a:pt x="0" y="15421"/>
                      <a:pt x="2723" y="19699"/>
                      <a:pt x="6601" y="21524"/>
                    </a:cubicBezTo>
                    <a:cubicBezTo>
                      <a:pt x="2729" y="19689"/>
                      <a:pt x="5" y="15404"/>
                      <a:pt x="5" y="10423"/>
                    </a:cubicBezTo>
                    <a:cubicBezTo>
                      <a:pt x="5" y="10031"/>
                      <a:pt x="24" y="9643"/>
                      <a:pt x="57" y="9260"/>
                    </a:cubicBezTo>
                    <a:close/>
                  </a:path>
                </a:pathLst>
              </a:custGeom>
              <a:solidFill>
                <a:srgbClr val="E6E7EA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34" name="Group 4"/>
            <p:cNvGrpSpPr/>
            <p:nvPr/>
          </p:nvGrpSpPr>
          <p:grpSpPr>
            <a:xfrm>
              <a:off x="3939456" y="3314084"/>
              <a:ext cx="815537" cy="815522"/>
              <a:chOff x="3939456" y="3314084"/>
              <a:chExt cx="815537" cy="815522"/>
            </a:xfrm>
          </p:grpSpPr>
          <p:sp>
            <p:nvSpPr>
              <p:cNvPr id="50" name="Oval 20"/>
              <p:cNvSpPr/>
              <p:nvPr/>
            </p:nvSpPr>
            <p:spPr>
              <a:xfrm>
                <a:off x="3939456" y="3314084"/>
                <a:ext cx="815537" cy="815522"/>
              </a:xfrm>
              <a:prstGeom prst="ellipse">
                <a:avLst/>
              </a:prstGeom>
              <a:solidFill>
                <a:schemeClr val="accent2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" name="Freeform: Shape 21"/>
              <p:cNvSpPr/>
              <p:nvPr/>
            </p:nvSpPr>
            <p:spPr>
              <a:xfrm>
                <a:off x="4223398" y="3546793"/>
                <a:ext cx="215736" cy="3049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72" y="0"/>
                    </a:moveTo>
                    <a:lnTo>
                      <a:pt x="7174" y="2185"/>
                    </a:lnTo>
                    <a:lnTo>
                      <a:pt x="3804" y="2185"/>
                    </a:lnTo>
                    <a:lnTo>
                      <a:pt x="5183" y="4371"/>
                    </a:lnTo>
                    <a:cubicBezTo>
                      <a:pt x="5183" y="4371"/>
                      <a:pt x="16315" y="4371"/>
                      <a:pt x="16315" y="4371"/>
                    </a:cubicBezTo>
                    <a:lnTo>
                      <a:pt x="17694" y="2185"/>
                    </a:lnTo>
                    <a:lnTo>
                      <a:pt x="14323" y="2185"/>
                    </a:lnTo>
                    <a:lnTo>
                      <a:pt x="13225" y="0"/>
                    </a:lnTo>
                    <a:lnTo>
                      <a:pt x="8272" y="0"/>
                    </a:lnTo>
                    <a:close/>
                    <a:moveTo>
                      <a:pt x="2145" y="1932"/>
                    </a:moveTo>
                    <a:cubicBezTo>
                      <a:pt x="957" y="1932"/>
                      <a:pt x="0" y="2627"/>
                      <a:pt x="0" y="3468"/>
                    </a:cubicBezTo>
                    <a:lnTo>
                      <a:pt x="0" y="20065"/>
                    </a:lnTo>
                    <a:cubicBezTo>
                      <a:pt x="0" y="20905"/>
                      <a:pt x="957" y="21600"/>
                      <a:pt x="2145" y="21600"/>
                    </a:cubicBezTo>
                    <a:lnTo>
                      <a:pt x="19455" y="21600"/>
                    </a:lnTo>
                    <a:cubicBezTo>
                      <a:pt x="20643" y="21600"/>
                      <a:pt x="21600" y="20905"/>
                      <a:pt x="21600" y="20065"/>
                    </a:cubicBezTo>
                    <a:lnTo>
                      <a:pt x="21600" y="3468"/>
                    </a:lnTo>
                    <a:cubicBezTo>
                      <a:pt x="21600" y="2627"/>
                      <a:pt x="20643" y="1932"/>
                      <a:pt x="19455" y="1932"/>
                    </a:cubicBezTo>
                    <a:lnTo>
                      <a:pt x="17591" y="5219"/>
                    </a:lnTo>
                    <a:lnTo>
                      <a:pt x="4008" y="5219"/>
                    </a:lnTo>
                    <a:lnTo>
                      <a:pt x="2145" y="1932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35" name="Group 5"/>
            <p:cNvGrpSpPr/>
            <p:nvPr/>
          </p:nvGrpSpPr>
          <p:grpSpPr>
            <a:xfrm>
              <a:off x="7437012" y="3314084"/>
              <a:ext cx="815535" cy="815522"/>
              <a:chOff x="7437012" y="3314084"/>
              <a:chExt cx="815535" cy="815522"/>
            </a:xfrm>
          </p:grpSpPr>
          <p:sp>
            <p:nvSpPr>
              <p:cNvPr id="48" name="Oval 18"/>
              <p:cNvSpPr/>
              <p:nvPr/>
            </p:nvSpPr>
            <p:spPr>
              <a:xfrm>
                <a:off x="7437012" y="3314084"/>
                <a:ext cx="815535" cy="815522"/>
              </a:xfrm>
              <a:prstGeom prst="ellipse">
                <a:avLst/>
              </a:prstGeom>
              <a:solidFill>
                <a:schemeClr val="accent2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" name="Freeform: Shape 19"/>
              <p:cNvSpPr/>
              <p:nvPr/>
            </p:nvSpPr>
            <p:spPr>
              <a:xfrm>
                <a:off x="7701394" y="3578462"/>
                <a:ext cx="286768" cy="286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4" h="20814" extrusionOk="0">
                    <a:moveTo>
                      <a:pt x="16063" y="4751"/>
                    </a:moveTo>
                    <a:cubicBezTo>
                      <a:pt x="14562" y="3251"/>
                      <a:pt x="14186" y="1270"/>
                      <a:pt x="14318" y="1137"/>
                    </a:cubicBezTo>
                    <a:cubicBezTo>
                      <a:pt x="14452" y="1003"/>
                      <a:pt x="16354" y="1458"/>
                      <a:pt x="17856" y="2959"/>
                    </a:cubicBezTo>
                    <a:cubicBezTo>
                      <a:pt x="19356" y="4460"/>
                      <a:pt x="19807" y="6366"/>
                      <a:pt x="19677" y="6496"/>
                    </a:cubicBezTo>
                    <a:cubicBezTo>
                      <a:pt x="19548" y="6625"/>
                      <a:pt x="17564" y="6252"/>
                      <a:pt x="16063" y="4751"/>
                    </a:cubicBezTo>
                    <a:close/>
                    <a:moveTo>
                      <a:pt x="8257" y="11610"/>
                    </a:moveTo>
                    <a:cubicBezTo>
                      <a:pt x="7827" y="11179"/>
                      <a:pt x="7967" y="10342"/>
                      <a:pt x="8569" y="9739"/>
                    </a:cubicBezTo>
                    <a:cubicBezTo>
                      <a:pt x="9172" y="9137"/>
                      <a:pt x="10009" y="8997"/>
                      <a:pt x="10440" y="9428"/>
                    </a:cubicBezTo>
                    <a:cubicBezTo>
                      <a:pt x="10869" y="9858"/>
                      <a:pt x="10730" y="10696"/>
                      <a:pt x="10128" y="11298"/>
                    </a:cubicBezTo>
                    <a:cubicBezTo>
                      <a:pt x="9526" y="11900"/>
                      <a:pt x="8687" y="12040"/>
                      <a:pt x="8257" y="11610"/>
                    </a:cubicBezTo>
                    <a:close/>
                    <a:moveTo>
                      <a:pt x="18634" y="2180"/>
                    </a:moveTo>
                    <a:cubicBezTo>
                      <a:pt x="16698" y="243"/>
                      <a:pt x="14265" y="-466"/>
                      <a:pt x="13491" y="308"/>
                    </a:cubicBezTo>
                    <a:lnTo>
                      <a:pt x="10372" y="3426"/>
                    </a:lnTo>
                    <a:cubicBezTo>
                      <a:pt x="9900" y="3899"/>
                      <a:pt x="9488" y="5482"/>
                      <a:pt x="9676" y="7085"/>
                    </a:cubicBezTo>
                    <a:lnTo>
                      <a:pt x="240" y="16521"/>
                    </a:lnTo>
                    <a:cubicBezTo>
                      <a:pt x="-320" y="17081"/>
                      <a:pt x="134" y="18442"/>
                      <a:pt x="1253" y="19561"/>
                    </a:cubicBezTo>
                    <a:cubicBezTo>
                      <a:pt x="2373" y="20681"/>
                      <a:pt x="3733" y="21134"/>
                      <a:pt x="4293" y="20574"/>
                    </a:cubicBezTo>
                    <a:lnTo>
                      <a:pt x="13729" y="11138"/>
                    </a:lnTo>
                    <a:cubicBezTo>
                      <a:pt x="15332" y="11327"/>
                      <a:pt x="16915" y="10914"/>
                      <a:pt x="17388" y="10442"/>
                    </a:cubicBezTo>
                    <a:lnTo>
                      <a:pt x="20506" y="7324"/>
                    </a:lnTo>
                    <a:cubicBezTo>
                      <a:pt x="21280" y="6549"/>
                      <a:pt x="20573" y="4116"/>
                      <a:pt x="18634" y="21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36" name="Group 6"/>
            <p:cNvGrpSpPr/>
            <p:nvPr/>
          </p:nvGrpSpPr>
          <p:grpSpPr>
            <a:xfrm>
              <a:off x="6900237" y="2116589"/>
              <a:ext cx="815539" cy="815528"/>
              <a:chOff x="6900237" y="2116589"/>
              <a:chExt cx="815539" cy="815528"/>
            </a:xfrm>
          </p:grpSpPr>
          <p:sp>
            <p:nvSpPr>
              <p:cNvPr id="46" name="Oval 16"/>
              <p:cNvSpPr/>
              <p:nvPr/>
            </p:nvSpPr>
            <p:spPr>
              <a:xfrm>
                <a:off x="6900237" y="2116589"/>
                <a:ext cx="815539" cy="815528"/>
              </a:xfrm>
              <a:prstGeom prst="ellipse">
                <a:avLst/>
              </a:prstGeom>
              <a:solidFill>
                <a:schemeClr val="accent3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" name="Freeform: Shape 17"/>
              <p:cNvSpPr/>
              <p:nvPr/>
            </p:nvSpPr>
            <p:spPr>
              <a:xfrm>
                <a:off x="7198252" y="2380966"/>
                <a:ext cx="286768" cy="286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320" extrusionOk="0">
                    <a:moveTo>
                      <a:pt x="6122" y="19157"/>
                    </a:moveTo>
                    <a:lnTo>
                      <a:pt x="3902" y="19634"/>
                    </a:lnTo>
                    <a:cubicBezTo>
                      <a:pt x="3688" y="19233"/>
                      <a:pt x="3431" y="18833"/>
                      <a:pt x="2957" y="18361"/>
                    </a:cubicBezTo>
                    <a:cubicBezTo>
                      <a:pt x="2486" y="17889"/>
                      <a:pt x="2085" y="17631"/>
                      <a:pt x="1685" y="17417"/>
                    </a:cubicBezTo>
                    <a:lnTo>
                      <a:pt x="2162" y="15198"/>
                    </a:lnTo>
                    <a:lnTo>
                      <a:pt x="2804" y="14556"/>
                    </a:lnTo>
                    <a:cubicBezTo>
                      <a:pt x="2804" y="14556"/>
                      <a:pt x="4012" y="14580"/>
                      <a:pt x="5374" y="15944"/>
                    </a:cubicBezTo>
                    <a:cubicBezTo>
                      <a:pt x="6737" y="17307"/>
                      <a:pt x="6762" y="18516"/>
                      <a:pt x="6762" y="18516"/>
                    </a:cubicBezTo>
                    <a:cubicBezTo>
                      <a:pt x="6762" y="18516"/>
                      <a:pt x="6122" y="19157"/>
                      <a:pt x="6122" y="19157"/>
                    </a:cubicBezTo>
                    <a:close/>
                    <a:moveTo>
                      <a:pt x="19625" y="1692"/>
                    </a:moveTo>
                    <a:cubicBezTo>
                      <a:pt x="17654" y="-280"/>
                      <a:pt x="16174" y="15"/>
                      <a:pt x="16174" y="15"/>
                    </a:cubicBezTo>
                    <a:lnTo>
                      <a:pt x="9270" y="6920"/>
                    </a:lnTo>
                    <a:lnTo>
                      <a:pt x="1379" y="14810"/>
                    </a:lnTo>
                    <a:lnTo>
                      <a:pt x="0" y="21320"/>
                    </a:lnTo>
                    <a:lnTo>
                      <a:pt x="6508" y="19939"/>
                    </a:lnTo>
                    <a:lnTo>
                      <a:pt x="14399" y="12048"/>
                    </a:lnTo>
                    <a:lnTo>
                      <a:pt x="21302" y="5145"/>
                    </a:lnTo>
                    <a:cubicBezTo>
                      <a:pt x="21302" y="5145"/>
                      <a:pt x="21600" y="3665"/>
                      <a:pt x="19625" y="16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37" name="Group 7"/>
            <p:cNvGrpSpPr/>
            <p:nvPr/>
          </p:nvGrpSpPr>
          <p:grpSpPr>
            <a:xfrm>
              <a:off x="4386768" y="2116590"/>
              <a:ext cx="815535" cy="815539"/>
              <a:chOff x="4386768" y="2116590"/>
              <a:chExt cx="815535" cy="815539"/>
            </a:xfrm>
          </p:grpSpPr>
          <p:sp>
            <p:nvSpPr>
              <p:cNvPr id="44" name="Oval 14"/>
              <p:cNvSpPr/>
              <p:nvPr/>
            </p:nvSpPr>
            <p:spPr>
              <a:xfrm>
                <a:off x="4386768" y="2116590"/>
                <a:ext cx="815535" cy="815539"/>
              </a:xfrm>
              <a:prstGeom prst="ellipse">
                <a:avLst/>
              </a:prstGeom>
              <a:solidFill>
                <a:schemeClr val="accent1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" name="Freeform: Shape 15"/>
              <p:cNvSpPr/>
              <p:nvPr/>
            </p:nvSpPr>
            <p:spPr>
              <a:xfrm>
                <a:off x="4685454" y="2363193"/>
                <a:ext cx="225633" cy="3223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7" h="21276" extrusionOk="0">
                    <a:moveTo>
                      <a:pt x="1877" y="21023"/>
                    </a:moveTo>
                    <a:cubicBezTo>
                      <a:pt x="2335" y="19958"/>
                      <a:pt x="3030" y="18458"/>
                      <a:pt x="3960" y="16288"/>
                    </a:cubicBezTo>
                    <a:cubicBezTo>
                      <a:pt x="8011" y="15823"/>
                      <a:pt x="9689" y="16658"/>
                      <a:pt x="12261" y="13325"/>
                    </a:cubicBezTo>
                    <a:cubicBezTo>
                      <a:pt x="10172" y="13789"/>
                      <a:pt x="7654" y="12465"/>
                      <a:pt x="7789" y="11892"/>
                    </a:cubicBezTo>
                    <a:cubicBezTo>
                      <a:pt x="7924" y="11318"/>
                      <a:pt x="13647" y="12306"/>
                      <a:pt x="17393" y="8447"/>
                    </a:cubicBezTo>
                    <a:cubicBezTo>
                      <a:pt x="12670" y="9202"/>
                      <a:pt x="11160" y="7540"/>
                      <a:pt x="11769" y="7289"/>
                    </a:cubicBezTo>
                    <a:cubicBezTo>
                      <a:pt x="13175" y="6708"/>
                      <a:pt x="17348" y="7048"/>
                      <a:pt x="19572" y="5477"/>
                    </a:cubicBezTo>
                    <a:cubicBezTo>
                      <a:pt x="20719" y="4669"/>
                      <a:pt x="21256" y="2702"/>
                      <a:pt x="20789" y="2000"/>
                    </a:cubicBezTo>
                    <a:cubicBezTo>
                      <a:pt x="20229" y="1153"/>
                      <a:pt x="16813" y="-111"/>
                      <a:pt x="14931" y="7"/>
                    </a:cubicBezTo>
                    <a:cubicBezTo>
                      <a:pt x="13047" y="126"/>
                      <a:pt x="10093" y="5208"/>
                      <a:pt x="9217" y="5168"/>
                    </a:cubicBezTo>
                    <a:cubicBezTo>
                      <a:pt x="8341" y="5128"/>
                      <a:pt x="8166" y="2892"/>
                      <a:pt x="9694" y="813"/>
                    </a:cubicBezTo>
                    <a:cubicBezTo>
                      <a:pt x="8081" y="1330"/>
                      <a:pt x="5127" y="2940"/>
                      <a:pt x="4200" y="4315"/>
                    </a:cubicBezTo>
                    <a:cubicBezTo>
                      <a:pt x="2475" y="6874"/>
                      <a:pt x="4362" y="12744"/>
                      <a:pt x="3757" y="12953"/>
                    </a:cubicBezTo>
                    <a:cubicBezTo>
                      <a:pt x="3151" y="13163"/>
                      <a:pt x="1114" y="10259"/>
                      <a:pt x="505" y="8944"/>
                    </a:cubicBezTo>
                    <a:cubicBezTo>
                      <a:pt x="-324" y="10961"/>
                      <a:pt x="-344" y="12982"/>
                      <a:pt x="2082" y="15667"/>
                    </a:cubicBezTo>
                    <a:cubicBezTo>
                      <a:pt x="1167" y="17429"/>
                      <a:pt x="667" y="19457"/>
                      <a:pt x="592" y="20487"/>
                    </a:cubicBezTo>
                    <a:cubicBezTo>
                      <a:pt x="557" y="21312"/>
                      <a:pt x="1675" y="21489"/>
                      <a:pt x="1877" y="210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38" name="Group 8"/>
            <p:cNvGrpSpPr/>
            <p:nvPr/>
          </p:nvGrpSpPr>
          <p:grpSpPr>
            <a:xfrm>
              <a:off x="6900236" y="4455395"/>
              <a:ext cx="815514" cy="815539"/>
              <a:chOff x="6900236" y="4455395"/>
              <a:chExt cx="815514" cy="815539"/>
            </a:xfrm>
          </p:grpSpPr>
          <p:sp>
            <p:nvSpPr>
              <p:cNvPr id="42" name="Oval 12"/>
              <p:cNvSpPr/>
              <p:nvPr/>
            </p:nvSpPr>
            <p:spPr>
              <a:xfrm>
                <a:off x="6900236" y="4455395"/>
                <a:ext cx="815514" cy="815539"/>
              </a:xfrm>
              <a:prstGeom prst="ellipse">
                <a:avLst/>
              </a:prstGeom>
              <a:solidFill>
                <a:schemeClr val="accent1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" name="Freeform: Shape 13"/>
              <p:cNvSpPr/>
              <p:nvPr/>
            </p:nvSpPr>
            <p:spPr>
              <a:xfrm>
                <a:off x="7164609" y="4711258"/>
                <a:ext cx="286768" cy="286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5" h="21474" extrusionOk="0">
                    <a:moveTo>
                      <a:pt x="2578" y="8409"/>
                    </a:moveTo>
                    <a:cubicBezTo>
                      <a:pt x="2578" y="5193"/>
                      <a:pt x="5174" y="2587"/>
                      <a:pt x="8376" y="2587"/>
                    </a:cubicBezTo>
                    <a:cubicBezTo>
                      <a:pt x="11580" y="2587"/>
                      <a:pt x="14435" y="5451"/>
                      <a:pt x="14435" y="8666"/>
                    </a:cubicBezTo>
                    <a:cubicBezTo>
                      <a:pt x="14435" y="11882"/>
                      <a:pt x="11838" y="14488"/>
                      <a:pt x="8635" y="14488"/>
                    </a:cubicBezTo>
                    <a:cubicBezTo>
                      <a:pt x="5431" y="14488"/>
                      <a:pt x="2578" y="11624"/>
                      <a:pt x="2578" y="8409"/>
                    </a:cubicBezTo>
                    <a:close/>
                    <a:moveTo>
                      <a:pt x="20914" y="18167"/>
                    </a:moveTo>
                    <a:lnTo>
                      <a:pt x="15797" y="13032"/>
                    </a:lnTo>
                    <a:cubicBezTo>
                      <a:pt x="16568" y="11759"/>
                      <a:pt x="17013" y="10265"/>
                      <a:pt x="17013" y="8666"/>
                    </a:cubicBezTo>
                    <a:cubicBezTo>
                      <a:pt x="17013" y="4023"/>
                      <a:pt x="13004" y="0"/>
                      <a:pt x="8376" y="0"/>
                    </a:cubicBezTo>
                    <a:cubicBezTo>
                      <a:pt x="3750" y="0"/>
                      <a:pt x="0" y="3765"/>
                      <a:pt x="0" y="8409"/>
                    </a:cubicBezTo>
                    <a:cubicBezTo>
                      <a:pt x="0" y="13052"/>
                      <a:pt x="4008" y="17075"/>
                      <a:pt x="8635" y="17075"/>
                    </a:cubicBezTo>
                    <a:cubicBezTo>
                      <a:pt x="10173" y="17075"/>
                      <a:pt x="11614" y="16657"/>
                      <a:pt x="12852" y="15931"/>
                    </a:cubicBezTo>
                    <a:lnTo>
                      <a:pt x="17996" y="21094"/>
                    </a:lnTo>
                    <a:cubicBezTo>
                      <a:pt x="18500" y="21600"/>
                      <a:pt x="19317" y="21600"/>
                      <a:pt x="19819" y="21094"/>
                    </a:cubicBezTo>
                    <a:lnTo>
                      <a:pt x="21096" y="19815"/>
                    </a:lnTo>
                    <a:cubicBezTo>
                      <a:pt x="21600" y="19309"/>
                      <a:pt x="21417" y="18672"/>
                      <a:pt x="20914" y="181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39" name="Group 9"/>
            <p:cNvGrpSpPr/>
            <p:nvPr/>
          </p:nvGrpSpPr>
          <p:grpSpPr>
            <a:xfrm>
              <a:off x="4386768" y="4446874"/>
              <a:ext cx="815535" cy="815534"/>
              <a:chOff x="4386768" y="4446874"/>
              <a:chExt cx="815535" cy="815534"/>
            </a:xfrm>
          </p:grpSpPr>
          <p:sp>
            <p:nvSpPr>
              <p:cNvPr id="40" name="Oval 10"/>
              <p:cNvSpPr/>
              <p:nvPr/>
            </p:nvSpPr>
            <p:spPr>
              <a:xfrm>
                <a:off x="4386768" y="4446874"/>
                <a:ext cx="815535" cy="815534"/>
              </a:xfrm>
              <a:prstGeom prst="ellipse">
                <a:avLst/>
              </a:prstGeom>
              <a:solidFill>
                <a:schemeClr val="accent3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" name="Freeform: Shape 11"/>
              <p:cNvSpPr/>
              <p:nvPr/>
            </p:nvSpPr>
            <p:spPr>
              <a:xfrm>
                <a:off x="4633067" y="4702147"/>
                <a:ext cx="330404" cy="3049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692" y="12333"/>
                    </a:moveTo>
                    <a:cubicBezTo>
                      <a:pt x="19528" y="12511"/>
                      <a:pt x="19333" y="12600"/>
                      <a:pt x="19107" y="12600"/>
                    </a:cubicBezTo>
                    <a:cubicBezTo>
                      <a:pt x="18882" y="12600"/>
                      <a:pt x="18688" y="12511"/>
                      <a:pt x="18524" y="12333"/>
                    </a:cubicBezTo>
                    <a:cubicBezTo>
                      <a:pt x="18360" y="12155"/>
                      <a:pt x="18277" y="11944"/>
                      <a:pt x="18277" y="11700"/>
                    </a:cubicBezTo>
                    <a:cubicBezTo>
                      <a:pt x="18277" y="11456"/>
                      <a:pt x="18360" y="11245"/>
                      <a:pt x="18524" y="11067"/>
                    </a:cubicBezTo>
                    <a:cubicBezTo>
                      <a:pt x="18688" y="10889"/>
                      <a:pt x="18882" y="10800"/>
                      <a:pt x="19107" y="10800"/>
                    </a:cubicBezTo>
                    <a:cubicBezTo>
                      <a:pt x="19333" y="10800"/>
                      <a:pt x="19528" y="10889"/>
                      <a:pt x="19692" y="11067"/>
                    </a:cubicBezTo>
                    <a:cubicBezTo>
                      <a:pt x="19857" y="11245"/>
                      <a:pt x="19938" y="11456"/>
                      <a:pt x="19938" y="11700"/>
                    </a:cubicBezTo>
                    <a:cubicBezTo>
                      <a:pt x="19938" y="11944"/>
                      <a:pt x="19857" y="12155"/>
                      <a:pt x="19692" y="12333"/>
                    </a:cubicBezTo>
                    <a:cubicBezTo>
                      <a:pt x="19692" y="12333"/>
                      <a:pt x="19692" y="12333"/>
                      <a:pt x="19692" y="12333"/>
                    </a:cubicBezTo>
                    <a:close/>
                    <a:moveTo>
                      <a:pt x="16616" y="10800"/>
                    </a:moveTo>
                    <a:lnTo>
                      <a:pt x="4984" y="10800"/>
                    </a:lnTo>
                    <a:lnTo>
                      <a:pt x="4984" y="1800"/>
                    </a:lnTo>
                    <a:lnTo>
                      <a:pt x="13292" y="1800"/>
                    </a:lnTo>
                    <a:lnTo>
                      <a:pt x="13292" y="4050"/>
                    </a:lnTo>
                    <a:cubicBezTo>
                      <a:pt x="13292" y="4425"/>
                      <a:pt x="13414" y="4744"/>
                      <a:pt x="13655" y="5006"/>
                    </a:cubicBezTo>
                    <a:cubicBezTo>
                      <a:pt x="13898" y="5269"/>
                      <a:pt x="14192" y="5400"/>
                      <a:pt x="14538" y="5400"/>
                    </a:cubicBezTo>
                    <a:lnTo>
                      <a:pt x="16616" y="5400"/>
                    </a:lnTo>
                    <a:cubicBezTo>
                      <a:pt x="16616" y="5400"/>
                      <a:pt x="16616" y="10800"/>
                      <a:pt x="16616" y="10800"/>
                    </a:cubicBezTo>
                    <a:close/>
                    <a:moveTo>
                      <a:pt x="16616" y="19800"/>
                    </a:moveTo>
                    <a:lnTo>
                      <a:pt x="4984" y="19800"/>
                    </a:lnTo>
                    <a:lnTo>
                      <a:pt x="4984" y="16200"/>
                    </a:lnTo>
                    <a:lnTo>
                      <a:pt x="16616" y="16200"/>
                    </a:lnTo>
                    <a:cubicBezTo>
                      <a:pt x="16616" y="16200"/>
                      <a:pt x="16616" y="19800"/>
                      <a:pt x="16616" y="19800"/>
                    </a:cubicBezTo>
                    <a:close/>
                    <a:moveTo>
                      <a:pt x="20867" y="9795"/>
                    </a:moveTo>
                    <a:cubicBezTo>
                      <a:pt x="20378" y="9265"/>
                      <a:pt x="19791" y="9000"/>
                      <a:pt x="19107" y="9000"/>
                    </a:cubicBezTo>
                    <a:lnTo>
                      <a:pt x="18277" y="9000"/>
                    </a:lnTo>
                    <a:lnTo>
                      <a:pt x="18277" y="5400"/>
                    </a:lnTo>
                    <a:cubicBezTo>
                      <a:pt x="18277" y="5025"/>
                      <a:pt x="18190" y="4613"/>
                      <a:pt x="18018" y="4163"/>
                    </a:cubicBezTo>
                    <a:cubicBezTo>
                      <a:pt x="17844" y="3712"/>
                      <a:pt x="17637" y="3356"/>
                      <a:pt x="17394" y="3094"/>
                    </a:cubicBezTo>
                    <a:lnTo>
                      <a:pt x="15421" y="957"/>
                    </a:lnTo>
                    <a:cubicBezTo>
                      <a:pt x="15179" y="694"/>
                      <a:pt x="14850" y="469"/>
                      <a:pt x="14435" y="281"/>
                    </a:cubicBezTo>
                    <a:cubicBezTo>
                      <a:pt x="14020" y="94"/>
                      <a:pt x="13638" y="0"/>
                      <a:pt x="13292" y="0"/>
                    </a:cubicBezTo>
                    <a:lnTo>
                      <a:pt x="4569" y="0"/>
                    </a:lnTo>
                    <a:cubicBezTo>
                      <a:pt x="4223" y="0"/>
                      <a:pt x="3929" y="132"/>
                      <a:pt x="3687" y="394"/>
                    </a:cubicBezTo>
                    <a:cubicBezTo>
                      <a:pt x="3444" y="656"/>
                      <a:pt x="3323" y="975"/>
                      <a:pt x="3323" y="1350"/>
                    </a:cubicBezTo>
                    <a:lnTo>
                      <a:pt x="3323" y="9000"/>
                    </a:lnTo>
                    <a:lnTo>
                      <a:pt x="2493" y="9000"/>
                    </a:lnTo>
                    <a:cubicBezTo>
                      <a:pt x="1809" y="9000"/>
                      <a:pt x="1222" y="9265"/>
                      <a:pt x="734" y="9795"/>
                    </a:cubicBezTo>
                    <a:cubicBezTo>
                      <a:pt x="244" y="10324"/>
                      <a:pt x="0" y="10960"/>
                      <a:pt x="0" y="11700"/>
                    </a:cubicBezTo>
                    <a:lnTo>
                      <a:pt x="0" y="17550"/>
                    </a:lnTo>
                    <a:cubicBezTo>
                      <a:pt x="0" y="17673"/>
                      <a:pt x="41" y="17777"/>
                      <a:pt x="124" y="17866"/>
                    </a:cubicBezTo>
                    <a:cubicBezTo>
                      <a:pt x="205" y="17956"/>
                      <a:pt x="303" y="18000"/>
                      <a:pt x="415" y="18000"/>
                    </a:cubicBezTo>
                    <a:lnTo>
                      <a:pt x="3323" y="18000"/>
                    </a:lnTo>
                    <a:lnTo>
                      <a:pt x="3323" y="20250"/>
                    </a:lnTo>
                    <a:cubicBezTo>
                      <a:pt x="3323" y="20625"/>
                      <a:pt x="3444" y="20944"/>
                      <a:pt x="3687" y="21206"/>
                    </a:cubicBezTo>
                    <a:cubicBezTo>
                      <a:pt x="3929" y="21468"/>
                      <a:pt x="4223" y="21600"/>
                      <a:pt x="4569" y="21600"/>
                    </a:cubicBezTo>
                    <a:lnTo>
                      <a:pt x="17031" y="21600"/>
                    </a:lnTo>
                    <a:cubicBezTo>
                      <a:pt x="17377" y="21600"/>
                      <a:pt x="17671" y="21468"/>
                      <a:pt x="17913" y="21206"/>
                    </a:cubicBezTo>
                    <a:cubicBezTo>
                      <a:pt x="18156" y="20943"/>
                      <a:pt x="18277" y="20625"/>
                      <a:pt x="18277" y="20250"/>
                    </a:cubicBezTo>
                    <a:lnTo>
                      <a:pt x="18277" y="18000"/>
                    </a:lnTo>
                    <a:lnTo>
                      <a:pt x="21185" y="18000"/>
                    </a:lnTo>
                    <a:cubicBezTo>
                      <a:pt x="21297" y="18000"/>
                      <a:pt x="21395" y="17956"/>
                      <a:pt x="21476" y="17866"/>
                    </a:cubicBezTo>
                    <a:cubicBezTo>
                      <a:pt x="21559" y="17777"/>
                      <a:pt x="21600" y="17673"/>
                      <a:pt x="21600" y="17550"/>
                    </a:cubicBezTo>
                    <a:lnTo>
                      <a:pt x="21600" y="11700"/>
                    </a:lnTo>
                    <a:cubicBezTo>
                      <a:pt x="21600" y="10960"/>
                      <a:pt x="21356" y="10324"/>
                      <a:pt x="20867" y="9795"/>
                    </a:cubicBezTo>
                    <a:cubicBezTo>
                      <a:pt x="20867" y="9795"/>
                      <a:pt x="20867" y="9795"/>
                      <a:pt x="20867" y="979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5" name="千图PPT彼岸天：ID 8661124库_组合 24"/>
          <p:cNvGrpSpPr/>
          <p:nvPr>
            <p:custDataLst>
              <p:tags r:id="rId2"/>
            </p:custDataLst>
          </p:nvPr>
        </p:nvGrpSpPr>
        <p:grpSpPr>
          <a:xfrm>
            <a:off x="8170814" y="1697288"/>
            <a:ext cx="2749722" cy="3463424"/>
            <a:chOff x="8170814" y="1912116"/>
            <a:chExt cx="2749722" cy="3463424"/>
          </a:xfrm>
        </p:grpSpPr>
        <p:grpSp>
          <p:nvGrpSpPr>
            <p:cNvPr id="20" name="Group 25"/>
            <p:cNvGrpSpPr/>
            <p:nvPr/>
          </p:nvGrpSpPr>
          <p:grpSpPr>
            <a:xfrm>
              <a:off x="8170814" y="1912116"/>
              <a:ext cx="2611177" cy="3463424"/>
              <a:chOff x="1193500" y="1491637"/>
              <a:chExt cx="3761195" cy="3463424"/>
            </a:xfrm>
          </p:grpSpPr>
          <p:grpSp>
            <p:nvGrpSpPr>
              <p:cNvPr id="23" name="Group 28"/>
              <p:cNvGrpSpPr/>
              <p:nvPr/>
            </p:nvGrpSpPr>
            <p:grpSpPr>
              <a:xfrm>
                <a:off x="1193500" y="1491637"/>
                <a:ext cx="3761195" cy="815608"/>
                <a:chOff x="1317257" y="1824875"/>
                <a:chExt cx="3761195" cy="815608"/>
              </a:xfrm>
            </p:grpSpPr>
            <p:sp>
              <p:nvSpPr>
                <p:cNvPr id="30" name="TextBox 35"/>
                <p:cNvSpPr txBox="1"/>
                <p:nvPr/>
              </p:nvSpPr>
              <p:spPr>
                <a:xfrm>
                  <a:off x="1317257" y="2132652"/>
                  <a:ext cx="3761195" cy="5078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rmAutofit lnSpcReduction="10000"/>
                </a:bodyPr>
                <a:lstStyle/>
                <a:p>
                  <a:pPr algn="r">
                    <a:lnSpc>
                      <a:spcPct val="120000"/>
                    </a:lnSpc>
                  </a:pPr>
                  <a:r>
                    <a:rPr lang="zh-CN" altLang="en-US" sz="1000" dirty="0"/>
                    <a:t>Please replace the text content copy your content to this</a:t>
                  </a:r>
                  <a:br>
                    <a:rPr lang="zh-CN" altLang="en-US" sz="1000" dirty="0"/>
                  </a:br>
                  <a:endParaRPr lang="zh-CN" altLang="en-US" sz="1000" dirty="0"/>
                </a:p>
              </p:txBody>
            </p:sp>
            <p:sp>
              <p:nvSpPr>
                <p:cNvPr id="31" name="Rectangle 36"/>
                <p:cNvSpPr/>
                <p:nvPr/>
              </p:nvSpPr>
              <p:spPr>
                <a:xfrm>
                  <a:off x="1317257" y="1824875"/>
                  <a:ext cx="3761195" cy="307777"/>
                </a:xfrm>
                <a:prstGeom prst="rect">
                  <a:avLst/>
                </a:prstGeom>
              </p:spPr>
              <p:txBody>
                <a:bodyPr wrap="none" lIns="0" tIns="0" rIns="0" bIns="0">
                  <a:normAutofit/>
                </a:bodyPr>
                <a:lstStyle/>
                <a:p>
                  <a:pPr algn="r"/>
                  <a:r>
                    <a:rPr lang="zh-CN" altLang="en-US" sz="1600" b="1" dirty="0">
                      <a:solidFill>
                        <a:schemeClr val="accent1"/>
                      </a:solidFill>
                    </a:rPr>
                    <a:t>Enter the title text</a:t>
                  </a:r>
                </a:p>
              </p:txBody>
            </p:sp>
          </p:grpSp>
          <p:grpSp>
            <p:nvGrpSpPr>
              <p:cNvPr id="24" name="Group 29"/>
              <p:cNvGrpSpPr/>
              <p:nvPr/>
            </p:nvGrpSpPr>
            <p:grpSpPr>
              <a:xfrm>
                <a:off x="1193500" y="2815545"/>
                <a:ext cx="3761195" cy="815608"/>
                <a:chOff x="1317257" y="1824875"/>
                <a:chExt cx="3761195" cy="815608"/>
              </a:xfrm>
            </p:grpSpPr>
            <p:sp>
              <p:nvSpPr>
                <p:cNvPr id="28" name="TextBox 33"/>
                <p:cNvSpPr txBox="1"/>
                <p:nvPr/>
              </p:nvSpPr>
              <p:spPr>
                <a:xfrm>
                  <a:off x="1317257" y="2132652"/>
                  <a:ext cx="3761195" cy="5078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rmAutofit lnSpcReduction="10000"/>
                </a:bodyPr>
                <a:lstStyle/>
                <a:p>
                  <a:pPr algn="r">
                    <a:lnSpc>
                      <a:spcPct val="120000"/>
                    </a:lnSpc>
                  </a:pPr>
                  <a:r>
                    <a:rPr lang="zh-CN" altLang="en-US" sz="1000" dirty="0"/>
                    <a:t>Please replace the text content copy your content to this</a:t>
                  </a:r>
                  <a:br>
                    <a:rPr lang="zh-CN" altLang="en-US" sz="1000" dirty="0"/>
                  </a:br>
                  <a:endParaRPr lang="zh-CN" altLang="en-US" sz="1000" dirty="0"/>
                </a:p>
              </p:txBody>
            </p:sp>
            <p:sp>
              <p:nvSpPr>
                <p:cNvPr id="29" name="Rectangle 34"/>
                <p:cNvSpPr/>
                <p:nvPr/>
              </p:nvSpPr>
              <p:spPr>
                <a:xfrm>
                  <a:off x="1317257" y="1824875"/>
                  <a:ext cx="3761195" cy="307777"/>
                </a:xfrm>
                <a:prstGeom prst="rect">
                  <a:avLst/>
                </a:prstGeom>
              </p:spPr>
              <p:txBody>
                <a:bodyPr wrap="none" lIns="0" tIns="0" rIns="0" bIns="0">
                  <a:normAutofit/>
                </a:bodyPr>
                <a:lstStyle/>
                <a:p>
                  <a:pPr algn="r"/>
                  <a:r>
                    <a:rPr lang="zh-CN" altLang="en-US" sz="1600" b="1" dirty="0">
                      <a:solidFill>
                        <a:schemeClr val="accent2"/>
                      </a:solidFill>
                    </a:rPr>
                    <a:t>Enter the title text</a:t>
                  </a:r>
                </a:p>
              </p:txBody>
            </p:sp>
          </p:grpSp>
          <p:grpSp>
            <p:nvGrpSpPr>
              <p:cNvPr id="25" name="Group 30"/>
              <p:cNvGrpSpPr/>
              <p:nvPr/>
            </p:nvGrpSpPr>
            <p:grpSpPr>
              <a:xfrm>
                <a:off x="1193500" y="4139453"/>
                <a:ext cx="3761195" cy="815608"/>
                <a:chOff x="1317257" y="1824875"/>
                <a:chExt cx="3761195" cy="815608"/>
              </a:xfrm>
            </p:grpSpPr>
            <p:sp>
              <p:nvSpPr>
                <p:cNvPr id="26" name="TextBox 31"/>
                <p:cNvSpPr txBox="1"/>
                <p:nvPr/>
              </p:nvSpPr>
              <p:spPr>
                <a:xfrm>
                  <a:off x="1317257" y="2132652"/>
                  <a:ext cx="3761195" cy="5078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rmAutofit lnSpcReduction="10000"/>
                </a:bodyPr>
                <a:lstStyle/>
                <a:p>
                  <a:pPr algn="r">
                    <a:lnSpc>
                      <a:spcPct val="120000"/>
                    </a:lnSpc>
                  </a:pPr>
                  <a:r>
                    <a:rPr lang="zh-CN" altLang="en-US" sz="1000" dirty="0"/>
                    <a:t>Please replace the text content copy your content to this</a:t>
                  </a:r>
                  <a:br>
                    <a:rPr lang="zh-CN" altLang="en-US" sz="1000" dirty="0"/>
                  </a:br>
                  <a:endParaRPr lang="zh-CN" altLang="en-US" sz="1000" dirty="0"/>
                </a:p>
              </p:txBody>
            </p:sp>
            <p:sp>
              <p:nvSpPr>
                <p:cNvPr id="27" name="Rectangle 32"/>
                <p:cNvSpPr/>
                <p:nvPr/>
              </p:nvSpPr>
              <p:spPr>
                <a:xfrm>
                  <a:off x="1317257" y="1824875"/>
                  <a:ext cx="3761195" cy="307777"/>
                </a:xfrm>
                <a:prstGeom prst="rect">
                  <a:avLst/>
                </a:prstGeom>
              </p:spPr>
              <p:txBody>
                <a:bodyPr wrap="none" lIns="0" tIns="0" rIns="0" bIns="0">
                  <a:normAutofit/>
                </a:bodyPr>
                <a:lstStyle/>
                <a:p>
                  <a:pPr algn="r"/>
                  <a:r>
                    <a:rPr lang="zh-CN" altLang="en-US" sz="1600" b="1" dirty="0">
                      <a:solidFill>
                        <a:schemeClr val="accent5"/>
                      </a:solidFill>
                    </a:rPr>
                    <a:t>Enter the title text</a:t>
                  </a:r>
                </a:p>
              </p:txBody>
            </p:sp>
          </p:grpSp>
        </p:grpSp>
        <p:cxnSp>
          <p:nvCxnSpPr>
            <p:cNvPr id="21" name="Straight Connector 26"/>
            <p:cNvCxnSpPr/>
            <p:nvPr/>
          </p:nvCxnSpPr>
          <p:spPr>
            <a:xfrm>
              <a:off x="8472264" y="2924944"/>
              <a:ext cx="2448272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7"/>
            <p:cNvCxnSpPr/>
            <p:nvPr/>
          </p:nvCxnSpPr>
          <p:spPr>
            <a:xfrm>
              <a:off x="8472264" y="4263691"/>
              <a:ext cx="2448272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千图PPT彼岸天：ID 8661124库_组合 37"/>
          <p:cNvGrpSpPr/>
          <p:nvPr>
            <p:custDataLst>
              <p:tags r:id="rId3"/>
            </p:custDataLst>
          </p:nvPr>
        </p:nvGrpSpPr>
        <p:grpSpPr>
          <a:xfrm>
            <a:off x="1307468" y="1697288"/>
            <a:ext cx="2713719" cy="3463424"/>
            <a:chOff x="1307468" y="1697288"/>
            <a:chExt cx="2713719" cy="3463424"/>
          </a:xfrm>
        </p:grpSpPr>
        <p:grpSp>
          <p:nvGrpSpPr>
            <p:cNvPr id="7" name="Group 38"/>
            <p:cNvGrpSpPr/>
            <p:nvPr/>
          </p:nvGrpSpPr>
          <p:grpSpPr>
            <a:xfrm>
              <a:off x="1410010" y="1697288"/>
              <a:ext cx="2611177" cy="3463424"/>
              <a:chOff x="1193500" y="1491637"/>
              <a:chExt cx="3761195" cy="3463424"/>
            </a:xfrm>
          </p:grpSpPr>
          <p:grpSp>
            <p:nvGrpSpPr>
              <p:cNvPr id="11" name="Group 42"/>
              <p:cNvGrpSpPr/>
              <p:nvPr/>
            </p:nvGrpSpPr>
            <p:grpSpPr>
              <a:xfrm>
                <a:off x="1193500" y="1491637"/>
                <a:ext cx="3761195" cy="815608"/>
                <a:chOff x="1317257" y="1824875"/>
                <a:chExt cx="3761195" cy="815608"/>
              </a:xfrm>
            </p:grpSpPr>
            <p:sp>
              <p:nvSpPr>
                <p:cNvPr id="18" name="TextBox 49"/>
                <p:cNvSpPr txBox="1"/>
                <p:nvPr/>
              </p:nvSpPr>
              <p:spPr>
                <a:xfrm>
                  <a:off x="1317257" y="2132652"/>
                  <a:ext cx="3761195" cy="5078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rmAutofit lnSpcReduction="10000"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zh-CN" altLang="en-US" sz="1000" dirty="0"/>
                    <a:t>Please replace the text content copy your content to this</a:t>
                  </a:r>
                  <a:br>
                    <a:rPr lang="zh-CN" altLang="en-US" sz="1000" dirty="0"/>
                  </a:br>
                  <a:endParaRPr lang="zh-CN" altLang="en-US" sz="1000" dirty="0"/>
                </a:p>
              </p:txBody>
            </p:sp>
            <p:sp>
              <p:nvSpPr>
                <p:cNvPr id="19" name="Rectangle 50"/>
                <p:cNvSpPr/>
                <p:nvPr/>
              </p:nvSpPr>
              <p:spPr>
                <a:xfrm>
                  <a:off x="1317257" y="1824875"/>
                  <a:ext cx="3761195" cy="307777"/>
                </a:xfrm>
                <a:prstGeom prst="rect">
                  <a:avLst/>
                </a:prstGeom>
              </p:spPr>
              <p:txBody>
                <a:bodyPr wrap="none" lIns="0" tIns="0" rIns="0" bIns="0">
                  <a:normAutofit/>
                </a:bodyPr>
                <a:lstStyle/>
                <a:p>
                  <a:r>
                    <a:rPr lang="zh-CN" altLang="en-US" sz="1600" b="1" dirty="0">
                      <a:solidFill>
                        <a:schemeClr val="accent1"/>
                      </a:solidFill>
                    </a:rPr>
                    <a:t>Enter the title text</a:t>
                  </a:r>
                </a:p>
              </p:txBody>
            </p:sp>
          </p:grpSp>
          <p:grpSp>
            <p:nvGrpSpPr>
              <p:cNvPr id="12" name="Group 43"/>
              <p:cNvGrpSpPr/>
              <p:nvPr/>
            </p:nvGrpSpPr>
            <p:grpSpPr>
              <a:xfrm>
                <a:off x="1193500" y="2815545"/>
                <a:ext cx="3761195" cy="815608"/>
                <a:chOff x="1317257" y="1824875"/>
                <a:chExt cx="3761195" cy="815608"/>
              </a:xfrm>
            </p:grpSpPr>
            <p:sp>
              <p:nvSpPr>
                <p:cNvPr id="16" name="TextBox 47"/>
                <p:cNvSpPr txBox="1"/>
                <p:nvPr/>
              </p:nvSpPr>
              <p:spPr>
                <a:xfrm>
                  <a:off x="1317257" y="2132652"/>
                  <a:ext cx="3761195" cy="5078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rmAutofit lnSpcReduction="10000"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zh-CN" altLang="en-US" sz="1000" dirty="0"/>
                    <a:t>Please replace the text content copy your content to this</a:t>
                  </a:r>
                  <a:br>
                    <a:rPr lang="zh-CN" altLang="en-US" sz="1000" dirty="0"/>
                  </a:br>
                  <a:endParaRPr lang="zh-CN" altLang="en-US" sz="1000" dirty="0"/>
                </a:p>
              </p:txBody>
            </p:sp>
            <p:sp>
              <p:nvSpPr>
                <p:cNvPr id="17" name="Rectangle 48"/>
                <p:cNvSpPr/>
                <p:nvPr/>
              </p:nvSpPr>
              <p:spPr>
                <a:xfrm>
                  <a:off x="1317257" y="1824875"/>
                  <a:ext cx="3761195" cy="307777"/>
                </a:xfrm>
                <a:prstGeom prst="rect">
                  <a:avLst/>
                </a:prstGeom>
              </p:spPr>
              <p:txBody>
                <a:bodyPr wrap="none" lIns="0" tIns="0" rIns="0" bIns="0">
                  <a:normAutofit/>
                </a:bodyPr>
                <a:lstStyle/>
                <a:p>
                  <a:r>
                    <a:rPr lang="zh-CN" altLang="en-US" sz="1600" b="1" dirty="0">
                      <a:solidFill>
                        <a:schemeClr val="accent2"/>
                      </a:solidFill>
                    </a:rPr>
                    <a:t>Enter the title text</a:t>
                  </a:r>
                </a:p>
              </p:txBody>
            </p:sp>
          </p:grpSp>
          <p:grpSp>
            <p:nvGrpSpPr>
              <p:cNvPr id="13" name="Group 44"/>
              <p:cNvGrpSpPr/>
              <p:nvPr/>
            </p:nvGrpSpPr>
            <p:grpSpPr>
              <a:xfrm>
                <a:off x="1193500" y="4139453"/>
                <a:ext cx="3761195" cy="815608"/>
                <a:chOff x="1317257" y="1824875"/>
                <a:chExt cx="3761195" cy="815608"/>
              </a:xfrm>
            </p:grpSpPr>
            <p:sp>
              <p:nvSpPr>
                <p:cNvPr id="14" name="TextBox 45"/>
                <p:cNvSpPr txBox="1"/>
                <p:nvPr/>
              </p:nvSpPr>
              <p:spPr>
                <a:xfrm>
                  <a:off x="1317257" y="2132652"/>
                  <a:ext cx="3761195" cy="5078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rmAutofit lnSpcReduction="10000"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zh-CN" altLang="en-US" sz="1000" dirty="0"/>
                    <a:t>Please replace the text content copy your content to this</a:t>
                  </a:r>
                  <a:br>
                    <a:rPr lang="zh-CN" altLang="en-US" sz="1000" dirty="0"/>
                  </a:br>
                  <a:endParaRPr lang="zh-CN" altLang="en-US" sz="1000" dirty="0"/>
                </a:p>
              </p:txBody>
            </p:sp>
            <p:sp>
              <p:nvSpPr>
                <p:cNvPr id="15" name="Rectangle 46"/>
                <p:cNvSpPr/>
                <p:nvPr/>
              </p:nvSpPr>
              <p:spPr>
                <a:xfrm>
                  <a:off x="1317257" y="1824875"/>
                  <a:ext cx="3761195" cy="307777"/>
                </a:xfrm>
                <a:prstGeom prst="rect">
                  <a:avLst/>
                </a:prstGeom>
              </p:spPr>
              <p:txBody>
                <a:bodyPr wrap="none" lIns="0" tIns="0" rIns="0" bIns="0">
                  <a:normAutofit/>
                </a:bodyPr>
                <a:lstStyle/>
                <a:p>
                  <a:r>
                    <a:rPr lang="zh-CN" altLang="en-US" sz="1600" b="1" dirty="0">
                      <a:solidFill>
                        <a:schemeClr val="accent5"/>
                      </a:solidFill>
                    </a:rPr>
                    <a:t>Enter the title text</a:t>
                  </a:r>
                </a:p>
              </p:txBody>
            </p:sp>
          </p:grpSp>
        </p:grpSp>
        <p:grpSp>
          <p:nvGrpSpPr>
            <p:cNvPr id="8" name="Group 39"/>
            <p:cNvGrpSpPr/>
            <p:nvPr/>
          </p:nvGrpSpPr>
          <p:grpSpPr>
            <a:xfrm>
              <a:off x="1307468" y="2710116"/>
              <a:ext cx="2448272" cy="1338747"/>
              <a:chOff x="1307468" y="2924944"/>
              <a:chExt cx="2448272" cy="1338747"/>
            </a:xfrm>
          </p:grpSpPr>
          <p:cxnSp>
            <p:nvCxnSpPr>
              <p:cNvPr id="9" name="Straight Connector 40"/>
              <p:cNvCxnSpPr/>
              <p:nvPr/>
            </p:nvCxnSpPr>
            <p:spPr>
              <a:xfrm>
                <a:off x="1307468" y="2924944"/>
                <a:ext cx="2448272" cy="0"/>
              </a:xfrm>
              <a:prstGeom prst="line">
                <a:avLst/>
              </a:prstGeom>
              <a:ln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/>
              <p:cNvCxnSpPr/>
              <p:nvPr/>
            </p:nvCxnSpPr>
            <p:spPr>
              <a:xfrm>
                <a:off x="1307468" y="4263691"/>
                <a:ext cx="2448272" cy="0"/>
              </a:xfrm>
              <a:prstGeom prst="line">
                <a:avLst/>
              </a:prstGeom>
              <a:ln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矩形 1"/>
          <p:cNvSpPr/>
          <p:nvPr userDrawn="1"/>
        </p:nvSpPr>
        <p:spPr>
          <a:xfrm>
            <a:off x="4605038" y="453522"/>
            <a:ext cx="2646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spc="300" dirty="0">
                <a:solidFill>
                  <a:schemeClr val="tx1"/>
                </a:solidFill>
                <a:latin typeface="造字工房俊雅（非商用）常规体" pitchFamily="50" charset="-122"/>
                <a:ea typeface="造字工房俊雅（非商用）常规体" pitchFamily="50" charset="-122"/>
              </a:rPr>
              <a:t>Please enter the title here</a:t>
            </a:r>
            <a:endParaRPr lang="en-US" altLang="zh-CN" sz="2800" spc="300" dirty="0">
              <a:solidFill>
                <a:schemeClr val="tx1"/>
              </a:solidFill>
              <a:latin typeface="造字工房俊雅（非商用）常规体" pitchFamily="50" charset="-122"/>
              <a:ea typeface="造字工房俊雅（非商用）常规体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千图PPT彼岸天：ID 8661124库_组合 2"/>
          <p:cNvGrpSpPr/>
          <p:nvPr>
            <p:custDataLst>
              <p:tags r:id="rId1"/>
            </p:custDataLst>
          </p:nvPr>
        </p:nvGrpSpPr>
        <p:grpSpPr>
          <a:xfrm>
            <a:off x="1559496" y="2952937"/>
            <a:ext cx="9229181" cy="1729097"/>
            <a:chOff x="926817" y="2952937"/>
            <a:chExt cx="9229181" cy="1729097"/>
          </a:xfrm>
        </p:grpSpPr>
        <p:sp>
          <p:nvSpPr>
            <p:cNvPr id="20" name="Arc 48"/>
            <p:cNvSpPr/>
            <p:nvPr/>
          </p:nvSpPr>
          <p:spPr>
            <a:xfrm>
              <a:off x="8148199" y="2952937"/>
              <a:ext cx="1729097" cy="1729097"/>
            </a:xfrm>
            <a:prstGeom prst="arc">
              <a:avLst>
                <a:gd name="adj1" fmla="val 11792622"/>
                <a:gd name="adj2" fmla="val 20673024"/>
              </a:avLst>
            </a:prstGeom>
            <a:ln w="889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Oval 49"/>
            <p:cNvSpPr/>
            <p:nvPr/>
          </p:nvSpPr>
          <p:spPr bwMode="auto">
            <a:xfrm>
              <a:off x="9598593" y="3508069"/>
              <a:ext cx="557405" cy="557405"/>
            </a:xfrm>
            <a:prstGeom prst="ellipse">
              <a:avLst/>
            </a:prstGeom>
            <a:solidFill>
              <a:schemeClr val="accent6"/>
            </a:solidFill>
            <a:ln w="57150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 vert="horz" wrap="none" lIns="91440" tIns="45720" rIns="91440" bIns="45720" anchor="ctr" anchorCtr="1" compatLnSpc="1">
              <a:norm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</a:rPr>
                <a:t>06</a:t>
              </a:r>
            </a:p>
          </p:txBody>
        </p:sp>
        <p:sp>
          <p:nvSpPr>
            <p:cNvPr id="22" name="Arc 50"/>
            <p:cNvSpPr/>
            <p:nvPr/>
          </p:nvSpPr>
          <p:spPr>
            <a:xfrm flipV="1">
              <a:off x="6412531" y="2952937"/>
              <a:ext cx="1729097" cy="1729097"/>
            </a:xfrm>
            <a:prstGeom prst="arc">
              <a:avLst>
                <a:gd name="adj1" fmla="val 11792622"/>
                <a:gd name="adj2" fmla="val 20673024"/>
              </a:avLst>
            </a:prstGeom>
            <a:ln w="889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Oval 51"/>
            <p:cNvSpPr/>
            <p:nvPr/>
          </p:nvSpPr>
          <p:spPr bwMode="auto">
            <a:xfrm>
              <a:off x="7864238" y="3569497"/>
              <a:ext cx="557405" cy="557405"/>
            </a:xfrm>
            <a:prstGeom prst="ellipse">
              <a:avLst/>
            </a:prstGeom>
            <a:solidFill>
              <a:schemeClr val="accent5"/>
            </a:solidFill>
            <a:ln w="57150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 vert="horz" wrap="none" lIns="91440" tIns="45720" rIns="91440" bIns="45720" anchor="ctr" anchorCtr="1" compatLnSpc="1">
              <a:norm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</a:rPr>
                <a:t>05</a:t>
              </a:r>
            </a:p>
          </p:txBody>
        </p:sp>
        <p:sp>
          <p:nvSpPr>
            <p:cNvPr id="24" name="Arc 52"/>
            <p:cNvSpPr/>
            <p:nvPr/>
          </p:nvSpPr>
          <p:spPr>
            <a:xfrm>
              <a:off x="4676861" y="2952937"/>
              <a:ext cx="1729097" cy="1729097"/>
            </a:xfrm>
            <a:prstGeom prst="arc">
              <a:avLst>
                <a:gd name="adj1" fmla="val 11792622"/>
                <a:gd name="adj2" fmla="val 20673024"/>
              </a:avLst>
            </a:prstGeom>
            <a:ln w="889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Oval 53"/>
            <p:cNvSpPr/>
            <p:nvPr/>
          </p:nvSpPr>
          <p:spPr bwMode="auto">
            <a:xfrm>
              <a:off x="6129883" y="3508069"/>
              <a:ext cx="557405" cy="557405"/>
            </a:xfrm>
            <a:prstGeom prst="ellipse">
              <a:avLst/>
            </a:prstGeom>
            <a:solidFill>
              <a:schemeClr val="accent4"/>
            </a:solidFill>
            <a:ln w="57150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 vert="horz" wrap="none" lIns="91440" tIns="45720" rIns="91440" bIns="45720" anchor="ctr" anchorCtr="1" compatLnSpc="1">
              <a:norm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</a:rPr>
                <a:t>04</a:t>
              </a:r>
            </a:p>
          </p:txBody>
        </p:sp>
        <p:sp>
          <p:nvSpPr>
            <p:cNvPr id="26" name="Arc 54"/>
            <p:cNvSpPr/>
            <p:nvPr/>
          </p:nvSpPr>
          <p:spPr>
            <a:xfrm flipV="1">
              <a:off x="2941190" y="2952937"/>
              <a:ext cx="1729097" cy="1729097"/>
            </a:xfrm>
            <a:prstGeom prst="arc">
              <a:avLst>
                <a:gd name="adj1" fmla="val 11792622"/>
                <a:gd name="adj2" fmla="val 20673024"/>
              </a:avLst>
            </a:prstGeom>
            <a:ln w="889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Oval 55"/>
            <p:cNvSpPr/>
            <p:nvPr/>
          </p:nvSpPr>
          <p:spPr bwMode="auto">
            <a:xfrm>
              <a:off x="4395527" y="3569497"/>
              <a:ext cx="557405" cy="557405"/>
            </a:xfrm>
            <a:prstGeom prst="ellipse">
              <a:avLst/>
            </a:prstGeom>
            <a:solidFill>
              <a:schemeClr val="accent3"/>
            </a:solidFill>
            <a:ln w="57150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 vert="horz" wrap="none" lIns="91440" tIns="45720" rIns="91440" bIns="45720" anchor="ctr" anchorCtr="1" compatLnSpc="1">
              <a:norm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</a:rPr>
                <a:t>03</a:t>
              </a:r>
            </a:p>
          </p:txBody>
        </p:sp>
        <p:sp>
          <p:nvSpPr>
            <p:cNvPr id="28" name="Arc 56"/>
            <p:cNvSpPr/>
            <p:nvPr/>
          </p:nvSpPr>
          <p:spPr>
            <a:xfrm>
              <a:off x="1205519" y="2952937"/>
              <a:ext cx="1729097" cy="1729097"/>
            </a:xfrm>
            <a:prstGeom prst="arc">
              <a:avLst>
                <a:gd name="adj1" fmla="val 11792622"/>
                <a:gd name="adj2" fmla="val 20673024"/>
              </a:avLst>
            </a:prstGeom>
            <a:ln w="889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Oval 57"/>
            <p:cNvSpPr/>
            <p:nvPr/>
          </p:nvSpPr>
          <p:spPr bwMode="auto">
            <a:xfrm>
              <a:off x="926817" y="3508069"/>
              <a:ext cx="557405" cy="557405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 vert="horz" wrap="none" lIns="91440" tIns="45720" rIns="91440" bIns="45720" anchor="ctr" anchorCtr="1" compatLnSpc="1">
              <a:norm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</a:rPr>
                <a:t>01</a:t>
              </a:r>
            </a:p>
          </p:txBody>
        </p:sp>
        <p:sp>
          <p:nvSpPr>
            <p:cNvPr id="30" name="Oval 58"/>
            <p:cNvSpPr/>
            <p:nvPr/>
          </p:nvSpPr>
          <p:spPr bwMode="auto">
            <a:xfrm>
              <a:off x="2661172" y="3508069"/>
              <a:ext cx="557405" cy="557405"/>
            </a:xfrm>
            <a:prstGeom prst="ellipse">
              <a:avLst/>
            </a:prstGeom>
            <a:solidFill>
              <a:schemeClr val="accent2"/>
            </a:solidFill>
            <a:ln w="57150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 vert="horz" wrap="none" lIns="91440" tIns="45720" rIns="91440" bIns="45720" anchor="ctr" anchorCtr="1" compatLnSpc="1">
              <a:norm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02</a:t>
              </a:r>
            </a:p>
          </p:txBody>
        </p:sp>
      </p:grpSp>
      <p:grpSp>
        <p:nvGrpSpPr>
          <p:cNvPr id="5" name="千图PPT彼岸天：ID 8661124库_组合 3"/>
          <p:cNvGrpSpPr/>
          <p:nvPr>
            <p:custDataLst>
              <p:tags r:id="rId2"/>
            </p:custDataLst>
          </p:nvPr>
        </p:nvGrpSpPr>
        <p:grpSpPr>
          <a:xfrm>
            <a:off x="6786770" y="4682034"/>
            <a:ext cx="2913191" cy="1082161"/>
            <a:chOff x="6240016" y="4869160"/>
            <a:chExt cx="2913191" cy="1082161"/>
          </a:xfrm>
        </p:grpSpPr>
        <p:sp>
          <p:nvSpPr>
            <p:cNvPr id="18" name="TextBox 36"/>
            <p:cNvSpPr txBox="1"/>
            <p:nvPr/>
          </p:nvSpPr>
          <p:spPr bwMode="auto">
            <a:xfrm>
              <a:off x="6240016" y="4869160"/>
              <a:ext cx="2913191" cy="525982"/>
            </a:xfrm>
            <a:prstGeom prst="rect">
              <a:avLst/>
            </a:prstGeom>
            <a:noFill/>
          </p:spPr>
          <p:txBody>
            <a:bodyPr wrap="none" lIns="0" tIns="0" rIns="0" bIns="0" anchor="b" anchorCtr="0">
              <a:normAutofit/>
            </a:bodyPr>
            <a:lstStyle/>
            <a:p>
              <a:pPr algn="l" latinLnBrk="0"/>
              <a:r>
                <a:rPr lang="zh-CN" altLang="en-US" sz="1400" dirty="0">
                  <a:solidFill>
                    <a:schemeClr val="accent4">
                      <a:lumMod val="100000"/>
                    </a:schemeClr>
                  </a:solidFill>
                  <a:effectLst/>
                </a:rPr>
                <a:t>Enter the title text</a:t>
              </a:r>
            </a:p>
          </p:txBody>
        </p:sp>
        <p:sp>
          <p:nvSpPr>
            <p:cNvPr id="19" name="TextBox 37"/>
            <p:cNvSpPr txBox="1"/>
            <p:nvPr/>
          </p:nvSpPr>
          <p:spPr bwMode="auto">
            <a:xfrm>
              <a:off x="6240016" y="5395142"/>
              <a:ext cx="2913191" cy="556179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norm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1000" b="0" dirty="0">
                  <a:solidFill>
                    <a:schemeClr val="tx1"/>
                  </a:solidFill>
                  <a:effectLst/>
                </a:rPr>
                <a:t>Please replace the text content copy your content to this </a:t>
              </a:r>
              <a:br>
                <a:rPr lang="zh-CN" altLang="en-US" sz="1000" b="0" dirty="0">
                  <a:solidFill>
                    <a:schemeClr val="tx1"/>
                  </a:solidFill>
                  <a:effectLst/>
                </a:rPr>
              </a:br>
              <a:endParaRPr lang="zh-CN" altLang="en-US" sz="1000" b="0" dirty="0"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6" name="千图PPT彼岸天：ID 8661124库_组合 39"/>
          <p:cNvGrpSpPr/>
          <p:nvPr>
            <p:custDataLst>
              <p:tags r:id="rId3"/>
            </p:custDataLst>
          </p:nvPr>
        </p:nvGrpSpPr>
        <p:grpSpPr>
          <a:xfrm>
            <a:off x="3293851" y="4682034"/>
            <a:ext cx="2913191" cy="1082161"/>
            <a:chOff x="6240016" y="4869160"/>
            <a:chExt cx="2913191" cy="1082161"/>
          </a:xfrm>
        </p:grpSpPr>
        <p:sp>
          <p:nvSpPr>
            <p:cNvPr id="16" name="TextBox 40"/>
            <p:cNvSpPr txBox="1"/>
            <p:nvPr/>
          </p:nvSpPr>
          <p:spPr bwMode="auto">
            <a:xfrm>
              <a:off x="6240016" y="4869160"/>
              <a:ext cx="2913191" cy="525982"/>
            </a:xfrm>
            <a:prstGeom prst="rect">
              <a:avLst/>
            </a:prstGeom>
            <a:noFill/>
          </p:spPr>
          <p:txBody>
            <a:bodyPr wrap="none" lIns="0" tIns="0" rIns="0" bIns="0" anchor="b" anchorCtr="0">
              <a:normAutofit/>
            </a:bodyPr>
            <a:lstStyle/>
            <a:p>
              <a:pPr algn="l" latinLnBrk="0"/>
              <a:r>
                <a:rPr lang="zh-CN" altLang="en-US" sz="1400" dirty="0">
                  <a:solidFill>
                    <a:schemeClr val="accent2">
                      <a:lumMod val="100000"/>
                    </a:schemeClr>
                  </a:solidFill>
                  <a:effectLst/>
                </a:rPr>
                <a:t>Enter the title text</a:t>
              </a:r>
            </a:p>
          </p:txBody>
        </p:sp>
        <p:sp>
          <p:nvSpPr>
            <p:cNvPr id="17" name="TextBox 41"/>
            <p:cNvSpPr txBox="1"/>
            <p:nvPr/>
          </p:nvSpPr>
          <p:spPr bwMode="auto">
            <a:xfrm>
              <a:off x="6240016" y="5395142"/>
              <a:ext cx="2913191" cy="556179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norm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1000" b="0" dirty="0">
                  <a:solidFill>
                    <a:schemeClr val="tx1"/>
                  </a:solidFill>
                  <a:effectLst/>
                </a:rPr>
                <a:t>Please replace the text content copy your content to this </a:t>
              </a:r>
              <a:br>
                <a:rPr lang="zh-CN" altLang="en-US" sz="1000" b="0" dirty="0">
                  <a:solidFill>
                    <a:schemeClr val="tx1"/>
                  </a:solidFill>
                  <a:effectLst/>
                </a:rPr>
              </a:br>
              <a:endParaRPr lang="zh-CN" altLang="en-US" sz="1000" b="0" dirty="0"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7" name="千图PPT彼岸天：ID 8661124库_组合 4"/>
          <p:cNvGrpSpPr/>
          <p:nvPr>
            <p:custDataLst>
              <p:tags r:id="rId4"/>
            </p:custDataLst>
          </p:nvPr>
        </p:nvGrpSpPr>
        <p:grpSpPr>
          <a:xfrm>
            <a:off x="1559496" y="1718222"/>
            <a:ext cx="2913191" cy="1234715"/>
            <a:chOff x="983432" y="1772817"/>
            <a:chExt cx="2913191" cy="1234715"/>
          </a:xfrm>
        </p:grpSpPr>
        <p:sp>
          <p:nvSpPr>
            <p:cNvPr id="14" name="TextBox 43"/>
            <p:cNvSpPr txBox="1"/>
            <p:nvPr/>
          </p:nvSpPr>
          <p:spPr bwMode="auto">
            <a:xfrm>
              <a:off x="983432" y="1772817"/>
              <a:ext cx="2913191" cy="337980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rmAutofit/>
            </a:bodyPr>
            <a:lstStyle/>
            <a:p>
              <a:pPr algn="l" latinLnBrk="0"/>
              <a:r>
                <a:rPr lang="zh-CN" altLang="en-US" sz="1400" dirty="0">
                  <a:solidFill>
                    <a:schemeClr val="accent1">
                      <a:lumMod val="100000"/>
                    </a:schemeClr>
                  </a:solidFill>
                  <a:effectLst/>
                </a:rPr>
                <a:t>Enter the title text</a:t>
              </a:r>
            </a:p>
          </p:txBody>
        </p:sp>
        <p:sp>
          <p:nvSpPr>
            <p:cNvPr id="15" name="TextBox 44"/>
            <p:cNvSpPr txBox="1"/>
            <p:nvPr/>
          </p:nvSpPr>
          <p:spPr bwMode="auto">
            <a:xfrm>
              <a:off x="983432" y="2110797"/>
              <a:ext cx="2913191" cy="896735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norm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1000" b="0" dirty="0">
                  <a:solidFill>
                    <a:schemeClr val="tx1"/>
                  </a:solidFill>
                  <a:effectLst/>
                </a:rPr>
                <a:t>Please replace the text content copy your content to this </a:t>
              </a:r>
              <a:br>
                <a:rPr lang="zh-CN" altLang="en-US" sz="1000" b="0" dirty="0">
                  <a:solidFill>
                    <a:schemeClr val="tx1"/>
                  </a:solidFill>
                  <a:effectLst/>
                </a:rPr>
              </a:br>
              <a:endParaRPr lang="zh-CN" altLang="en-US" sz="1000" b="0" dirty="0"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8" name="千图PPT彼岸天：ID 8661124库_组合 46"/>
          <p:cNvGrpSpPr/>
          <p:nvPr>
            <p:custDataLst>
              <p:tags r:id="rId5"/>
            </p:custDataLst>
          </p:nvPr>
        </p:nvGrpSpPr>
        <p:grpSpPr>
          <a:xfrm>
            <a:off x="5032076" y="1718222"/>
            <a:ext cx="2913191" cy="1234715"/>
            <a:chOff x="983432" y="1772817"/>
            <a:chExt cx="2913191" cy="1234715"/>
          </a:xfrm>
        </p:grpSpPr>
        <p:sp>
          <p:nvSpPr>
            <p:cNvPr id="12" name="TextBox 47"/>
            <p:cNvSpPr txBox="1"/>
            <p:nvPr/>
          </p:nvSpPr>
          <p:spPr bwMode="auto">
            <a:xfrm>
              <a:off x="983432" y="1772817"/>
              <a:ext cx="2913191" cy="337980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rmAutofit/>
            </a:bodyPr>
            <a:lstStyle/>
            <a:p>
              <a:pPr algn="l" latinLnBrk="0"/>
              <a:r>
                <a:rPr lang="zh-CN" altLang="en-US" sz="1400" dirty="0">
                  <a:solidFill>
                    <a:schemeClr val="accent3">
                      <a:lumMod val="100000"/>
                    </a:schemeClr>
                  </a:solidFill>
                  <a:effectLst/>
                </a:rPr>
                <a:t>Enter the title text</a:t>
              </a:r>
            </a:p>
          </p:txBody>
        </p:sp>
        <p:sp>
          <p:nvSpPr>
            <p:cNvPr id="13" name="TextBox 74"/>
            <p:cNvSpPr txBox="1"/>
            <p:nvPr/>
          </p:nvSpPr>
          <p:spPr bwMode="auto">
            <a:xfrm>
              <a:off x="983432" y="2110797"/>
              <a:ext cx="2913191" cy="896735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norm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1000" b="0" dirty="0">
                  <a:solidFill>
                    <a:schemeClr val="tx1"/>
                  </a:solidFill>
                  <a:effectLst/>
                </a:rPr>
                <a:t>Please replace the text content copy your content to this </a:t>
              </a:r>
              <a:br>
                <a:rPr lang="zh-CN" altLang="en-US" sz="1000" b="0" dirty="0">
                  <a:solidFill>
                    <a:schemeClr val="tx1"/>
                  </a:solidFill>
                  <a:effectLst/>
                </a:rPr>
              </a:br>
              <a:endParaRPr lang="zh-CN" altLang="en-US" sz="1000" b="0" dirty="0"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9" name="千图PPT彼岸天：ID 8661124库_组合 75"/>
          <p:cNvGrpSpPr/>
          <p:nvPr>
            <p:custDataLst>
              <p:tags r:id="rId6"/>
            </p:custDataLst>
          </p:nvPr>
        </p:nvGrpSpPr>
        <p:grpSpPr>
          <a:xfrm>
            <a:off x="8496917" y="1718222"/>
            <a:ext cx="2913191" cy="1234715"/>
            <a:chOff x="983432" y="1772817"/>
            <a:chExt cx="2913191" cy="1234715"/>
          </a:xfrm>
        </p:grpSpPr>
        <p:sp>
          <p:nvSpPr>
            <p:cNvPr id="10" name="TextBox 76"/>
            <p:cNvSpPr txBox="1"/>
            <p:nvPr/>
          </p:nvSpPr>
          <p:spPr bwMode="auto">
            <a:xfrm>
              <a:off x="983432" y="1772817"/>
              <a:ext cx="2913191" cy="337980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rmAutofit/>
            </a:bodyPr>
            <a:lstStyle/>
            <a:p>
              <a:pPr algn="l" latinLnBrk="0"/>
              <a:r>
                <a:rPr lang="zh-CN" altLang="en-US" sz="1400" dirty="0">
                  <a:solidFill>
                    <a:schemeClr val="accent5">
                      <a:lumMod val="100000"/>
                    </a:schemeClr>
                  </a:solidFill>
                  <a:effectLst/>
                </a:rPr>
                <a:t>Enter the title text</a:t>
              </a:r>
            </a:p>
          </p:txBody>
        </p:sp>
        <p:sp>
          <p:nvSpPr>
            <p:cNvPr id="11" name="TextBox 77"/>
            <p:cNvSpPr txBox="1"/>
            <p:nvPr/>
          </p:nvSpPr>
          <p:spPr bwMode="auto">
            <a:xfrm>
              <a:off x="983432" y="2110797"/>
              <a:ext cx="2913191" cy="896735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norm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1000" b="0" dirty="0">
                  <a:solidFill>
                    <a:schemeClr val="tx1"/>
                  </a:solidFill>
                  <a:effectLst/>
                </a:rPr>
                <a:t>Please replace the text content copy your content to this </a:t>
              </a:r>
              <a:br>
                <a:rPr lang="zh-CN" altLang="en-US" sz="1000" b="0" dirty="0">
                  <a:solidFill>
                    <a:schemeClr val="tx1"/>
                  </a:solidFill>
                  <a:effectLst/>
                </a:rPr>
              </a:br>
              <a:endParaRPr lang="zh-CN" altLang="en-US" sz="1000" b="0" dirty="0"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2" name="矩形 1"/>
          <p:cNvSpPr/>
          <p:nvPr userDrawn="1"/>
        </p:nvSpPr>
        <p:spPr>
          <a:xfrm>
            <a:off x="4605038" y="453522"/>
            <a:ext cx="2646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spc="300" dirty="0">
                <a:solidFill>
                  <a:schemeClr val="tx1"/>
                </a:solidFill>
                <a:latin typeface="造字工房俊雅（非商用）常规体" pitchFamily="50" charset="-122"/>
                <a:ea typeface="造字工房俊雅（非商用）常规体" pitchFamily="50" charset="-122"/>
              </a:rPr>
              <a:t>Please enter the title here</a:t>
            </a:r>
            <a:endParaRPr lang="en-US" altLang="zh-CN" sz="2800" spc="300" dirty="0">
              <a:solidFill>
                <a:schemeClr val="tx1"/>
              </a:solidFill>
              <a:latin typeface="造字工房俊雅（非商用）常规体" pitchFamily="50" charset="-122"/>
              <a:ea typeface="造字工房俊雅（非商用）常规体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千图PPT彼岸天：ID 8661124库_组合 31"/>
          <p:cNvGrpSpPr/>
          <p:nvPr>
            <p:custDataLst>
              <p:tags r:id="rId1"/>
            </p:custDataLst>
          </p:nvPr>
        </p:nvGrpSpPr>
        <p:grpSpPr>
          <a:xfrm>
            <a:off x="3867279" y="2960376"/>
            <a:ext cx="2383982" cy="3166546"/>
            <a:chOff x="3867279" y="2960376"/>
            <a:chExt cx="2383982" cy="3166546"/>
          </a:xfrm>
        </p:grpSpPr>
        <p:sp>
          <p:nvSpPr>
            <p:cNvPr id="6" name="Oval 32"/>
            <p:cNvSpPr/>
            <p:nvPr/>
          </p:nvSpPr>
          <p:spPr>
            <a:xfrm>
              <a:off x="3961344" y="2960376"/>
              <a:ext cx="2184718" cy="2184719"/>
            </a:xfrm>
            <a:prstGeom prst="ellips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7" name="Group 20"/>
            <p:cNvGrpSpPr/>
            <p:nvPr/>
          </p:nvGrpSpPr>
          <p:grpSpPr>
            <a:xfrm>
              <a:off x="4900668" y="4775685"/>
              <a:ext cx="306071" cy="1351237"/>
              <a:chOff x="1954701" y="3644290"/>
              <a:chExt cx="402737" cy="1777999"/>
            </a:xfrm>
            <a:solidFill>
              <a:schemeClr val="bg1">
                <a:lumMod val="85000"/>
              </a:schemeClr>
            </a:solidFill>
          </p:grpSpPr>
          <p:sp>
            <p:nvSpPr>
              <p:cNvPr id="28" name="Rectangle 21"/>
              <p:cNvSpPr/>
              <p:nvPr/>
            </p:nvSpPr>
            <p:spPr>
              <a:xfrm>
                <a:off x="1954701" y="3962766"/>
                <a:ext cx="402737" cy="1459523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" name="Arrow: Chevron 22"/>
              <p:cNvSpPr/>
              <p:nvPr/>
            </p:nvSpPr>
            <p:spPr>
              <a:xfrm rot="5400000">
                <a:off x="1669988" y="3929003"/>
                <a:ext cx="972164" cy="402737"/>
              </a:xfrm>
              <a:prstGeom prst="chevron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2" name="TextBox 17"/>
            <p:cNvSpPr txBox="1"/>
            <p:nvPr/>
          </p:nvSpPr>
          <p:spPr>
            <a:xfrm>
              <a:off x="3867279" y="4218551"/>
              <a:ext cx="2383982" cy="448049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 fontScale="85000" lnSpcReduction="10000"/>
            </a:bodyPr>
            <a:lstStyle/>
            <a:p>
              <a:pPr algn="ctr" defTabSz="913765">
                <a:lnSpc>
                  <a:spcPct val="120000"/>
                </a:lnSpc>
                <a:defRPr/>
              </a:pPr>
              <a:r>
                <a:rPr lang="zh-CN" altLang="en-US" sz="1050" dirty="0">
                  <a:solidFill>
                    <a:schemeClr val="bg1"/>
                  </a:solidFill>
                </a:rPr>
                <a:t>Please replace the text content copy your content to this</a:t>
              </a:r>
              <a:br>
                <a:rPr lang="zh-CN" altLang="en-US" sz="1050" dirty="0">
                  <a:solidFill>
                    <a:schemeClr val="bg1"/>
                  </a:solidFill>
                </a:rPr>
              </a:br>
              <a:endParaRPr lang="zh-CN" altLang="en-US" sz="1050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18"/>
            <p:cNvSpPr/>
            <p:nvPr/>
          </p:nvSpPr>
          <p:spPr>
            <a:xfrm>
              <a:off x="4125515" y="3873787"/>
              <a:ext cx="1867512" cy="187122"/>
            </a:xfrm>
            <a:prstGeom prst="rect">
              <a:avLst/>
            </a:prstGeom>
          </p:spPr>
          <p:txBody>
            <a:bodyPr wrap="none" lIns="72000" tIns="0" rIns="72000" bIns="0">
              <a:normAutofit fontScale="85000" lnSpcReduction="20000"/>
            </a:bodyPr>
            <a:lstStyle/>
            <a:p>
              <a:pPr lvl="0" algn="ctr" defTabSz="913765">
                <a:defRPr/>
              </a:pPr>
              <a:r>
                <a:rPr lang="zh-CN" altLang="en-US" b="1" dirty="0">
                  <a:solidFill>
                    <a:schemeClr val="bg1"/>
                  </a:solidFill>
                </a:rPr>
                <a:t>Enter the title text</a:t>
              </a:r>
            </a:p>
          </p:txBody>
        </p:sp>
        <p:sp>
          <p:nvSpPr>
            <p:cNvPr id="20" name="Freeform: Shape 37"/>
            <p:cNvSpPr/>
            <p:nvPr/>
          </p:nvSpPr>
          <p:spPr bwMode="auto">
            <a:xfrm>
              <a:off x="4852600" y="3241260"/>
              <a:ext cx="413340" cy="412573"/>
            </a:xfrm>
            <a:custGeom>
              <a:avLst/>
              <a:gdLst>
                <a:gd name="T0" fmla="*/ 164 w 204"/>
                <a:gd name="T1" fmla="*/ 0 h 204"/>
                <a:gd name="T2" fmla="*/ 39 w 204"/>
                <a:gd name="T3" fmla="*/ 0 h 204"/>
                <a:gd name="T4" fmla="*/ 0 w 204"/>
                <a:gd name="T5" fmla="*/ 39 h 204"/>
                <a:gd name="T6" fmla="*/ 0 w 204"/>
                <a:gd name="T7" fmla="*/ 81 h 204"/>
                <a:gd name="T8" fmla="*/ 0 w 204"/>
                <a:gd name="T9" fmla="*/ 164 h 204"/>
                <a:gd name="T10" fmla="*/ 39 w 204"/>
                <a:gd name="T11" fmla="*/ 204 h 204"/>
                <a:gd name="T12" fmla="*/ 164 w 204"/>
                <a:gd name="T13" fmla="*/ 204 h 204"/>
                <a:gd name="T14" fmla="*/ 204 w 204"/>
                <a:gd name="T15" fmla="*/ 164 h 204"/>
                <a:gd name="T16" fmla="*/ 204 w 204"/>
                <a:gd name="T17" fmla="*/ 81 h 204"/>
                <a:gd name="T18" fmla="*/ 204 w 204"/>
                <a:gd name="T19" fmla="*/ 39 h 204"/>
                <a:gd name="T20" fmla="*/ 164 w 204"/>
                <a:gd name="T21" fmla="*/ 0 h 204"/>
                <a:gd name="T22" fmla="*/ 176 w 204"/>
                <a:gd name="T23" fmla="*/ 23 h 204"/>
                <a:gd name="T24" fmla="*/ 180 w 204"/>
                <a:gd name="T25" fmla="*/ 23 h 204"/>
                <a:gd name="T26" fmla="*/ 180 w 204"/>
                <a:gd name="T27" fmla="*/ 28 h 204"/>
                <a:gd name="T28" fmla="*/ 180 w 204"/>
                <a:gd name="T29" fmla="*/ 58 h 204"/>
                <a:gd name="T30" fmla="*/ 146 w 204"/>
                <a:gd name="T31" fmla="*/ 58 h 204"/>
                <a:gd name="T32" fmla="*/ 146 w 204"/>
                <a:gd name="T33" fmla="*/ 24 h 204"/>
                <a:gd name="T34" fmla="*/ 176 w 204"/>
                <a:gd name="T35" fmla="*/ 23 h 204"/>
                <a:gd name="T36" fmla="*/ 73 w 204"/>
                <a:gd name="T37" fmla="*/ 81 h 204"/>
                <a:gd name="T38" fmla="*/ 102 w 204"/>
                <a:gd name="T39" fmla="*/ 66 h 204"/>
                <a:gd name="T40" fmla="*/ 131 w 204"/>
                <a:gd name="T41" fmla="*/ 81 h 204"/>
                <a:gd name="T42" fmla="*/ 138 w 204"/>
                <a:gd name="T43" fmla="*/ 102 h 204"/>
                <a:gd name="T44" fmla="*/ 102 w 204"/>
                <a:gd name="T45" fmla="*/ 138 h 204"/>
                <a:gd name="T46" fmla="*/ 66 w 204"/>
                <a:gd name="T47" fmla="*/ 102 h 204"/>
                <a:gd name="T48" fmla="*/ 73 w 204"/>
                <a:gd name="T49" fmla="*/ 81 h 204"/>
                <a:gd name="T50" fmla="*/ 184 w 204"/>
                <a:gd name="T51" fmla="*/ 164 h 204"/>
                <a:gd name="T52" fmla="*/ 164 w 204"/>
                <a:gd name="T53" fmla="*/ 184 h 204"/>
                <a:gd name="T54" fmla="*/ 39 w 204"/>
                <a:gd name="T55" fmla="*/ 184 h 204"/>
                <a:gd name="T56" fmla="*/ 20 w 204"/>
                <a:gd name="T57" fmla="*/ 164 h 204"/>
                <a:gd name="T58" fmla="*/ 20 w 204"/>
                <a:gd name="T59" fmla="*/ 81 h 204"/>
                <a:gd name="T60" fmla="*/ 50 w 204"/>
                <a:gd name="T61" fmla="*/ 81 h 204"/>
                <a:gd name="T62" fmla="*/ 46 w 204"/>
                <a:gd name="T63" fmla="*/ 102 h 204"/>
                <a:gd name="T64" fmla="*/ 102 w 204"/>
                <a:gd name="T65" fmla="*/ 158 h 204"/>
                <a:gd name="T66" fmla="*/ 157 w 204"/>
                <a:gd name="T67" fmla="*/ 102 h 204"/>
                <a:gd name="T68" fmla="*/ 153 w 204"/>
                <a:gd name="T69" fmla="*/ 81 h 204"/>
                <a:gd name="T70" fmla="*/ 184 w 204"/>
                <a:gd name="T71" fmla="*/ 81 h 204"/>
                <a:gd name="T72" fmla="*/ 184 w 204"/>
                <a:gd name="T73" fmla="*/ 16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4" h="204">
                  <a:moveTo>
                    <a:pt x="164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17" y="0"/>
                    <a:pt x="0" y="18"/>
                    <a:pt x="0" y="39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86"/>
                    <a:pt x="17" y="204"/>
                    <a:pt x="39" y="204"/>
                  </a:cubicBezTo>
                  <a:cubicBezTo>
                    <a:pt x="164" y="204"/>
                    <a:pt x="164" y="204"/>
                    <a:pt x="164" y="204"/>
                  </a:cubicBezTo>
                  <a:cubicBezTo>
                    <a:pt x="186" y="204"/>
                    <a:pt x="204" y="186"/>
                    <a:pt x="204" y="164"/>
                  </a:cubicBezTo>
                  <a:cubicBezTo>
                    <a:pt x="204" y="81"/>
                    <a:pt x="204" y="81"/>
                    <a:pt x="204" y="81"/>
                  </a:cubicBezTo>
                  <a:cubicBezTo>
                    <a:pt x="204" y="39"/>
                    <a:pt x="204" y="39"/>
                    <a:pt x="204" y="39"/>
                  </a:cubicBezTo>
                  <a:cubicBezTo>
                    <a:pt x="204" y="18"/>
                    <a:pt x="186" y="0"/>
                    <a:pt x="164" y="0"/>
                  </a:cubicBezTo>
                  <a:close/>
                  <a:moveTo>
                    <a:pt x="176" y="23"/>
                  </a:moveTo>
                  <a:cubicBezTo>
                    <a:pt x="180" y="23"/>
                    <a:pt x="180" y="23"/>
                    <a:pt x="180" y="23"/>
                  </a:cubicBezTo>
                  <a:cubicBezTo>
                    <a:pt x="180" y="28"/>
                    <a:pt x="180" y="28"/>
                    <a:pt x="180" y="28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46" y="58"/>
                    <a:pt x="146" y="58"/>
                    <a:pt x="146" y="58"/>
                  </a:cubicBezTo>
                  <a:cubicBezTo>
                    <a:pt x="146" y="24"/>
                    <a:pt x="146" y="24"/>
                    <a:pt x="146" y="24"/>
                  </a:cubicBezTo>
                  <a:lnTo>
                    <a:pt x="176" y="23"/>
                  </a:lnTo>
                  <a:close/>
                  <a:moveTo>
                    <a:pt x="73" y="81"/>
                  </a:moveTo>
                  <a:cubicBezTo>
                    <a:pt x="79" y="72"/>
                    <a:pt x="90" y="66"/>
                    <a:pt x="102" y="66"/>
                  </a:cubicBezTo>
                  <a:cubicBezTo>
                    <a:pt x="114" y="66"/>
                    <a:pt x="124" y="72"/>
                    <a:pt x="131" y="81"/>
                  </a:cubicBezTo>
                  <a:cubicBezTo>
                    <a:pt x="135" y="87"/>
                    <a:pt x="138" y="94"/>
                    <a:pt x="138" y="102"/>
                  </a:cubicBezTo>
                  <a:cubicBezTo>
                    <a:pt x="138" y="122"/>
                    <a:pt x="121" y="138"/>
                    <a:pt x="102" y="138"/>
                  </a:cubicBezTo>
                  <a:cubicBezTo>
                    <a:pt x="82" y="138"/>
                    <a:pt x="66" y="122"/>
                    <a:pt x="66" y="102"/>
                  </a:cubicBezTo>
                  <a:cubicBezTo>
                    <a:pt x="66" y="94"/>
                    <a:pt x="68" y="87"/>
                    <a:pt x="73" y="81"/>
                  </a:cubicBezTo>
                  <a:close/>
                  <a:moveTo>
                    <a:pt x="184" y="164"/>
                  </a:moveTo>
                  <a:cubicBezTo>
                    <a:pt x="184" y="175"/>
                    <a:pt x="175" y="184"/>
                    <a:pt x="164" y="184"/>
                  </a:cubicBezTo>
                  <a:cubicBezTo>
                    <a:pt x="39" y="184"/>
                    <a:pt x="39" y="184"/>
                    <a:pt x="39" y="184"/>
                  </a:cubicBezTo>
                  <a:cubicBezTo>
                    <a:pt x="28" y="184"/>
                    <a:pt x="20" y="175"/>
                    <a:pt x="20" y="164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50" y="81"/>
                    <a:pt x="50" y="81"/>
                    <a:pt x="50" y="81"/>
                  </a:cubicBezTo>
                  <a:cubicBezTo>
                    <a:pt x="47" y="87"/>
                    <a:pt x="46" y="95"/>
                    <a:pt x="46" y="102"/>
                  </a:cubicBezTo>
                  <a:cubicBezTo>
                    <a:pt x="46" y="133"/>
                    <a:pt x="71" y="158"/>
                    <a:pt x="102" y="158"/>
                  </a:cubicBezTo>
                  <a:cubicBezTo>
                    <a:pt x="132" y="158"/>
                    <a:pt x="157" y="133"/>
                    <a:pt x="157" y="102"/>
                  </a:cubicBezTo>
                  <a:cubicBezTo>
                    <a:pt x="157" y="95"/>
                    <a:pt x="156" y="87"/>
                    <a:pt x="153" y="81"/>
                  </a:cubicBezTo>
                  <a:cubicBezTo>
                    <a:pt x="184" y="81"/>
                    <a:pt x="184" y="81"/>
                    <a:pt x="184" y="81"/>
                  </a:cubicBezTo>
                  <a:lnTo>
                    <a:pt x="184" y="1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" name="千图PPT彼岸天：ID 8661124库_组合 1"/>
          <p:cNvGrpSpPr/>
          <p:nvPr>
            <p:custDataLst>
              <p:tags r:id="rId2"/>
            </p:custDataLst>
          </p:nvPr>
        </p:nvGrpSpPr>
        <p:grpSpPr>
          <a:xfrm>
            <a:off x="1741532" y="1978549"/>
            <a:ext cx="2383982" cy="4148373"/>
            <a:chOff x="1741532" y="1978549"/>
            <a:chExt cx="2383982" cy="4148373"/>
          </a:xfrm>
        </p:grpSpPr>
        <p:sp>
          <p:nvSpPr>
            <p:cNvPr id="4" name="Oval 31"/>
            <p:cNvSpPr/>
            <p:nvPr/>
          </p:nvSpPr>
          <p:spPr>
            <a:xfrm>
              <a:off x="1876747" y="1978549"/>
              <a:ext cx="2184718" cy="2184719"/>
            </a:xfrm>
            <a:prstGeom prst="ellipse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5" name="Group 40"/>
            <p:cNvGrpSpPr/>
            <p:nvPr/>
          </p:nvGrpSpPr>
          <p:grpSpPr>
            <a:xfrm>
              <a:off x="2816071" y="3793858"/>
              <a:ext cx="306071" cy="2333064"/>
              <a:chOff x="1780168" y="3788083"/>
              <a:chExt cx="402737" cy="3069917"/>
            </a:xfrm>
          </p:grpSpPr>
          <p:sp>
            <p:nvSpPr>
              <p:cNvPr id="30" name="Rectangle 10"/>
              <p:cNvSpPr/>
              <p:nvPr/>
            </p:nvSpPr>
            <p:spPr>
              <a:xfrm>
                <a:off x="1780168" y="4106559"/>
                <a:ext cx="402737" cy="275144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" name="Arrow: Chevron 13"/>
              <p:cNvSpPr/>
              <p:nvPr/>
            </p:nvSpPr>
            <p:spPr>
              <a:xfrm rot="5400000">
                <a:off x="1495455" y="4072796"/>
                <a:ext cx="972164" cy="402737"/>
              </a:xfrm>
              <a:prstGeom prst="chevron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8" name="TextBox 35"/>
            <p:cNvSpPr txBox="1"/>
            <p:nvPr/>
          </p:nvSpPr>
          <p:spPr>
            <a:xfrm>
              <a:off x="1741532" y="3256566"/>
              <a:ext cx="2383982" cy="448049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 fontScale="85000" lnSpcReduction="10000"/>
            </a:bodyPr>
            <a:lstStyle/>
            <a:p>
              <a:pPr algn="ctr" defTabSz="913765">
                <a:lnSpc>
                  <a:spcPct val="120000"/>
                </a:lnSpc>
                <a:defRPr/>
              </a:pPr>
              <a:r>
                <a:rPr lang="zh-CN" altLang="en-US" sz="1050" dirty="0">
                  <a:solidFill>
                    <a:schemeClr val="bg1"/>
                  </a:solidFill>
                </a:rPr>
                <a:t>Please replace the text content copy your content to this</a:t>
              </a:r>
              <a:br>
                <a:rPr lang="zh-CN" altLang="en-US" sz="1050" dirty="0">
                  <a:solidFill>
                    <a:schemeClr val="bg1"/>
                  </a:solidFill>
                </a:rPr>
              </a:br>
              <a:endParaRPr lang="zh-CN" altLang="en-US" sz="1050" dirty="0">
                <a:solidFill>
                  <a:schemeClr val="bg1"/>
                </a:solidFill>
              </a:endParaRPr>
            </a:p>
          </p:txBody>
        </p:sp>
        <p:sp>
          <p:nvSpPr>
            <p:cNvPr id="19" name="Rectangle 36"/>
            <p:cNvSpPr/>
            <p:nvPr/>
          </p:nvSpPr>
          <p:spPr>
            <a:xfrm>
              <a:off x="1999767" y="2911801"/>
              <a:ext cx="1867512" cy="187122"/>
            </a:xfrm>
            <a:prstGeom prst="rect">
              <a:avLst/>
            </a:prstGeom>
          </p:spPr>
          <p:txBody>
            <a:bodyPr wrap="none" lIns="72000" tIns="0" rIns="72000" bIns="0">
              <a:normAutofit fontScale="85000" lnSpcReduction="20000"/>
            </a:bodyPr>
            <a:lstStyle/>
            <a:p>
              <a:pPr lvl="0" algn="ctr" defTabSz="913765">
                <a:defRPr/>
              </a:pPr>
              <a:r>
                <a:rPr lang="zh-CN" altLang="en-US" b="1" dirty="0">
                  <a:solidFill>
                    <a:schemeClr val="bg1"/>
                  </a:solidFill>
                </a:rPr>
                <a:t>Enter the title text</a:t>
              </a:r>
            </a:p>
          </p:txBody>
        </p:sp>
        <p:sp>
          <p:nvSpPr>
            <p:cNvPr id="21" name="Freeform: Shape 38"/>
            <p:cNvSpPr/>
            <p:nvPr/>
          </p:nvSpPr>
          <p:spPr bwMode="auto">
            <a:xfrm>
              <a:off x="2709983" y="2256676"/>
              <a:ext cx="518245" cy="425953"/>
            </a:xfrm>
            <a:custGeom>
              <a:avLst/>
              <a:gdLst>
                <a:gd name="T0" fmla="*/ 285 w 293"/>
                <a:gd name="T1" fmla="*/ 32 h 238"/>
                <a:gd name="T2" fmla="*/ 259 w 293"/>
                <a:gd name="T3" fmla="*/ 38 h 238"/>
                <a:gd name="T4" fmla="*/ 275 w 293"/>
                <a:gd name="T5" fmla="*/ 24 h 238"/>
                <a:gd name="T6" fmla="*/ 285 w 293"/>
                <a:gd name="T7" fmla="*/ 4 h 238"/>
                <a:gd name="T8" fmla="*/ 257 w 293"/>
                <a:gd name="T9" fmla="*/ 16 h 238"/>
                <a:gd name="T10" fmla="*/ 237 w 293"/>
                <a:gd name="T11" fmla="*/ 11 h 238"/>
                <a:gd name="T12" fmla="*/ 216 w 293"/>
                <a:gd name="T13" fmla="*/ 1 h 238"/>
                <a:gd name="T14" fmla="*/ 203 w 293"/>
                <a:gd name="T15" fmla="*/ 0 h 238"/>
                <a:gd name="T16" fmla="*/ 179 w 293"/>
                <a:gd name="T17" fmla="*/ 5 h 238"/>
                <a:gd name="T18" fmla="*/ 154 w 293"/>
                <a:gd name="T19" fmla="*/ 27 h 238"/>
                <a:gd name="T20" fmla="*/ 143 w 293"/>
                <a:gd name="T21" fmla="*/ 54 h 238"/>
                <a:gd name="T22" fmla="*/ 143 w 293"/>
                <a:gd name="T23" fmla="*/ 67 h 238"/>
                <a:gd name="T24" fmla="*/ 126 w 293"/>
                <a:gd name="T25" fmla="*/ 72 h 238"/>
                <a:gd name="T26" fmla="*/ 75 w 293"/>
                <a:gd name="T27" fmla="*/ 55 h 238"/>
                <a:gd name="T28" fmla="*/ 33 w 293"/>
                <a:gd name="T29" fmla="*/ 24 h 238"/>
                <a:gd name="T30" fmla="*/ 17 w 293"/>
                <a:gd name="T31" fmla="*/ 17 h 238"/>
                <a:gd name="T32" fmla="*/ 12 w 293"/>
                <a:gd name="T33" fmla="*/ 41 h 238"/>
                <a:gd name="T34" fmla="*/ 14 w 293"/>
                <a:gd name="T35" fmla="*/ 57 h 238"/>
                <a:gd name="T36" fmla="*/ 23 w 293"/>
                <a:gd name="T37" fmla="*/ 76 h 238"/>
                <a:gd name="T38" fmla="*/ 39 w 293"/>
                <a:gd name="T39" fmla="*/ 91 h 238"/>
                <a:gd name="T40" fmla="*/ 25 w 293"/>
                <a:gd name="T41" fmla="*/ 89 h 238"/>
                <a:gd name="T42" fmla="*/ 12 w 293"/>
                <a:gd name="T43" fmla="*/ 84 h 238"/>
                <a:gd name="T44" fmla="*/ 13 w 293"/>
                <a:gd name="T45" fmla="*/ 95 h 238"/>
                <a:gd name="T46" fmla="*/ 25 w 293"/>
                <a:gd name="T47" fmla="*/ 123 h 238"/>
                <a:gd name="T48" fmla="*/ 50 w 293"/>
                <a:gd name="T49" fmla="*/ 140 h 238"/>
                <a:gd name="T50" fmla="*/ 52 w 293"/>
                <a:gd name="T51" fmla="*/ 145 h 238"/>
                <a:gd name="T52" fmla="*/ 33 w 293"/>
                <a:gd name="T53" fmla="*/ 145 h 238"/>
                <a:gd name="T54" fmla="*/ 41 w 293"/>
                <a:gd name="T55" fmla="*/ 161 h 238"/>
                <a:gd name="T56" fmla="*/ 62 w 293"/>
                <a:gd name="T57" fmla="*/ 179 h 238"/>
                <a:gd name="T58" fmla="*/ 89 w 293"/>
                <a:gd name="T59" fmla="*/ 186 h 238"/>
                <a:gd name="T60" fmla="*/ 73 w 293"/>
                <a:gd name="T61" fmla="*/ 197 h 238"/>
                <a:gd name="T62" fmla="*/ 45 w 293"/>
                <a:gd name="T63" fmla="*/ 208 h 238"/>
                <a:gd name="T64" fmla="*/ 14 w 293"/>
                <a:gd name="T65" fmla="*/ 212 h 238"/>
                <a:gd name="T66" fmla="*/ 0 w 293"/>
                <a:gd name="T67" fmla="*/ 211 h 238"/>
                <a:gd name="T68" fmla="*/ 32 w 293"/>
                <a:gd name="T69" fmla="*/ 227 h 238"/>
                <a:gd name="T70" fmla="*/ 68 w 293"/>
                <a:gd name="T71" fmla="*/ 237 h 238"/>
                <a:gd name="T72" fmla="*/ 93 w 293"/>
                <a:gd name="T73" fmla="*/ 238 h 238"/>
                <a:gd name="T74" fmla="*/ 149 w 293"/>
                <a:gd name="T75" fmla="*/ 229 h 238"/>
                <a:gd name="T76" fmla="*/ 195 w 293"/>
                <a:gd name="T77" fmla="*/ 205 h 238"/>
                <a:gd name="T78" fmla="*/ 229 w 293"/>
                <a:gd name="T79" fmla="*/ 169 h 238"/>
                <a:gd name="T80" fmla="*/ 252 w 293"/>
                <a:gd name="T81" fmla="*/ 127 h 238"/>
                <a:gd name="T82" fmla="*/ 262 w 293"/>
                <a:gd name="T83" fmla="*/ 82 h 238"/>
                <a:gd name="T84" fmla="*/ 263 w 293"/>
                <a:gd name="T85" fmla="*/ 59 h 238"/>
                <a:gd name="T86" fmla="*/ 280 w 293"/>
                <a:gd name="T87" fmla="*/ 45 h 238"/>
                <a:gd name="T88" fmla="*/ 293 w 293"/>
                <a:gd name="T89" fmla="*/ 2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3" h="238">
                  <a:moveTo>
                    <a:pt x="293" y="28"/>
                  </a:moveTo>
                  <a:lnTo>
                    <a:pt x="293" y="28"/>
                  </a:lnTo>
                  <a:lnTo>
                    <a:pt x="285" y="32"/>
                  </a:lnTo>
                  <a:lnTo>
                    <a:pt x="277" y="34"/>
                  </a:lnTo>
                  <a:lnTo>
                    <a:pt x="267" y="36"/>
                  </a:lnTo>
                  <a:lnTo>
                    <a:pt x="259" y="38"/>
                  </a:lnTo>
                  <a:lnTo>
                    <a:pt x="259" y="38"/>
                  </a:lnTo>
                  <a:lnTo>
                    <a:pt x="267" y="31"/>
                  </a:lnTo>
                  <a:lnTo>
                    <a:pt x="275" y="24"/>
                  </a:lnTo>
                  <a:lnTo>
                    <a:pt x="281" y="14"/>
                  </a:lnTo>
                  <a:lnTo>
                    <a:pt x="285" y="4"/>
                  </a:lnTo>
                  <a:lnTo>
                    <a:pt x="285" y="4"/>
                  </a:lnTo>
                  <a:lnTo>
                    <a:pt x="277" y="9"/>
                  </a:lnTo>
                  <a:lnTo>
                    <a:pt x="266" y="13"/>
                  </a:lnTo>
                  <a:lnTo>
                    <a:pt x="257" y="16"/>
                  </a:lnTo>
                  <a:lnTo>
                    <a:pt x="247" y="18"/>
                  </a:lnTo>
                  <a:lnTo>
                    <a:pt x="247" y="18"/>
                  </a:lnTo>
                  <a:lnTo>
                    <a:pt x="237" y="11"/>
                  </a:lnTo>
                  <a:lnTo>
                    <a:pt x="227" y="5"/>
                  </a:lnTo>
                  <a:lnTo>
                    <a:pt x="222" y="3"/>
                  </a:lnTo>
                  <a:lnTo>
                    <a:pt x="216" y="1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1" y="1"/>
                  </a:lnTo>
                  <a:lnTo>
                    <a:pt x="179" y="5"/>
                  </a:lnTo>
                  <a:lnTo>
                    <a:pt x="169" y="10"/>
                  </a:lnTo>
                  <a:lnTo>
                    <a:pt x="161" y="17"/>
                  </a:lnTo>
                  <a:lnTo>
                    <a:pt x="154" y="27"/>
                  </a:lnTo>
                  <a:lnTo>
                    <a:pt x="147" y="37"/>
                  </a:lnTo>
                  <a:lnTo>
                    <a:pt x="144" y="48"/>
                  </a:lnTo>
                  <a:lnTo>
                    <a:pt x="143" y="54"/>
                  </a:lnTo>
                  <a:lnTo>
                    <a:pt x="143" y="60"/>
                  </a:lnTo>
                  <a:lnTo>
                    <a:pt x="143" y="60"/>
                  </a:lnTo>
                  <a:lnTo>
                    <a:pt x="143" y="67"/>
                  </a:lnTo>
                  <a:lnTo>
                    <a:pt x="144" y="74"/>
                  </a:lnTo>
                  <a:lnTo>
                    <a:pt x="144" y="74"/>
                  </a:lnTo>
                  <a:lnTo>
                    <a:pt x="126" y="72"/>
                  </a:lnTo>
                  <a:lnTo>
                    <a:pt x="108" y="68"/>
                  </a:lnTo>
                  <a:lnTo>
                    <a:pt x="92" y="63"/>
                  </a:lnTo>
                  <a:lnTo>
                    <a:pt x="75" y="55"/>
                  </a:lnTo>
                  <a:lnTo>
                    <a:pt x="59" y="46"/>
                  </a:lnTo>
                  <a:lnTo>
                    <a:pt x="45" y="36"/>
                  </a:lnTo>
                  <a:lnTo>
                    <a:pt x="33" y="24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7" y="17"/>
                  </a:lnTo>
                  <a:lnTo>
                    <a:pt x="15" y="26"/>
                  </a:lnTo>
                  <a:lnTo>
                    <a:pt x="13" y="33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3" y="48"/>
                  </a:lnTo>
                  <a:lnTo>
                    <a:pt x="14" y="57"/>
                  </a:lnTo>
                  <a:lnTo>
                    <a:pt x="17" y="63"/>
                  </a:lnTo>
                  <a:lnTo>
                    <a:pt x="20" y="70"/>
                  </a:lnTo>
                  <a:lnTo>
                    <a:pt x="23" y="76"/>
                  </a:lnTo>
                  <a:lnTo>
                    <a:pt x="28" y="81"/>
                  </a:lnTo>
                  <a:lnTo>
                    <a:pt x="34" y="87"/>
                  </a:lnTo>
                  <a:lnTo>
                    <a:pt x="39" y="91"/>
                  </a:lnTo>
                  <a:lnTo>
                    <a:pt x="39" y="91"/>
                  </a:lnTo>
                  <a:lnTo>
                    <a:pt x="32" y="91"/>
                  </a:lnTo>
                  <a:lnTo>
                    <a:pt x="25" y="89"/>
                  </a:lnTo>
                  <a:lnTo>
                    <a:pt x="18" y="87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5"/>
                  </a:lnTo>
                  <a:lnTo>
                    <a:pt x="12" y="85"/>
                  </a:lnTo>
                  <a:lnTo>
                    <a:pt x="13" y="95"/>
                  </a:lnTo>
                  <a:lnTo>
                    <a:pt x="16" y="105"/>
                  </a:lnTo>
                  <a:lnTo>
                    <a:pt x="20" y="115"/>
                  </a:lnTo>
                  <a:lnTo>
                    <a:pt x="25" y="123"/>
                  </a:lnTo>
                  <a:lnTo>
                    <a:pt x="33" y="130"/>
                  </a:lnTo>
                  <a:lnTo>
                    <a:pt x="41" y="136"/>
                  </a:lnTo>
                  <a:lnTo>
                    <a:pt x="50" y="140"/>
                  </a:lnTo>
                  <a:lnTo>
                    <a:pt x="60" y="143"/>
                  </a:lnTo>
                  <a:lnTo>
                    <a:pt x="60" y="143"/>
                  </a:lnTo>
                  <a:lnTo>
                    <a:pt x="52" y="145"/>
                  </a:lnTo>
                  <a:lnTo>
                    <a:pt x="44" y="146"/>
                  </a:lnTo>
                  <a:lnTo>
                    <a:pt x="44" y="146"/>
                  </a:lnTo>
                  <a:lnTo>
                    <a:pt x="33" y="145"/>
                  </a:lnTo>
                  <a:lnTo>
                    <a:pt x="33" y="145"/>
                  </a:lnTo>
                  <a:lnTo>
                    <a:pt x="37" y="153"/>
                  </a:lnTo>
                  <a:lnTo>
                    <a:pt x="41" y="161"/>
                  </a:lnTo>
                  <a:lnTo>
                    <a:pt x="47" y="168"/>
                  </a:lnTo>
                  <a:lnTo>
                    <a:pt x="54" y="175"/>
                  </a:lnTo>
                  <a:lnTo>
                    <a:pt x="62" y="179"/>
                  </a:lnTo>
                  <a:lnTo>
                    <a:pt x="71" y="183"/>
                  </a:lnTo>
                  <a:lnTo>
                    <a:pt x="79" y="185"/>
                  </a:lnTo>
                  <a:lnTo>
                    <a:pt x="89" y="186"/>
                  </a:lnTo>
                  <a:lnTo>
                    <a:pt x="89" y="186"/>
                  </a:lnTo>
                  <a:lnTo>
                    <a:pt x="81" y="192"/>
                  </a:lnTo>
                  <a:lnTo>
                    <a:pt x="73" y="197"/>
                  </a:lnTo>
                  <a:lnTo>
                    <a:pt x="64" y="201"/>
                  </a:lnTo>
                  <a:lnTo>
                    <a:pt x="54" y="206"/>
                  </a:lnTo>
                  <a:lnTo>
                    <a:pt x="45" y="208"/>
                  </a:lnTo>
                  <a:lnTo>
                    <a:pt x="35" y="210"/>
                  </a:lnTo>
                  <a:lnTo>
                    <a:pt x="25" y="212"/>
                  </a:lnTo>
                  <a:lnTo>
                    <a:pt x="14" y="212"/>
                  </a:lnTo>
                  <a:lnTo>
                    <a:pt x="14" y="212"/>
                  </a:lnTo>
                  <a:lnTo>
                    <a:pt x="0" y="211"/>
                  </a:lnTo>
                  <a:lnTo>
                    <a:pt x="0" y="211"/>
                  </a:lnTo>
                  <a:lnTo>
                    <a:pt x="10" y="217"/>
                  </a:lnTo>
                  <a:lnTo>
                    <a:pt x="21" y="222"/>
                  </a:lnTo>
                  <a:lnTo>
                    <a:pt x="32" y="227"/>
                  </a:lnTo>
                  <a:lnTo>
                    <a:pt x="44" y="231"/>
                  </a:lnTo>
                  <a:lnTo>
                    <a:pt x="55" y="235"/>
                  </a:lnTo>
                  <a:lnTo>
                    <a:pt x="68" y="237"/>
                  </a:lnTo>
                  <a:lnTo>
                    <a:pt x="80" y="238"/>
                  </a:lnTo>
                  <a:lnTo>
                    <a:pt x="93" y="238"/>
                  </a:lnTo>
                  <a:lnTo>
                    <a:pt x="93" y="238"/>
                  </a:lnTo>
                  <a:lnTo>
                    <a:pt x="112" y="237"/>
                  </a:lnTo>
                  <a:lnTo>
                    <a:pt x="132" y="233"/>
                  </a:lnTo>
                  <a:lnTo>
                    <a:pt x="149" y="229"/>
                  </a:lnTo>
                  <a:lnTo>
                    <a:pt x="166" y="222"/>
                  </a:lnTo>
                  <a:lnTo>
                    <a:pt x="180" y="215"/>
                  </a:lnTo>
                  <a:lnTo>
                    <a:pt x="195" y="205"/>
                  </a:lnTo>
                  <a:lnTo>
                    <a:pt x="207" y="194"/>
                  </a:lnTo>
                  <a:lnTo>
                    <a:pt x="220" y="183"/>
                  </a:lnTo>
                  <a:lnTo>
                    <a:pt x="229" y="169"/>
                  </a:lnTo>
                  <a:lnTo>
                    <a:pt x="238" y="156"/>
                  </a:lnTo>
                  <a:lnTo>
                    <a:pt x="246" y="141"/>
                  </a:lnTo>
                  <a:lnTo>
                    <a:pt x="252" y="127"/>
                  </a:lnTo>
                  <a:lnTo>
                    <a:pt x="257" y="112"/>
                  </a:lnTo>
                  <a:lnTo>
                    <a:pt x="260" y="97"/>
                  </a:lnTo>
                  <a:lnTo>
                    <a:pt x="262" y="82"/>
                  </a:lnTo>
                  <a:lnTo>
                    <a:pt x="263" y="67"/>
                  </a:lnTo>
                  <a:lnTo>
                    <a:pt x="263" y="67"/>
                  </a:lnTo>
                  <a:lnTo>
                    <a:pt x="263" y="59"/>
                  </a:lnTo>
                  <a:lnTo>
                    <a:pt x="263" y="59"/>
                  </a:lnTo>
                  <a:lnTo>
                    <a:pt x="271" y="52"/>
                  </a:lnTo>
                  <a:lnTo>
                    <a:pt x="280" y="45"/>
                  </a:lnTo>
                  <a:lnTo>
                    <a:pt x="287" y="37"/>
                  </a:lnTo>
                  <a:lnTo>
                    <a:pt x="293" y="28"/>
                  </a:lnTo>
                  <a:lnTo>
                    <a:pt x="293" y="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5" name="千图PPT彼岸天：ID 8661124库_组合 34"/>
          <p:cNvGrpSpPr/>
          <p:nvPr>
            <p:custDataLst>
              <p:tags r:id="rId3"/>
            </p:custDataLst>
          </p:nvPr>
        </p:nvGrpSpPr>
        <p:grpSpPr>
          <a:xfrm>
            <a:off x="5951876" y="1978549"/>
            <a:ext cx="2383982" cy="4148373"/>
            <a:chOff x="5951876" y="1978549"/>
            <a:chExt cx="2383982" cy="4148373"/>
          </a:xfrm>
        </p:grpSpPr>
        <p:sp>
          <p:nvSpPr>
            <p:cNvPr id="8" name="Oval 33"/>
            <p:cNvSpPr/>
            <p:nvPr/>
          </p:nvSpPr>
          <p:spPr>
            <a:xfrm>
              <a:off x="6045940" y="1978549"/>
              <a:ext cx="2184718" cy="2184719"/>
            </a:xfrm>
            <a:prstGeom prst="ellipse">
              <a:avLst/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9" name="Group 41"/>
            <p:cNvGrpSpPr/>
            <p:nvPr/>
          </p:nvGrpSpPr>
          <p:grpSpPr>
            <a:xfrm>
              <a:off x="6985264" y="3793858"/>
              <a:ext cx="306071" cy="2333064"/>
              <a:chOff x="7266120" y="3788083"/>
              <a:chExt cx="402737" cy="3069917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7266120" y="4106559"/>
                <a:ext cx="402737" cy="275144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" name="Arrow: Chevron 26"/>
              <p:cNvSpPr/>
              <p:nvPr/>
            </p:nvSpPr>
            <p:spPr>
              <a:xfrm rot="5400000">
                <a:off x="6981407" y="4072796"/>
                <a:ext cx="972164" cy="402737"/>
              </a:xfrm>
              <a:prstGeom prst="chevron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6" name="TextBox 24"/>
            <p:cNvSpPr txBox="1"/>
            <p:nvPr/>
          </p:nvSpPr>
          <p:spPr>
            <a:xfrm>
              <a:off x="5951876" y="3256566"/>
              <a:ext cx="2383982" cy="448049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 fontScale="85000" lnSpcReduction="10000"/>
            </a:bodyPr>
            <a:lstStyle/>
            <a:p>
              <a:pPr algn="ctr" defTabSz="913765">
                <a:lnSpc>
                  <a:spcPct val="120000"/>
                </a:lnSpc>
                <a:defRPr/>
              </a:pPr>
              <a:r>
                <a:rPr lang="zh-CN" altLang="en-US" sz="1050" dirty="0">
                  <a:solidFill>
                    <a:schemeClr val="bg1"/>
                  </a:solidFill>
                </a:rPr>
                <a:t>Please replace the text content copy your content to this</a:t>
              </a:r>
              <a:br>
                <a:rPr lang="zh-CN" altLang="en-US" sz="1050" dirty="0">
                  <a:solidFill>
                    <a:schemeClr val="bg1"/>
                  </a:solidFill>
                </a:rPr>
              </a:br>
              <a:endParaRPr lang="zh-CN" altLang="en-US" sz="1050" dirty="0">
                <a:solidFill>
                  <a:schemeClr val="bg1"/>
                </a:solidFill>
              </a:endParaRPr>
            </a:p>
          </p:txBody>
        </p:sp>
        <p:sp>
          <p:nvSpPr>
            <p:cNvPr id="17" name="Rectangle 27"/>
            <p:cNvSpPr/>
            <p:nvPr/>
          </p:nvSpPr>
          <p:spPr>
            <a:xfrm>
              <a:off x="6210111" y="2911801"/>
              <a:ext cx="1867512" cy="187122"/>
            </a:xfrm>
            <a:prstGeom prst="rect">
              <a:avLst/>
            </a:prstGeom>
          </p:spPr>
          <p:txBody>
            <a:bodyPr wrap="none" lIns="72000" tIns="0" rIns="72000" bIns="0">
              <a:normAutofit fontScale="85000" lnSpcReduction="20000"/>
            </a:bodyPr>
            <a:lstStyle/>
            <a:p>
              <a:pPr lvl="0" algn="ctr" defTabSz="913765">
                <a:defRPr/>
              </a:pPr>
              <a:r>
                <a:rPr lang="zh-CN" altLang="en-US" b="1" dirty="0">
                  <a:solidFill>
                    <a:schemeClr val="bg1"/>
                  </a:solidFill>
                </a:rPr>
                <a:t>Enter the title text</a:t>
              </a:r>
            </a:p>
          </p:txBody>
        </p:sp>
        <p:sp>
          <p:nvSpPr>
            <p:cNvPr id="22" name="Freeform: Shape 39"/>
            <p:cNvSpPr/>
            <p:nvPr/>
          </p:nvSpPr>
          <p:spPr bwMode="auto">
            <a:xfrm>
              <a:off x="6921863" y="2283829"/>
              <a:ext cx="444006" cy="427858"/>
            </a:xfrm>
            <a:custGeom>
              <a:avLst/>
              <a:gdLst>
                <a:gd name="T0" fmla="*/ 0 w 208"/>
                <a:gd name="T1" fmla="*/ 68 h 201"/>
                <a:gd name="T2" fmla="*/ 8 w 208"/>
                <a:gd name="T3" fmla="*/ 78 h 201"/>
                <a:gd name="T4" fmla="*/ 31 w 208"/>
                <a:gd name="T5" fmla="*/ 72 h 201"/>
                <a:gd name="T6" fmla="*/ 64 w 208"/>
                <a:gd name="T7" fmla="*/ 172 h 201"/>
                <a:gd name="T8" fmla="*/ 106 w 208"/>
                <a:gd name="T9" fmla="*/ 189 h 201"/>
                <a:gd name="T10" fmla="*/ 197 w 208"/>
                <a:gd name="T11" fmla="*/ 62 h 201"/>
                <a:gd name="T12" fmla="*/ 114 w 208"/>
                <a:gd name="T13" fmla="*/ 67 h 201"/>
                <a:gd name="T14" fmla="*/ 137 w 208"/>
                <a:gd name="T15" fmla="*/ 94 h 201"/>
                <a:gd name="T16" fmla="*/ 109 w 208"/>
                <a:gd name="T17" fmla="*/ 130 h 201"/>
                <a:gd name="T18" fmla="*/ 93 w 208"/>
                <a:gd name="T19" fmla="*/ 90 h 201"/>
                <a:gd name="T20" fmla="*/ 60 w 208"/>
                <a:gd name="T21" fmla="*/ 22 h 201"/>
                <a:gd name="T22" fmla="*/ 0 w 208"/>
                <a:gd name="T23" fmla="*/ 68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8" h="201">
                  <a:moveTo>
                    <a:pt x="0" y="68"/>
                  </a:moveTo>
                  <a:cubicBezTo>
                    <a:pt x="8" y="78"/>
                    <a:pt x="8" y="78"/>
                    <a:pt x="8" y="78"/>
                  </a:cubicBezTo>
                  <a:cubicBezTo>
                    <a:pt x="8" y="78"/>
                    <a:pt x="25" y="65"/>
                    <a:pt x="31" y="72"/>
                  </a:cubicBezTo>
                  <a:cubicBezTo>
                    <a:pt x="36" y="78"/>
                    <a:pt x="57" y="157"/>
                    <a:pt x="64" y="172"/>
                  </a:cubicBezTo>
                  <a:cubicBezTo>
                    <a:pt x="70" y="184"/>
                    <a:pt x="87" y="201"/>
                    <a:pt x="106" y="189"/>
                  </a:cubicBezTo>
                  <a:cubicBezTo>
                    <a:pt x="125" y="177"/>
                    <a:pt x="186" y="124"/>
                    <a:pt x="197" y="62"/>
                  </a:cubicBezTo>
                  <a:cubicBezTo>
                    <a:pt x="208" y="0"/>
                    <a:pt x="123" y="13"/>
                    <a:pt x="114" y="67"/>
                  </a:cubicBezTo>
                  <a:cubicBezTo>
                    <a:pt x="137" y="54"/>
                    <a:pt x="149" y="73"/>
                    <a:pt x="137" y="94"/>
                  </a:cubicBezTo>
                  <a:cubicBezTo>
                    <a:pt x="126" y="116"/>
                    <a:pt x="115" y="130"/>
                    <a:pt x="109" y="130"/>
                  </a:cubicBezTo>
                  <a:cubicBezTo>
                    <a:pt x="104" y="130"/>
                    <a:pt x="100" y="116"/>
                    <a:pt x="93" y="90"/>
                  </a:cubicBezTo>
                  <a:cubicBezTo>
                    <a:pt x="87" y="64"/>
                    <a:pt x="87" y="17"/>
                    <a:pt x="60" y="22"/>
                  </a:cubicBezTo>
                  <a:cubicBezTo>
                    <a:pt x="34" y="27"/>
                    <a:pt x="0" y="68"/>
                    <a:pt x="0" y="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6" name="千图PPT彼岸天：ID 8661124库_组合 35"/>
          <p:cNvGrpSpPr/>
          <p:nvPr>
            <p:custDataLst>
              <p:tags r:id="rId4"/>
            </p:custDataLst>
          </p:nvPr>
        </p:nvGrpSpPr>
        <p:grpSpPr>
          <a:xfrm>
            <a:off x="7972423" y="2960376"/>
            <a:ext cx="2383982" cy="3166546"/>
            <a:chOff x="7972423" y="2960376"/>
            <a:chExt cx="2383982" cy="3166546"/>
          </a:xfrm>
        </p:grpSpPr>
        <p:sp>
          <p:nvSpPr>
            <p:cNvPr id="10" name="Oval 34"/>
            <p:cNvSpPr/>
            <p:nvPr/>
          </p:nvSpPr>
          <p:spPr>
            <a:xfrm>
              <a:off x="8130537" y="2960376"/>
              <a:ext cx="2184718" cy="2184719"/>
            </a:xfrm>
            <a:prstGeom prst="ellipse">
              <a:avLst/>
            </a:prstGeom>
            <a:solidFill>
              <a:schemeClr val="accent6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1" name="Group 28"/>
            <p:cNvGrpSpPr/>
            <p:nvPr/>
          </p:nvGrpSpPr>
          <p:grpSpPr>
            <a:xfrm>
              <a:off x="9069861" y="4775685"/>
              <a:ext cx="306071" cy="1351237"/>
              <a:chOff x="1954701" y="3644290"/>
              <a:chExt cx="402737" cy="1777999"/>
            </a:xfrm>
            <a:solidFill>
              <a:schemeClr val="bg1">
                <a:lumMod val="85000"/>
              </a:schemeClr>
            </a:solidFill>
          </p:grpSpPr>
          <p:sp>
            <p:nvSpPr>
              <p:cNvPr id="24" name="Rectangle 29"/>
              <p:cNvSpPr/>
              <p:nvPr/>
            </p:nvSpPr>
            <p:spPr>
              <a:xfrm>
                <a:off x="1954701" y="3962766"/>
                <a:ext cx="402737" cy="1459523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" name="Arrow: Chevron 30"/>
              <p:cNvSpPr/>
              <p:nvPr/>
            </p:nvSpPr>
            <p:spPr>
              <a:xfrm rot="5400000">
                <a:off x="1669988" y="3929003"/>
                <a:ext cx="972164" cy="402737"/>
              </a:xfrm>
              <a:prstGeom prst="chevron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4" name="TextBox 19"/>
            <p:cNvSpPr txBox="1"/>
            <p:nvPr/>
          </p:nvSpPr>
          <p:spPr>
            <a:xfrm>
              <a:off x="7972423" y="4218551"/>
              <a:ext cx="2383982" cy="448049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 fontScale="85000" lnSpcReduction="10000"/>
            </a:bodyPr>
            <a:lstStyle/>
            <a:p>
              <a:pPr algn="ctr" defTabSz="913765">
                <a:lnSpc>
                  <a:spcPct val="120000"/>
                </a:lnSpc>
                <a:defRPr/>
              </a:pPr>
              <a:r>
                <a:rPr lang="zh-CN" altLang="en-US" sz="1050" dirty="0">
                  <a:solidFill>
                    <a:schemeClr val="bg1"/>
                  </a:solidFill>
                </a:rPr>
                <a:t>Please replace the text content copy your content to this</a:t>
              </a:r>
              <a:br>
                <a:rPr lang="zh-CN" altLang="en-US" sz="1050" dirty="0">
                  <a:solidFill>
                    <a:schemeClr val="bg1"/>
                  </a:solidFill>
                </a:rPr>
              </a:br>
              <a:endParaRPr lang="zh-CN" altLang="en-US" sz="1050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23"/>
            <p:cNvSpPr/>
            <p:nvPr/>
          </p:nvSpPr>
          <p:spPr>
            <a:xfrm>
              <a:off x="8230659" y="3873787"/>
              <a:ext cx="1867512" cy="187122"/>
            </a:xfrm>
            <a:prstGeom prst="rect">
              <a:avLst/>
            </a:prstGeom>
          </p:spPr>
          <p:txBody>
            <a:bodyPr wrap="none" lIns="72000" tIns="0" rIns="72000" bIns="0">
              <a:normAutofit fontScale="85000" lnSpcReduction="20000"/>
            </a:bodyPr>
            <a:lstStyle/>
            <a:p>
              <a:pPr lvl="0" algn="ctr" defTabSz="913765">
                <a:defRPr/>
              </a:pPr>
              <a:r>
                <a:rPr lang="zh-CN" altLang="en-US" b="1" dirty="0">
                  <a:solidFill>
                    <a:schemeClr val="bg1"/>
                  </a:solidFill>
                </a:rPr>
                <a:t>Enter the title text</a:t>
              </a:r>
            </a:p>
          </p:txBody>
        </p:sp>
        <p:sp>
          <p:nvSpPr>
            <p:cNvPr id="23" name="Freeform: Shape 42"/>
            <p:cNvSpPr>
              <a:spLocks noChangeAspect="1"/>
            </p:cNvSpPr>
            <p:nvPr/>
          </p:nvSpPr>
          <p:spPr bwMode="auto">
            <a:xfrm>
              <a:off x="8979476" y="3208368"/>
              <a:ext cx="486839" cy="486326"/>
            </a:xfrm>
            <a:custGeom>
              <a:avLst/>
              <a:gdLst>
                <a:gd name="T0" fmla="*/ 374 w 400"/>
                <a:gd name="T1" fmla="*/ 100 h 400"/>
                <a:gd name="T2" fmla="*/ 301 w 400"/>
                <a:gd name="T3" fmla="*/ 27 h 400"/>
                <a:gd name="T4" fmla="*/ 200 w 400"/>
                <a:gd name="T5" fmla="*/ 0 h 400"/>
                <a:gd name="T6" fmla="*/ 100 w 400"/>
                <a:gd name="T7" fmla="*/ 27 h 400"/>
                <a:gd name="T8" fmla="*/ 27 w 400"/>
                <a:gd name="T9" fmla="*/ 100 h 400"/>
                <a:gd name="T10" fmla="*/ 0 w 400"/>
                <a:gd name="T11" fmla="*/ 200 h 400"/>
                <a:gd name="T12" fmla="*/ 27 w 400"/>
                <a:gd name="T13" fmla="*/ 301 h 400"/>
                <a:gd name="T14" fmla="*/ 100 w 400"/>
                <a:gd name="T15" fmla="*/ 374 h 400"/>
                <a:gd name="T16" fmla="*/ 200 w 400"/>
                <a:gd name="T17" fmla="*/ 400 h 400"/>
                <a:gd name="T18" fmla="*/ 301 w 400"/>
                <a:gd name="T19" fmla="*/ 374 h 400"/>
                <a:gd name="T20" fmla="*/ 374 w 400"/>
                <a:gd name="T21" fmla="*/ 301 h 400"/>
                <a:gd name="T22" fmla="*/ 400 w 400"/>
                <a:gd name="T23" fmla="*/ 200 h 400"/>
                <a:gd name="T24" fmla="*/ 374 w 400"/>
                <a:gd name="T25" fmla="*/ 100 h 400"/>
                <a:gd name="T26" fmla="*/ 330 w 400"/>
                <a:gd name="T27" fmla="*/ 170 h 400"/>
                <a:gd name="T28" fmla="*/ 188 w 400"/>
                <a:gd name="T29" fmla="*/ 311 h 400"/>
                <a:gd name="T30" fmla="*/ 176 w 400"/>
                <a:gd name="T31" fmla="*/ 316 h 400"/>
                <a:gd name="T32" fmla="*/ 165 w 400"/>
                <a:gd name="T33" fmla="*/ 311 h 400"/>
                <a:gd name="T34" fmla="*/ 70 w 400"/>
                <a:gd name="T35" fmla="*/ 217 h 400"/>
                <a:gd name="T36" fmla="*/ 66 w 400"/>
                <a:gd name="T37" fmla="*/ 205 h 400"/>
                <a:gd name="T38" fmla="*/ 70 w 400"/>
                <a:gd name="T39" fmla="*/ 193 h 400"/>
                <a:gd name="T40" fmla="*/ 94 w 400"/>
                <a:gd name="T41" fmla="*/ 170 h 400"/>
                <a:gd name="T42" fmla="*/ 106 w 400"/>
                <a:gd name="T43" fmla="*/ 165 h 400"/>
                <a:gd name="T44" fmla="*/ 118 w 400"/>
                <a:gd name="T45" fmla="*/ 170 h 400"/>
                <a:gd name="T46" fmla="*/ 176 w 400"/>
                <a:gd name="T47" fmla="*/ 229 h 400"/>
                <a:gd name="T48" fmla="*/ 283 w 400"/>
                <a:gd name="T49" fmla="*/ 123 h 400"/>
                <a:gd name="T50" fmla="*/ 295 w 400"/>
                <a:gd name="T51" fmla="*/ 118 h 400"/>
                <a:gd name="T52" fmla="*/ 306 w 400"/>
                <a:gd name="T53" fmla="*/ 123 h 400"/>
                <a:gd name="T54" fmla="*/ 330 w 400"/>
                <a:gd name="T55" fmla="*/ 146 h 400"/>
                <a:gd name="T56" fmla="*/ 335 w 400"/>
                <a:gd name="T57" fmla="*/ 158 h 400"/>
                <a:gd name="T58" fmla="*/ 330 w 400"/>
                <a:gd name="T59" fmla="*/ 170 h 400"/>
                <a:gd name="T60" fmla="*/ 330 w 400"/>
                <a:gd name="T61" fmla="*/ 170 h 400"/>
                <a:gd name="T62" fmla="*/ 330 w 400"/>
                <a:gd name="T63" fmla="*/ 17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0" h="400">
                  <a:moveTo>
                    <a:pt x="374" y="100"/>
                  </a:moveTo>
                  <a:cubicBezTo>
                    <a:pt x="356" y="69"/>
                    <a:pt x="331" y="45"/>
                    <a:pt x="301" y="27"/>
                  </a:cubicBezTo>
                  <a:cubicBezTo>
                    <a:pt x="270" y="9"/>
                    <a:pt x="237" y="0"/>
                    <a:pt x="200" y="0"/>
                  </a:cubicBezTo>
                  <a:cubicBezTo>
                    <a:pt x="164" y="0"/>
                    <a:pt x="130" y="9"/>
                    <a:pt x="100" y="27"/>
                  </a:cubicBezTo>
                  <a:cubicBezTo>
                    <a:pt x="69" y="45"/>
                    <a:pt x="45" y="69"/>
                    <a:pt x="27" y="100"/>
                  </a:cubicBezTo>
                  <a:cubicBezTo>
                    <a:pt x="9" y="130"/>
                    <a:pt x="0" y="164"/>
                    <a:pt x="0" y="200"/>
                  </a:cubicBezTo>
                  <a:cubicBezTo>
                    <a:pt x="0" y="237"/>
                    <a:pt x="9" y="270"/>
                    <a:pt x="27" y="301"/>
                  </a:cubicBezTo>
                  <a:cubicBezTo>
                    <a:pt x="45" y="331"/>
                    <a:pt x="69" y="356"/>
                    <a:pt x="100" y="374"/>
                  </a:cubicBezTo>
                  <a:cubicBezTo>
                    <a:pt x="130" y="391"/>
                    <a:pt x="164" y="400"/>
                    <a:pt x="200" y="400"/>
                  </a:cubicBezTo>
                  <a:cubicBezTo>
                    <a:pt x="237" y="400"/>
                    <a:pt x="270" y="391"/>
                    <a:pt x="301" y="374"/>
                  </a:cubicBezTo>
                  <a:cubicBezTo>
                    <a:pt x="331" y="356"/>
                    <a:pt x="356" y="331"/>
                    <a:pt x="374" y="301"/>
                  </a:cubicBezTo>
                  <a:cubicBezTo>
                    <a:pt x="392" y="270"/>
                    <a:pt x="400" y="237"/>
                    <a:pt x="400" y="200"/>
                  </a:cubicBezTo>
                  <a:cubicBezTo>
                    <a:pt x="400" y="164"/>
                    <a:pt x="392" y="130"/>
                    <a:pt x="374" y="100"/>
                  </a:cubicBezTo>
                  <a:close/>
                  <a:moveTo>
                    <a:pt x="330" y="170"/>
                  </a:moveTo>
                  <a:cubicBezTo>
                    <a:pt x="188" y="311"/>
                    <a:pt x="188" y="311"/>
                    <a:pt x="188" y="311"/>
                  </a:cubicBezTo>
                  <a:cubicBezTo>
                    <a:pt x="185" y="315"/>
                    <a:pt x="181" y="316"/>
                    <a:pt x="176" y="316"/>
                  </a:cubicBezTo>
                  <a:cubicBezTo>
                    <a:pt x="172" y="316"/>
                    <a:pt x="168" y="315"/>
                    <a:pt x="165" y="311"/>
                  </a:cubicBezTo>
                  <a:cubicBezTo>
                    <a:pt x="70" y="217"/>
                    <a:pt x="70" y="217"/>
                    <a:pt x="70" y="217"/>
                  </a:cubicBezTo>
                  <a:cubicBezTo>
                    <a:pt x="67" y="214"/>
                    <a:pt x="66" y="210"/>
                    <a:pt x="66" y="205"/>
                  </a:cubicBezTo>
                  <a:cubicBezTo>
                    <a:pt x="66" y="200"/>
                    <a:pt x="67" y="196"/>
                    <a:pt x="70" y="193"/>
                  </a:cubicBezTo>
                  <a:cubicBezTo>
                    <a:pt x="94" y="170"/>
                    <a:pt x="94" y="170"/>
                    <a:pt x="94" y="170"/>
                  </a:cubicBezTo>
                  <a:cubicBezTo>
                    <a:pt x="97" y="166"/>
                    <a:pt x="101" y="165"/>
                    <a:pt x="106" y="165"/>
                  </a:cubicBezTo>
                  <a:cubicBezTo>
                    <a:pt x="110" y="165"/>
                    <a:pt x="114" y="166"/>
                    <a:pt x="118" y="170"/>
                  </a:cubicBezTo>
                  <a:cubicBezTo>
                    <a:pt x="176" y="229"/>
                    <a:pt x="176" y="229"/>
                    <a:pt x="176" y="229"/>
                  </a:cubicBezTo>
                  <a:cubicBezTo>
                    <a:pt x="283" y="123"/>
                    <a:pt x="283" y="123"/>
                    <a:pt x="283" y="123"/>
                  </a:cubicBezTo>
                  <a:cubicBezTo>
                    <a:pt x="286" y="119"/>
                    <a:pt x="290" y="118"/>
                    <a:pt x="295" y="118"/>
                  </a:cubicBezTo>
                  <a:cubicBezTo>
                    <a:pt x="299" y="118"/>
                    <a:pt x="303" y="119"/>
                    <a:pt x="306" y="123"/>
                  </a:cubicBezTo>
                  <a:cubicBezTo>
                    <a:pt x="330" y="146"/>
                    <a:pt x="330" y="146"/>
                    <a:pt x="330" y="146"/>
                  </a:cubicBezTo>
                  <a:cubicBezTo>
                    <a:pt x="333" y="149"/>
                    <a:pt x="335" y="153"/>
                    <a:pt x="335" y="158"/>
                  </a:cubicBezTo>
                  <a:cubicBezTo>
                    <a:pt x="335" y="163"/>
                    <a:pt x="333" y="167"/>
                    <a:pt x="330" y="170"/>
                  </a:cubicBezTo>
                  <a:close/>
                  <a:moveTo>
                    <a:pt x="330" y="170"/>
                  </a:moveTo>
                  <a:cubicBezTo>
                    <a:pt x="330" y="170"/>
                    <a:pt x="330" y="170"/>
                    <a:pt x="330" y="17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3" name="矩形 2"/>
          <p:cNvSpPr/>
          <p:nvPr userDrawn="1"/>
        </p:nvSpPr>
        <p:spPr>
          <a:xfrm>
            <a:off x="4605038" y="453522"/>
            <a:ext cx="2646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spc="300" dirty="0">
                <a:solidFill>
                  <a:schemeClr val="tx1"/>
                </a:solidFill>
                <a:latin typeface="造字工房俊雅（非商用）常规体" pitchFamily="50" charset="-122"/>
                <a:ea typeface="造字工房俊雅（非商用）常规体" pitchFamily="50" charset="-122"/>
              </a:rPr>
              <a:t>Please enter the title here</a:t>
            </a:r>
            <a:endParaRPr lang="en-US" altLang="zh-CN" sz="2800" spc="300" dirty="0">
              <a:solidFill>
                <a:schemeClr val="tx1"/>
              </a:solidFill>
              <a:latin typeface="造字工房俊雅（非商用）常规体" pitchFamily="50" charset="-122"/>
              <a:ea typeface="造字工房俊雅（非商用）常规体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千图PPT彼岸天：ID 8661124库_组合 1"/>
          <p:cNvGrpSpPr/>
          <p:nvPr>
            <p:custDataLst>
              <p:tags r:id="rId1"/>
            </p:custDataLst>
          </p:nvPr>
        </p:nvGrpSpPr>
        <p:grpSpPr>
          <a:xfrm>
            <a:off x="1091444" y="1808820"/>
            <a:ext cx="2256251" cy="3698776"/>
            <a:chOff x="1091444" y="1808820"/>
            <a:chExt cx="2256251" cy="3698776"/>
          </a:xfrm>
        </p:grpSpPr>
        <p:sp>
          <p:nvSpPr>
            <p:cNvPr id="4" name="Rectangle: Rounded Corners 2"/>
            <p:cNvSpPr/>
            <p:nvPr/>
          </p:nvSpPr>
          <p:spPr>
            <a:xfrm>
              <a:off x="1091444" y="1808820"/>
              <a:ext cx="2256251" cy="3698776"/>
            </a:xfrm>
            <a:prstGeom prst="roundRect">
              <a:avLst>
                <a:gd name="adj" fmla="val 348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216000" bIns="216000" anchor="t" anchorCtr="1">
              <a:normAutofit/>
            </a:bodyPr>
            <a:lstStyle/>
            <a:p>
              <a:pPr algn="ctr"/>
              <a:r>
                <a:rPr lang="zh-CN" altLang="en-US" dirty="0"/>
                <a:t>Enter the title text</a:t>
              </a:r>
            </a:p>
          </p:txBody>
        </p:sp>
        <p:sp>
          <p:nvSpPr>
            <p:cNvPr id="8" name="Freeform: Shape 6"/>
            <p:cNvSpPr/>
            <p:nvPr/>
          </p:nvSpPr>
          <p:spPr>
            <a:xfrm>
              <a:off x="1091444" y="2733514"/>
              <a:ext cx="2256251" cy="2774082"/>
            </a:xfrm>
            <a:custGeom>
              <a:avLst/>
              <a:gdLst>
                <a:gd name="connsiteX0" fmla="*/ 0 w 3657600"/>
                <a:gd name="connsiteY0" fmla="*/ 0 h 5486400"/>
                <a:gd name="connsiteX1" fmla="*/ 127467 w 3657600"/>
                <a:gd name="connsiteY1" fmla="*/ 0 h 5486400"/>
                <a:gd name="connsiteX2" fmla="*/ 1072342 w 3657600"/>
                <a:gd name="connsiteY2" fmla="*/ 0 h 5486400"/>
                <a:gd name="connsiteX3" fmla="*/ 1828800 w 3657600"/>
                <a:gd name="connsiteY3" fmla="*/ 756458 h 5486400"/>
                <a:gd name="connsiteX4" fmla="*/ 2585258 w 3657600"/>
                <a:gd name="connsiteY4" fmla="*/ 0 h 5486400"/>
                <a:gd name="connsiteX5" fmla="*/ 3530133 w 3657600"/>
                <a:gd name="connsiteY5" fmla="*/ 0 h 5486400"/>
                <a:gd name="connsiteX6" fmla="*/ 3657600 w 3657600"/>
                <a:gd name="connsiteY6" fmla="*/ 0 h 5486400"/>
                <a:gd name="connsiteX7" fmla="*/ 3657600 w 3657600"/>
                <a:gd name="connsiteY7" fmla="*/ 127467 h 5486400"/>
                <a:gd name="connsiteX8" fmla="*/ 3657600 w 3657600"/>
                <a:gd name="connsiteY8" fmla="*/ 914400 h 5486400"/>
                <a:gd name="connsiteX9" fmla="*/ 3657600 w 3657600"/>
                <a:gd name="connsiteY9" fmla="*/ 5358933 h 5486400"/>
                <a:gd name="connsiteX10" fmla="*/ 3530133 w 3657600"/>
                <a:gd name="connsiteY10" fmla="*/ 5486400 h 5486400"/>
                <a:gd name="connsiteX11" fmla="*/ 127467 w 3657600"/>
                <a:gd name="connsiteY11" fmla="*/ 5486400 h 5486400"/>
                <a:gd name="connsiteX12" fmla="*/ 0 w 3657600"/>
                <a:gd name="connsiteY12" fmla="*/ 5358933 h 5486400"/>
                <a:gd name="connsiteX13" fmla="*/ 0 w 3657600"/>
                <a:gd name="connsiteY13" fmla="*/ 914400 h 5486400"/>
                <a:gd name="connsiteX14" fmla="*/ 0 w 3657600"/>
                <a:gd name="connsiteY14" fmla="*/ 127467 h 5486400"/>
                <a:gd name="connsiteX15" fmla="*/ 0 w 3657600"/>
                <a:gd name="connsiteY15" fmla="*/ 0 h 54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57600" h="5486400">
                  <a:moveTo>
                    <a:pt x="0" y="0"/>
                  </a:moveTo>
                  <a:lnTo>
                    <a:pt x="127467" y="0"/>
                  </a:lnTo>
                  <a:lnTo>
                    <a:pt x="1072342" y="0"/>
                  </a:lnTo>
                  <a:cubicBezTo>
                    <a:pt x="1072342" y="417780"/>
                    <a:pt x="1411020" y="756458"/>
                    <a:pt x="1828800" y="756458"/>
                  </a:cubicBezTo>
                  <a:cubicBezTo>
                    <a:pt x="2246580" y="756458"/>
                    <a:pt x="2585258" y="417780"/>
                    <a:pt x="2585258" y="0"/>
                  </a:cubicBezTo>
                  <a:lnTo>
                    <a:pt x="3530133" y="0"/>
                  </a:lnTo>
                  <a:lnTo>
                    <a:pt x="3657600" y="0"/>
                  </a:lnTo>
                  <a:lnTo>
                    <a:pt x="3657600" y="127467"/>
                  </a:lnTo>
                  <a:lnTo>
                    <a:pt x="3657600" y="914400"/>
                  </a:lnTo>
                  <a:lnTo>
                    <a:pt x="3657600" y="5358933"/>
                  </a:lnTo>
                  <a:cubicBezTo>
                    <a:pt x="3657600" y="5429331"/>
                    <a:pt x="3600531" y="5486400"/>
                    <a:pt x="3530133" y="5486400"/>
                  </a:cubicBezTo>
                  <a:lnTo>
                    <a:pt x="127467" y="5486400"/>
                  </a:lnTo>
                  <a:cubicBezTo>
                    <a:pt x="57069" y="5486400"/>
                    <a:pt x="0" y="5429331"/>
                    <a:pt x="0" y="5358933"/>
                  </a:cubicBezTo>
                  <a:lnTo>
                    <a:pt x="0" y="914400"/>
                  </a:lnTo>
                  <a:lnTo>
                    <a:pt x="0" y="127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dist="25400" dir="16200000" sx="101000" sy="101000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TextBox 7"/>
            <p:cNvSpPr txBox="1"/>
            <p:nvPr/>
          </p:nvSpPr>
          <p:spPr>
            <a:xfrm>
              <a:off x="1841902" y="2453397"/>
              <a:ext cx="755336" cy="707886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en-US" sz="4000">
                  <a:solidFill>
                    <a:schemeClr val="bg2"/>
                  </a:solidFill>
                </a:rPr>
                <a:t>01</a:t>
              </a:r>
            </a:p>
          </p:txBody>
        </p:sp>
        <p:sp>
          <p:nvSpPr>
            <p:cNvPr id="10" name="Rectangle 8"/>
            <p:cNvSpPr/>
            <p:nvPr/>
          </p:nvSpPr>
          <p:spPr>
            <a:xfrm>
              <a:off x="1177106" y="3376508"/>
              <a:ext cx="2084927" cy="532453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 dirty="0"/>
                <a:t>Please copy your content instead of text</a:t>
              </a:r>
            </a:p>
          </p:txBody>
        </p:sp>
        <p:sp>
          <p:nvSpPr>
            <p:cNvPr id="11" name="Freeform: Shape 9"/>
            <p:cNvSpPr/>
            <p:nvPr/>
          </p:nvSpPr>
          <p:spPr>
            <a:xfrm>
              <a:off x="1939174" y="4714641"/>
              <a:ext cx="544020" cy="527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2945"/>
                  </a:moveTo>
                  <a:lnTo>
                    <a:pt x="982" y="2945"/>
                  </a:lnTo>
                  <a:lnTo>
                    <a:pt x="982" y="1964"/>
                  </a:lnTo>
                  <a:lnTo>
                    <a:pt x="20618" y="1964"/>
                  </a:lnTo>
                  <a:cubicBezTo>
                    <a:pt x="20618" y="1964"/>
                    <a:pt x="20618" y="2945"/>
                    <a:pt x="20618" y="2945"/>
                  </a:cubicBezTo>
                  <a:close/>
                  <a:moveTo>
                    <a:pt x="19636" y="15709"/>
                  </a:moveTo>
                  <a:lnTo>
                    <a:pt x="1964" y="15709"/>
                  </a:lnTo>
                  <a:lnTo>
                    <a:pt x="1964" y="3927"/>
                  </a:lnTo>
                  <a:lnTo>
                    <a:pt x="19636" y="3927"/>
                  </a:lnTo>
                  <a:cubicBezTo>
                    <a:pt x="19636" y="3927"/>
                    <a:pt x="19636" y="15709"/>
                    <a:pt x="19636" y="15709"/>
                  </a:cubicBezTo>
                  <a:close/>
                  <a:moveTo>
                    <a:pt x="20618" y="982"/>
                  </a:moveTo>
                  <a:lnTo>
                    <a:pt x="11782" y="982"/>
                  </a:lnTo>
                  <a:cubicBezTo>
                    <a:pt x="11782" y="440"/>
                    <a:pt x="11342" y="0"/>
                    <a:pt x="10800" y="0"/>
                  </a:cubicBezTo>
                  <a:cubicBezTo>
                    <a:pt x="10257" y="0"/>
                    <a:pt x="9818" y="440"/>
                    <a:pt x="9818" y="982"/>
                  </a:cubicBezTo>
                  <a:lnTo>
                    <a:pt x="982" y="982"/>
                  </a:lnTo>
                  <a:cubicBezTo>
                    <a:pt x="439" y="982"/>
                    <a:pt x="0" y="1422"/>
                    <a:pt x="0" y="1964"/>
                  </a:cubicBezTo>
                  <a:lnTo>
                    <a:pt x="0" y="2945"/>
                  </a:lnTo>
                  <a:cubicBezTo>
                    <a:pt x="0" y="3488"/>
                    <a:pt x="439" y="3927"/>
                    <a:pt x="982" y="3927"/>
                  </a:cubicBezTo>
                  <a:lnTo>
                    <a:pt x="982" y="15709"/>
                  </a:lnTo>
                  <a:cubicBezTo>
                    <a:pt x="982" y="16252"/>
                    <a:pt x="1421" y="16691"/>
                    <a:pt x="1964" y="16691"/>
                  </a:cubicBezTo>
                  <a:lnTo>
                    <a:pt x="10309" y="16691"/>
                  </a:lnTo>
                  <a:lnTo>
                    <a:pt x="10309" y="17960"/>
                  </a:lnTo>
                  <a:lnTo>
                    <a:pt x="7507" y="20762"/>
                  </a:lnTo>
                  <a:cubicBezTo>
                    <a:pt x="7419" y="20851"/>
                    <a:pt x="7364" y="20974"/>
                    <a:pt x="7364" y="21109"/>
                  </a:cubicBezTo>
                  <a:cubicBezTo>
                    <a:pt x="7364" y="21380"/>
                    <a:pt x="7583" y="21600"/>
                    <a:pt x="7855" y="21600"/>
                  </a:cubicBezTo>
                  <a:cubicBezTo>
                    <a:pt x="7990" y="21600"/>
                    <a:pt x="8113" y="21545"/>
                    <a:pt x="8202" y="21456"/>
                  </a:cubicBezTo>
                  <a:lnTo>
                    <a:pt x="10800" y="18858"/>
                  </a:lnTo>
                  <a:lnTo>
                    <a:pt x="13398" y="21456"/>
                  </a:lnTo>
                  <a:cubicBezTo>
                    <a:pt x="13488" y="21545"/>
                    <a:pt x="13610" y="21600"/>
                    <a:pt x="13745" y="21600"/>
                  </a:cubicBezTo>
                  <a:cubicBezTo>
                    <a:pt x="14017" y="21600"/>
                    <a:pt x="14236" y="21380"/>
                    <a:pt x="14236" y="21109"/>
                  </a:cubicBezTo>
                  <a:cubicBezTo>
                    <a:pt x="14236" y="20974"/>
                    <a:pt x="14182" y="20851"/>
                    <a:pt x="14093" y="20762"/>
                  </a:cubicBezTo>
                  <a:lnTo>
                    <a:pt x="11291" y="17960"/>
                  </a:lnTo>
                  <a:lnTo>
                    <a:pt x="11291" y="16691"/>
                  </a:lnTo>
                  <a:lnTo>
                    <a:pt x="19636" y="16691"/>
                  </a:lnTo>
                  <a:cubicBezTo>
                    <a:pt x="20178" y="16691"/>
                    <a:pt x="20618" y="16252"/>
                    <a:pt x="20618" y="15709"/>
                  </a:cubicBezTo>
                  <a:lnTo>
                    <a:pt x="20618" y="3927"/>
                  </a:lnTo>
                  <a:cubicBezTo>
                    <a:pt x="21160" y="3927"/>
                    <a:pt x="21600" y="3488"/>
                    <a:pt x="21600" y="2945"/>
                  </a:cubicBezTo>
                  <a:lnTo>
                    <a:pt x="21600" y="1964"/>
                  </a:lnTo>
                  <a:cubicBezTo>
                    <a:pt x="21600" y="1422"/>
                    <a:pt x="21160" y="982"/>
                    <a:pt x="20618" y="982"/>
                  </a:cubicBezTo>
                  <a:moveTo>
                    <a:pt x="16200" y="5891"/>
                  </a:moveTo>
                  <a:cubicBezTo>
                    <a:pt x="16471" y="5891"/>
                    <a:pt x="16691" y="6111"/>
                    <a:pt x="16691" y="6382"/>
                  </a:cubicBezTo>
                  <a:cubicBezTo>
                    <a:pt x="16691" y="6653"/>
                    <a:pt x="16471" y="6873"/>
                    <a:pt x="16200" y="6873"/>
                  </a:cubicBezTo>
                  <a:cubicBezTo>
                    <a:pt x="15929" y="6873"/>
                    <a:pt x="15709" y="6653"/>
                    <a:pt x="15709" y="6382"/>
                  </a:cubicBezTo>
                  <a:cubicBezTo>
                    <a:pt x="15709" y="6111"/>
                    <a:pt x="15929" y="5891"/>
                    <a:pt x="16200" y="5891"/>
                  </a:cubicBezTo>
                  <a:moveTo>
                    <a:pt x="16200" y="7855"/>
                  </a:moveTo>
                  <a:cubicBezTo>
                    <a:pt x="17013" y="7855"/>
                    <a:pt x="17673" y="7196"/>
                    <a:pt x="17673" y="6382"/>
                  </a:cubicBezTo>
                  <a:cubicBezTo>
                    <a:pt x="17673" y="5569"/>
                    <a:pt x="17013" y="4909"/>
                    <a:pt x="16200" y="4909"/>
                  </a:cubicBezTo>
                  <a:cubicBezTo>
                    <a:pt x="15387" y="4909"/>
                    <a:pt x="14727" y="5569"/>
                    <a:pt x="14727" y="6382"/>
                  </a:cubicBezTo>
                  <a:cubicBezTo>
                    <a:pt x="14727" y="7196"/>
                    <a:pt x="15387" y="7855"/>
                    <a:pt x="16200" y="7855"/>
                  </a:cubicBezTo>
                  <a:moveTo>
                    <a:pt x="8422" y="8135"/>
                  </a:moveTo>
                  <a:lnTo>
                    <a:pt x="11926" y="11638"/>
                  </a:lnTo>
                  <a:cubicBezTo>
                    <a:pt x="12015" y="11727"/>
                    <a:pt x="12138" y="11782"/>
                    <a:pt x="12273" y="11782"/>
                  </a:cubicBezTo>
                  <a:cubicBezTo>
                    <a:pt x="12408" y="11782"/>
                    <a:pt x="12531" y="11727"/>
                    <a:pt x="12620" y="11638"/>
                  </a:cubicBezTo>
                  <a:lnTo>
                    <a:pt x="14183" y="10075"/>
                  </a:lnTo>
                  <a:lnTo>
                    <a:pt x="16200" y="12764"/>
                  </a:lnTo>
                  <a:lnTo>
                    <a:pt x="5336" y="12764"/>
                  </a:lnTo>
                  <a:cubicBezTo>
                    <a:pt x="5336" y="12764"/>
                    <a:pt x="8422" y="8135"/>
                    <a:pt x="8422" y="8135"/>
                  </a:cubicBezTo>
                  <a:close/>
                  <a:moveTo>
                    <a:pt x="4418" y="13745"/>
                  </a:moveTo>
                  <a:lnTo>
                    <a:pt x="17182" y="13745"/>
                  </a:lnTo>
                  <a:cubicBezTo>
                    <a:pt x="17453" y="13745"/>
                    <a:pt x="17673" y="13526"/>
                    <a:pt x="17673" y="13255"/>
                  </a:cubicBezTo>
                  <a:cubicBezTo>
                    <a:pt x="17673" y="13144"/>
                    <a:pt x="17630" y="13047"/>
                    <a:pt x="17568" y="12965"/>
                  </a:cubicBezTo>
                  <a:lnTo>
                    <a:pt x="17575" y="12960"/>
                  </a:lnTo>
                  <a:lnTo>
                    <a:pt x="14629" y="9033"/>
                  </a:lnTo>
                  <a:lnTo>
                    <a:pt x="14622" y="9038"/>
                  </a:lnTo>
                  <a:cubicBezTo>
                    <a:pt x="14533" y="8919"/>
                    <a:pt x="14397" y="8836"/>
                    <a:pt x="14236" y="8836"/>
                  </a:cubicBezTo>
                  <a:cubicBezTo>
                    <a:pt x="14101" y="8836"/>
                    <a:pt x="13978" y="8891"/>
                    <a:pt x="13889" y="8980"/>
                  </a:cubicBezTo>
                  <a:lnTo>
                    <a:pt x="12273" y="10597"/>
                  </a:lnTo>
                  <a:lnTo>
                    <a:pt x="8693" y="7017"/>
                  </a:lnTo>
                  <a:cubicBezTo>
                    <a:pt x="8604" y="6928"/>
                    <a:pt x="8481" y="6873"/>
                    <a:pt x="8345" y="6873"/>
                  </a:cubicBezTo>
                  <a:cubicBezTo>
                    <a:pt x="8175" y="6873"/>
                    <a:pt x="8033" y="6965"/>
                    <a:pt x="7945" y="7097"/>
                  </a:cubicBezTo>
                  <a:lnTo>
                    <a:pt x="7937" y="7091"/>
                  </a:lnTo>
                  <a:lnTo>
                    <a:pt x="4010" y="12982"/>
                  </a:lnTo>
                  <a:lnTo>
                    <a:pt x="4017" y="12988"/>
                  </a:lnTo>
                  <a:cubicBezTo>
                    <a:pt x="3965" y="13066"/>
                    <a:pt x="3927" y="13154"/>
                    <a:pt x="3927" y="13255"/>
                  </a:cubicBezTo>
                  <a:cubicBezTo>
                    <a:pt x="3927" y="13526"/>
                    <a:pt x="4147" y="13745"/>
                    <a:pt x="4418" y="13745"/>
                  </a:cubicBezTo>
                </a:path>
              </a:pathLst>
            </a:custGeom>
            <a:solidFill>
              <a:schemeClr val="accent1"/>
            </a:solidFill>
            <a:ln w="12700"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4" name="千图PPT彼岸天：ID 8661124库_组合 23"/>
          <p:cNvGrpSpPr/>
          <p:nvPr>
            <p:custDataLst>
              <p:tags r:id="rId2"/>
            </p:custDataLst>
          </p:nvPr>
        </p:nvGrpSpPr>
        <p:grpSpPr>
          <a:xfrm>
            <a:off x="3723736" y="1808820"/>
            <a:ext cx="2256251" cy="3698776"/>
            <a:chOff x="3723736" y="1808820"/>
            <a:chExt cx="2256251" cy="3698776"/>
          </a:xfrm>
        </p:grpSpPr>
        <p:sp>
          <p:nvSpPr>
            <p:cNvPr id="5" name="Rectangle: Rounded Corners 3"/>
            <p:cNvSpPr/>
            <p:nvPr/>
          </p:nvSpPr>
          <p:spPr>
            <a:xfrm>
              <a:off x="3723736" y="1808820"/>
              <a:ext cx="2256251" cy="3698776"/>
            </a:xfrm>
            <a:prstGeom prst="roundRect">
              <a:avLst>
                <a:gd name="adj" fmla="val 348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216000" bIns="216000" anchor="t" anchorCtr="1">
              <a:normAutofit/>
            </a:bodyPr>
            <a:lstStyle/>
            <a:p>
              <a:pPr algn="ctr"/>
              <a:r>
                <a:rPr lang="zh-CN" altLang="en-US" dirty="0"/>
                <a:t>Enter the title text</a:t>
              </a:r>
            </a:p>
          </p:txBody>
        </p:sp>
        <p:sp>
          <p:nvSpPr>
            <p:cNvPr id="12" name="Freeform: Shape 10"/>
            <p:cNvSpPr/>
            <p:nvPr/>
          </p:nvSpPr>
          <p:spPr>
            <a:xfrm>
              <a:off x="3723736" y="2733514"/>
              <a:ext cx="2256251" cy="2774082"/>
            </a:xfrm>
            <a:custGeom>
              <a:avLst/>
              <a:gdLst>
                <a:gd name="connsiteX0" fmla="*/ 0 w 3657600"/>
                <a:gd name="connsiteY0" fmla="*/ 0 h 5486400"/>
                <a:gd name="connsiteX1" fmla="*/ 127467 w 3657600"/>
                <a:gd name="connsiteY1" fmla="*/ 0 h 5486400"/>
                <a:gd name="connsiteX2" fmla="*/ 1072342 w 3657600"/>
                <a:gd name="connsiteY2" fmla="*/ 0 h 5486400"/>
                <a:gd name="connsiteX3" fmla="*/ 1828800 w 3657600"/>
                <a:gd name="connsiteY3" fmla="*/ 756458 h 5486400"/>
                <a:gd name="connsiteX4" fmla="*/ 2585258 w 3657600"/>
                <a:gd name="connsiteY4" fmla="*/ 0 h 5486400"/>
                <a:gd name="connsiteX5" fmla="*/ 3530133 w 3657600"/>
                <a:gd name="connsiteY5" fmla="*/ 0 h 5486400"/>
                <a:gd name="connsiteX6" fmla="*/ 3657600 w 3657600"/>
                <a:gd name="connsiteY6" fmla="*/ 0 h 5486400"/>
                <a:gd name="connsiteX7" fmla="*/ 3657600 w 3657600"/>
                <a:gd name="connsiteY7" fmla="*/ 127467 h 5486400"/>
                <a:gd name="connsiteX8" fmla="*/ 3657600 w 3657600"/>
                <a:gd name="connsiteY8" fmla="*/ 914400 h 5486400"/>
                <a:gd name="connsiteX9" fmla="*/ 3657600 w 3657600"/>
                <a:gd name="connsiteY9" fmla="*/ 5358933 h 5486400"/>
                <a:gd name="connsiteX10" fmla="*/ 3530133 w 3657600"/>
                <a:gd name="connsiteY10" fmla="*/ 5486400 h 5486400"/>
                <a:gd name="connsiteX11" fmla="*/ 127467 w 3657600"/>
                <a:gd name="connsiteY11" fmla="*/ 5486400 h 5486400"/>
                <a:gd name="connsiteX12" fmla="*/ 0 w 3657600"/>
                <a:gd name="connsiteY12" fmla="*/ 5358933 h 5486400"/>
                <a:gd name="connsiteX13" fmla="*/ 0 w 3657600"/>
                <a:gd name="connsiteY13" fmla="*/ 914400 h 5486400"/>
                <a:gd name="connsiteX14" fmla="*/ 0 w 3657600"/>
                <a:gd name="connsiteY14" fmla="*/ 127467 h 5486400"/>
                <a:gd name="connsiteX15" fmla="*/ 0 w 3657600"/>
                <a:gd name="connsiteY15" fmla="*/ 0 h 54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57600" h="5486400">
                  <a:moveTo>
                    <a:pt x="0" y="0"/>
                  </a:moveTo>
                  <a:lnTo>
                    <a:pt x="127467" y="0"/>
                  </a:lnTo>
                  <a:lnTo>
                    <a:pt x="1072342" y="0"/>
                  </a:lnTo>
                  <a:cubicBezTo>
                    <a:pt x="1072342" y="417780"/>
                    <a:pt x="1411020" y="756458"/>
                    <a:pt x="1828800" y="756458"/>
                  </a:cubicBezTo>
                  <a:cubicBezTo>
                    <a:pt x="2246580" y="756458"/>
                    <a:pt x="2585258" y="417780"/>
                    <a:pt x="2585258" y="0"/>
                  </a:cubicBezTo>
                  <a:lnTo>
                    <a:pt x="3530133" y="0"/>
                  </a:lnTo>
                  <a:lnTo>
                    <a:pt x="3657600" y="0"/>
                  </a:lnTo>
                  <a:lnTo>
                    <a:pt x="3657600" y="127467"/>
                  </a:lnTo>
                  <a:lnTo>
                    <a:pt x="3657600" y="914400"/>
                  </a:lnTo>
                  <a:lnTo>
                    <a:pt x="3657600" y="5358933"/>
                  </a:lnTo>
                  <a:cubicBezTo>
                    <a:pt x="3657600" y="5429331"/>
                    <a:pt x="3600531" y="5486400"/>
                    <a:pt x="3530133" y="5486400"/>
                  </a:cubicBezTo>
                  <a:lnTo>
                    <a:pt x="127467" y="5486400"/>
                  </a:lnTo>
                  <a:cubicBezTo>
                    <a:pt x="57069" y="5486400"/>
                    <a:pt x="0" y="5429331"/>
                    <a:pt x="0" y="5358933"/>
                  </a:cubicBezTo>
                  <a:lnTo>
                    <a:pt x="0" y="914400"/>
                  </a:lnTo>
                  <a:lnTo>
                    <a:pt x="0" y="127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dist="25400" dir="16200000" sx="101000" sy="101000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" name="TextBox 11"/>
            <p:cNvSpPr txBox="1"/>
            <p:nvPr/>
          </p:nvSpPr>
          <p:spPr>
            <a:xfrm>
              <a:off x="4474194" y="2453397"/>
              <a:ext cx="755336" cy="707886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en-US" sz="4000">
                  <a:solidFill>
                    <a:schemeClr val="bg2"/>
                  </a:solidFill>
                </a:rPr>
                <a:t>02</a:t>
              </a:r>
            </a:p>
          </p:txBody>
        </p:sp>
        <p:sp>
          <p:nvSpPr>
            <p:cNvPr id="14" name="Rectangle 12"/>
            <p:cNvSpPr/>
            <p:nvPr/>
          </p:nvSpPr>
          <p:spPr>
            <a:xfrm>
              <a:off x="3809398" y="3376508"/>
              <a:ext cx="2084927" cy="532453"/>
            </a:xfrm>
            <a:prstGeom prst="rect">
              <a:avLst/>
            </a:prstGeom>
          </p:spPr>
          <p:txBody>
            <a:bodyPr wrap="square">
              <a:normAutofit fontScale="925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 dirty="0"/>
                <a:t>Please replace the text content copy your content to this</a:t>
              </a:r>
            </a:p>
          </p:txBody>
        </p:sp>
        <p:sp>
          <p:nvSpPr>
            <p:cNvPr id="21" name="Freeform: Shape 19"/>
            <p:cNvSpPr/>
            <p:nvPr/>
          </p:nvSpPr>
          <p:spPr>
            <a:xfrm>
              <a:off x="4572389" y="4763195"/>
              <a:ext cx="558945" cy="443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91" y="20400"/>
                  </a:moveTo>
                  <a:cubicBezTo>
                    <a:pt x="14522" y="20400"/>
                    <a:pt x="12764" y="18251"/>
                    <a:pt x="12764" y="15600"/>
                  </a:cubicBezTo>
                  <a:cubicBezTo>
                    <a:pt x="12764" y="12949"/>
                    <a:pt x="14522" y="10800"/>
                    <a:pt x="16691" y="10800"/>
                  </a:cubicBezTo>
                  <a:cubicBezTo>
                    <a:pt x="18860" y="10800"/>
                    <a:pt x="20618" y="12949"/>
                    <a:pt x="20618" y="15600"/>
                  </a:cubicBezTo>
                  <a:cubicBezTo>
                    <a:pt x="20618" y="18251"/>
                    <a:pt x="18860" y="20400"/>
                    <a:pt x="16691" y="20400"/>
                  </a:cubicBezTo>
                  <a:moveTo>
                    <a:pt x="12762" y="3393"/>
                  </a:moveTo>
                  <a:lnTo>
                    <a:pt x="12781" y="3388"/>
                  </a:lnTo>
                  <a:cubicBezTo>
                    <a:pt x="12870" y="2164"/>
                    <a:pt x="13702" y="1200"/>
                    <a:pt x="14727" y="1200"/>
                  </a:cubicBezTo>
                  <a:cubicBezTo>
                    <a:pt x="15521" y="1200"/>
                    <a:pt x="16202" y="1779"/>
                    <a:pt x="16511" y="2609"/>
                  </a:cubicBezTo>
                  <a:lnTo>
                    <a:pt x="16509" y="2609"/>
                  </a:lnTo>
                  <a:lnTo>
                    <a:pt x="19162" y="10421"/>
                  </a:lnTo>
                  <a:cubicBezTo>
                    <a:pt x="18436" y="9902"/>
                    <a:pt x="17593" y="9600"/>
                    <a:pt x="16691" y="9600"/>
                  </a:cubicBezTo>
                  <a:cubicBezTo>
                    <a:pt x="15082" y="9600"/>
                    <a:pt x="13658" y="10550"/>
                    <a:pt x="12763" y="12012"/>
                  </a:cubicBezTo>
                  <a:cubicBezTo>
                    <a:pt x="12763" y="12012"/>
                    <a:pt x="12762" y="3393"/>
                    <a:pt x="12762" y="3393"/>
                  </a:cubicBezTo>
                  <a:close/>
                  <a:moveTo>
                    <a:pt x="11782" y="13200"/>
                  </a:moveTo>
                  <a:lnTo>
                    <a:pt x="9818" y="13200"/>
                  </a:lnTo>
                  <a:lnTo>
                    <a:pt x="9818" y="4800"/>
                  </a:lnTo>
                  <a:lnTo>
                    <a:pt x="11782" y="4800"/>
                  </a:lnTo>
                  <a:cubicBezTo>
                    <a:pt x="11782" y="4800"/>
                    <a:pt x="11782" y="13200"/>
                    <a:pt x="11782" y="13200"/>
                  </a:cubicBezTo>
                  <a:close/>
                  <a:moveTo>
                    <a:pt x="11782" y="15600"/>
                  </a:moveTo>
                  <a:lnTo>
                    <a:pt x="9818" y="15600"/>
                  </a:lnTo>
                  <a:lnTo>
                    <a:pt x="9818" y="14400"/>
                  </a:lnTo>
                  <a:lnTo>
                    <a:pt x="11782" y="14400"/>
                  </a:lnTo>
                  <a:cubicBezTo>
                    <a:pt x="11782" y="14400"/>
                    <a:pt x="11782" y="15600"/>
                    <a:pt x="11782" y="15600"/>
                  </a:cubicBezTo>
                  <a:close/>
                  <a:moveTo>
                    <a:pt x="8837" y="12012"/>
                  </a:moveTo>
                  <a:cubicBezTo>
                    <a:pt x="7942" y="10550"/>
                    <a:pt x="6518" y="9600"/>
                    <a:pt x="4909" y="9600"/>
                  </a:cubicBezTo>
                  <a:cubicBezTo>
                    <a:pt x="4007" y="9600"/>
                    <a:pt x="3164" y="9902"/>
                    <a:pt x="2438" y="10421"/>
                  </a:cubicBezTo>
                  <a:lnTo>
                    <a:pt x="5091" y="2609"/>
                  </a:lnTo>
                  <a:lnTo>
                    <a:pt x="5089" y="2609"/>
                  </a:lnTo>
                  <a:cubicBezTo>
                    <a:pt x="5398" y="1779"/>
                    <a:pt x="6079" y="1200"/>
                    <a:pt x="6873" y="1200"/>
                  </a:cubicBezTo>
                  <a:cubicBezTo>
                    <a:pt x="7898" y="1200"/>
                    <a:pt x="8730" y="2164"/>
                    <a:pt x="8819" y="3388"/>
                  </a:cubicBezTo>
                  <a:lnTo>
                    <a:pt x="8838" y="3393"/>
                  </a:lnTo>
                  <a:cubicBezTo>
                    <a:pt x="8838" y="3393"/>
                    <a:pt x="8837" y="12012"/>
                    <a:pt x="8837" y="12012"/>
                  </a:cubicBezTo>
                  <a:close/>
                  <a:moveTo>
                    <a:pt x="4909" y="20400"/>
                  </a:moveTo>
                  <a:cubicBezTo>
                    <a:pt x="2740" y="20400"/>
                    <a:pt x="982" y="18251"/>
                    <a:pt x="982" y="15600"/>
                  </a:cubicBezTo>
                  <a:cubicBezTo>
                    <a:pt x="982" y="12949"/>
                    <a:pt x="2740" y="10800"/>
                    <a:pt x="4909" y="10800"/>
                  </a:cubicBezTo>
                  <a:cubicBezTo>
                    <a:pt x="7078" y="10800"/>
                    <a:pt x="8836" y="12949"/>
                    <a:pt x="8836" y="15600"/>
                  </a:cubicBezTo>
                  <a:cubicBezTo>
                    <a:pt x="8836" y="18251"/>
                    <a:pt x="7078" y="20400"/>
                    <a:pt x="4909" y="20400"/>
                  </a:cubicBezTo>
                  <a:moveTo>
                    <a:pt x="21102" y="12980"/>
                  </a:moveTo>
                  <a:lnTo>
                    <a:pt x="17504" y="2400"/>
                  </a:lnTo>
                  <a:lnTo>
                    <a:pt x="17493" y="2402"/>
                  </a:lnTo>
                  <a:cubicBezTo>
                    <a:pt x="17088" y="1006"/>
                    <a:pt x="16009" y="0"/>
                    <a:pt x="14727" y="0"/>
                  </a:cubicBezTo>
                  <a:cubicBezTo>
                    <a:pt x="13101" y="0"/>
                    <a:pt x="11782" y="1612"/>
                    <a:pt x="11782" y="3600"/>
                  </a:cubicBezTo>
                  <a:lnTo>
                    <a:pt x="9818" y="3600"/>
                  </a:lnTo>
                  <a:cubicBezTo>
                    <a:pt x="9818" y="1612"/>
                    <a:pt x="8499" y="0"/>
                    <a:pt x="6873" y="0"/>
                  </a:cubicBezTo>
                  <a:cubicBezTo>
                    <a:pt x="5592" y="0"/>
                    <a:pt x="4512" y="1006"/>
                    <a:pt x="4107" y="2402"/>
                  </a:cubicBezTo>
                  <a:lnTo>
                    <a:pt x="4096" y="2400"/>
                  </a:lnTo>
                  <a:lnTo>
                    <a:pt x="498" y="12980"/>
                  </a:lnTo>
                  <a:cubicBezTo>
                    <a:pt x="182" y="13772"/>
                    <a:pt x="0" y="14659"/>
                    <a:pt x="0" y="15600"/>
                  </a:cubicBezTo>
                  <a:cubicBezTo>
                    <a:pt x="0" y="18914"/>
                    <a:pt x="2198" y="21600"/>
                    <a:pt x="4909" y="21600"/>
                  </a:cubicBezTo>
                  <a:cubicBezTo>
                    <a:pt x="7284" y="21600"/>
                    <a:pt x="9265" y="19539"/>
                    <a:pt x="9719" y="16800"/>
                  </a:cubicBezTo>
                  <a:lnTo>
                    <a:pt x="11881" y="16800"/>
                  </a:lnTo>
                  <a:cubicBezTo>
                    <a:pt x="12335" y="19539"/>
                    <a:pt x="14316" y="21600"/>
                    <a:pt x="16691" y="21600"/>
                  </a:cubicBezTo>
                  <a:cubicBezTo>
                    <a:pt x="19402" y="21600"/>
                    <a:pt x="21600" y="18914"/>
                    <a:pt x="21600" y="15600"/>
                  </a:cubicBezTo>
                  <a:cubicBezTo>
                    <a:pt x="21600" y="14659"/>
                    <a:pt x="21418" y="13772"/>
                    <a:pt x="21102" y="12980"/>
                  </a:cubicBezTo>
                  <a:moveTo>
                    <a:pt x="16691" y="12000"/>
                  </a:moveTo>
                  <a:cubicBezTo>
                    <a:pt x="15064" y="12000"/>
                    <a:pt x="13745" y="13612"/>
                    <a:pt x="13745" y="15600"/>
                  </a:cubicBezTo>
                  <a:cubicBezTo>
                    <a:pt x="13745" y="15932"/>
                    <a:pt x="13965" y="16200"/>
                    <a:pt x="14236" y="16200"/>
                  </a:cubicBezTo>
                  <a:cubicBezTo>
                    <a:pt x="14508" y="16200"/>
                    <a:pt x="14727" y="15932"/>
                    <a:pt x="14727" y="15600"/>
                  </a:cubicBezTo>
                  <a:cubicBezTo>
                    <a:pt x="14727" y="14275"/>
                    <a:pt x="15606" y="13200"/>
                    <a:pt x="16691" y="13200"/>
                  </a:cubicBezTo>
                  <a:cubicBezTo>
                    <a:pt x="16962" y="13200"/>
                    <a:pt x="17182" y="12932"/>
                    <a:pt x="17182" y="12600"/>
                  </a:cubicBezTo>
                  <a:cubicBezTo>
                    <a:pt x="17182" y="12268"/>
                    <a:pt x="16962" y="12000"/>
                    <a:pt x="16691" y="12000"/>
                  </a:cubicBezTo>
                  <a:moveTo>
                    <a:pt x="4909" y="12000"/>
                  </a:moveTo>
                  <a:cubicBezTo>
                    <a:pt x="3282" y="12000"/>
                    <a:pt x="1964" y="13612"/>
                    <a:pt x="1964" y="15600"/>
                  </a:cubicBezTo>
                  <a:cubicBezTo>
                    <a:pt x="1964" y="15932"/>
                    <a:pt x="2183" y="16200"/>
                    <a:pt x="2455" y="16200"/>
                  </a:cubicBezTo>
                  <a:cubicBezTo>
                    <a:pt x="2726" y="16200"/>
                    <a:pt x="2945" y="15932"/>
                    <a:pt x="2945" y="15600"/>
                  </a:cubicBezTo>
                  <a:cubicBezTo>
                    <a:pt x="2945" y="14275"/>
                    <a:pt x="3825" y="13200"/>
                    <a:pt x="4909" y="13200"/>
                  </a:cubicBezTo>
                  <a:cubicBezTo>
                    <a:pt x="5180" y="13200"/>
                    <a:pt x="5400" y="12932"/>
                    <a:pt x="5400" y="12600"/>
                  </a:cubicBezTo>
                  <a:cubicBezTo>
                    <a:pt x="5400" y="12268"/>
                    <a:pt x="5180" y="12000"/>
                    <a:pt x="4909" y="12000"/>
                  </a:cubicBezTo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5" name="千图PPT彼岸天：ID 8661124库_组合 24"/>
          <p:cNvGrpSpPr/>
          <p:nvPr>
            <p:custDataLst>
              <p:tags r:id="rId3"/>
            </p:custDataLst>
          </p:nvPr>
        </p:nvGrpSpPr>
        <p:grpSpPr>
          <a:xfrm>
            <a:off x="6356029" y="1808820"/>
            <a:ext cx="2256251" cy="3698776"/>
            <a:chOff x="6356029" y="1808820"/>
            <a:chExt cx="2256251" cy="3698776"/>
          </a:xfrm>
        </p:grpSpPr>
        <p:sp>
          <p:nvSpPr>
            <p:cNvPr id="7" name="Rectangle: Rounded Corners 5"/>
            <p:cNvSpPr/>
            <p:nvPr/>
          </p:nvSpPr>
          <p:spPr>
            <a:xfrm>
              <a:off x="6356029" y="1808820"/>
              <a:ext cx="2256251" cy="3698776"/>
            </a:xfrm>
            <a:prstGeom prst="roundRect">
              <a:avLst>
                <a:gd name="adj" fmla="val 3485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216000" bIns="216000" anchor="t" anchorCtr="1">
              <a:normAutofit/>
            </a:bodyPr>
            <a:lstStyle/>
            <a:p>
              <a:pPr algn="ctr"/>
              <a:r>
                <a:rPr lang="zh-CN" altLang="en-US" dirty="0"/>
                <a:t>Enter the title text</a:t>
              </a:r>
            </a:p>
          </p:txBody>
        </p:sp>
        <p:sp>
          <p:nvSpPr>
            <p:cNvPr id="18" name="Freeform: Shape 16"/>
            <p:cNvSpPr/>
            <p:nvPr/>
          </p:nvSpPr>
          <p:spPr>
            <a:xfrm>
              <a:off x="6356029" y="2733514"/>
              <a:ext cx="2256251" cy="2774082"/>
            </a:xfrm>
            <a:custGeom>
              <a:avLst/>
              <a:gdLst>
                <a:gd name="connsiteX0" fmla="*/ 0 w 3657600"/>
                <a:gd name="connsiteY0" fmla="*/ 0 h 5486400"/>
                <a:gd name="connsiteX1" fmla="*/ 127467 w 3657600"/>
                <a:gd name="connsiteY1" fmla="*/ 0 h 5486400"/>
                <a:gd name="connsiteX2" fmla="*/ 1072342 w 3657600"/>
                <a:gd name="connsiteY2" fmla="*/ 0 h 5486400"/>
                <a:gd name="connsiteX3" fmla="*/ 1828800 w 3657600"/>
                <a:gd name="connsiteY3" fmla="*/ 756458 h 5486400"/>
                <a:gd name="connsiteX4" fmla="*/ 2585258 w 3657600"/>
                <a:gd name="connsiteY4" fmla="*/ 0 h 5486400"/>
                <a:gd name="connsiteX5" fmla="*/ 3530133 w 3657600"/>
                <a:gd name="connsiteY5" fmla="*/ 0 h 5486400"/>
                <a:gd name="connsiteX6" fmla="*/ 3657600 w 3657600"/>
                <a:gd name="connsiteY6" fmla="*/ 0 h 5486400"/>
                <a:gd name="connsiteX7" fmla="*/ 3657600 w 3657600"/>
                <a:gd name="connsiteY7" fmla="*/ 127467 h 5486400"/>
                <a:gd name="connsiteX8" fmla="*/ 3657600 w 3657600"/>
                <a:gd name="connsiteY8" fmla="*/ 914400 h 5486400"/>
                <a:gd name="connsiteX9" fmla="*/ 3657600 w 3657600"/>
                <a:gd name="connsiteY9" fmla="*/ 5358933 h 5486400"/>
                <a:gd name="connsiteX10" fmla="*/ 3530133 w 3657600"/>
                <a:gd name="connsiteY10" fmla="*/ 5486400 h 5486400"/>
                <a:gd name="connsiteX11" fmla="*/ 127467 w 3657600"/>
                <a:gd name="connsiteY11" fmla="*/ 5486400 h 5486400"/>
                <a:gd name="connsiteX12" fmla="*/ 0 w 3657600"/>
                <a:gd name="connsiteY12" fmla="*/ 5358933 h 5486400"/>
                <a:gd name="connsiteX13" fmla="*/ 0 w 3657600"/>
                <a:gd name="connsiteY13" fmla="*/ 914400 h 5486400"/>
                <a:gd name="connsiteX14" fmla="*/ 0 w 3657600"/>
                <a:gd name="connsiteY14" fmla="*/ 127467 h 5486400"/>
                <a:gd name="connsiteX15" fmla="*/ 0 w 3657600"/>
                <a:gd name="connsiteY15" fmla="*/ 0 h 54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57600" h="5486400">
                  <a:moveTo>
                    <a:pt x="0" y="0"/>
                  </a:moveTo>
                  <a:lnTo>
                    <a:pt x="127467" y="0"/>
                  </a:lnTo>
                  <a:lnTo>
                    <a:pt x="1072342" y="0"/>
                  </a:lnTo>
                  <a:cubicBezTo>
                    <a:pt x="1072342" y="417780"/>
                    <a:pt x="1411020" y="756458"/>
                    <a:pt x="1828800" y="756458"/>
                  </a:cubicBezTo>
                  <a:cubicBezTo>
                    <a:pt x="2246580" y="756458"/>
                    <a:pt x="2585258" y="417780"/>
                    <a:pt x="2585258" y="0"/>
                  </a:cubicBezTo>
                  <a:lnTo>
                    <a:pt x="3530133" y="0"/>
                  </a:lnTo>
                  <a:lnTo>
                    <a:pt x="3657600" y="0"/>
                  </a:lnTo>
                  <a:lnTo>
                    <a:pt x="3657600" y="127467"/>
                  </a:lnTo>
                  <a:lnTo>
                    <a:pt x="3657600" y="914400"/>
                  </a:lnTo>
                  <a:lnTo>
                    <a:pt x="3657600" y="5358933"/>
                  </a:lnTo>
                  <a:cubicBezTo>
                    <a:pt x="3657600" y="5429331"/>
                    <a:pt x="3600531" y="5486400"/>
                    <a:pt x="3530133" y="5486400"/>
                  </a:cubicBezTo>
                  <a:lnTo>
                    <a:pt x="127467" y="5486400"/>
                  </a:lnTo>
                  <a:cubicBezTo>
                    <a:pt x="57069" y="5486400"/>
                    <a:pt x="0" y="5429331"/>
                    <a:pt x="0" y="5358933"/>
                  </a:cubicBezTo>
                  <a:lnTo>
                    <a:pt x="0" y="914400"/>
                  </a:lnTo>
                  <a:lnTo>
                    <a:pt x="0" y="127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dist="25400" dir="16200000" sx="101000" sy="101000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TextBox 17"/>
            <p:cNvSpPr txBox="1"/>
            <p:nvPr/>
          </p:nvSpPr>
          <p:spPr>
            <a:xfrm>
              <a:off x="7106486" y="2453397"/>
              <a:ext cx="755335" cy="707886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en-US" sz="4000">
                  <a:solidFill>
                    <a:schemeClr val="bg2"/>
                  </a:solidFill>
                </a:rPr>
                <a:t>03</a:t>
              </a:r>
            </a:p>
          </p:txBody>
        </p:sp>
        <p:sp>
          <p:nvSpPr>
            <p:cNvPr id="20" name="Rectangle 18"/>
            <p:cNvSpPr/>
            <p:nvPr/>
          </p:nvSpPr>
          <p:spPr>
            <a:xfrm>
              <a:off x="6441691" y="3376508"/>
              <a:ext cx="2084927" cy="532453"/>
            </a:xfrm>
            <a:prstGeom prst="rect">
              <a:avLst/>
            </a:prstGeom>
          </p:spPr>
          <p:txBody>
            <a:bodyPr wrap="square">
              <a:normAutofit fontScale="925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 dirty="0"/>
                <a:t>Please replace the text content copy your content to this</a:t>
              </a:r>
            </a:p>
          </p:txBody>
        </p:sp>
        <p:sp>
          <p:nvSpPr>
            <p:cNvPr id="22" name="Freeform: Shape 20"/>
            <p:cNvSpPr/>
            <p:nvPr/>
          </p:nvSpPr>
          <p:spPr>
            <a:xfrm>
              <a:off x="7254439" y="4762013"/>
              <a:ext cx="459429" cy="445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53" y="11229"/>
                  </a:moveTo>
                  <a:lnTo>
                    <a:pt x="20356" y="11234"/>
                  </a:lnTo>
                  <a:lnTo>
                    <a:pt x="11029" y="16143"/>
                  </a:lnTo>
                  <a:lnTo>
                    <a:pt x="11026" y="16138"/>
                  </a:lnTo>
                  <a:cubicBezTo>
                    <a:pt x="10957" y="16174"/>
                    <a:pt x="10883" y="16200"/>
                    <a:pt x="10800" y="16200"/>
                  </a:cubicBezTo>
                  <a:cubicBezTo>
                    <a:pt x="10717" y="16200"/>
                    <a:pt x="10643" y="16174"/>
                    <a:pt x="10574" y="16138"/>
                  </a:cubicBezTo>
                  <a:lnTo>
                    <a:pt x="10571" y="16143"/>
                  </a:lnTo>
                  <a:lnTo>
                    <a:pt x="1244" y="11234"/>
                  </a:lnTo>
                  <a:lnTo>
                    <a:pt x="1247" y="11229"/>
                  </a:lnTo>
                  <a:cubicBezTo>
                    <a:pt x="1091" y="11147"/>
                    <a:pt x="982" y="10988"/>
                    <a:pt x="982" y="10800"/>
                  </a:cubicBezTo>
                  <a:cubicBezTo>
                    <a:pt x="982" y="10612"/>
                    <a:pt x="1091" y="10453"/>
                    <a:pt x="1247" y="10371"/>
                  </a:cubicBezTo>
                  <a:lnTo>
                    <a:pt x="1244" y="10366"/>
                  </a:lnTo>
                  <a:lnTo>
                    <a:pt x="3562" y="9146"/>
                  </a:lnTo>
                  <a:lnTo>
                    <a:pt x="10113" y="12594"/>
                  </a:lnTo>
                  <a:lnTo>
                    <a:pt x="10117" y="12588"/>
                  </a:lnTo>
                  <a:cubicBezTo>
                    <a:pt x="10322" y="12697"/>
                    <a:pt x="10552" y="12764"/>
                    <a:pt x="10800" y="12764"/>
                  </a:cubicBezTo>
                  <a:cubicBezTo>
                    <a:pt x="11048" y="12764"/>
                    <a:pt x="11278" y="12697"/>
                    <a:pt x="11483" y="12588"/>
                  </a:cubicBezTo>
                  <a:lnTo>
                    <a:pt x="11486" y="12594"/>
                  </a:lnTo>
                  <a:lnTo>
                    <a:pt x="18038" y="9146"/>
                  </a:lnTo>
                  <a:lnTo>
                    <a:pt x="20356" y="10366"/>
                  </a:lnTo>
                  <a:lnTo>
                    <a:pt x="20353" y="10371"/>
                  </a:lnTo>
                  <a:cubicBezTo>
                    <a:pt x="20509" y="10453"/>
                    <a:pt x="20618" y="10612"/>
                    <a:pt x="20618" y="10800"/>
                  </a:cubicBezTo>
                  <a:cubicBezTo>
                    <a:pt x="20618" y="10988"/>
                    <a:pt x="20509" y="11147"/>
                    <a:pt x="20353" y="11229"/>
                  </a:cubicBezTo>
                  <a:moveTo>
                    <a:pt x="20356" y="14784"/>
                  </a:moveTo>
                  <a:lnTo>
                    <a:pt x="20353" y="14790"/>
                  </a:lnTo>
                  <a:cubicBezTo>
                    <a:pt x="20509" y="14872"/>
                    <a:pt x="20618" y="15030"/>
                    <a:pt x="20618" y="15218"/>
                  </a:cubicBezTo>
                  <a:cubicBezTo>
                    <a:pt x="20618" y="15407"/>
                    <a:pt x="20509" y="15565"/>
                    <a:pt x="20353" y="15647"/>
                  </a:cubicBezTo>
                  <a:lnTo>
                    <a:pt x="20356" y="15653"/>
                  </a:lnTo>
                  <a:lnTo>
                    <a:pt x="11029" y="20562"/>
                  </a:lnTo>
                  <a:lnTo>
                    <a:pt x="11026" y="20556"/>
                  </a:lnTo>
                  <a:cubicBezTo>
                    <a:pt x="10957" y="20592"/>
                    <a:pt x="10883" y="20618"/>
                    <a:pt x="10800" y="20618"/>
                  </a:cubicBezTo>
                  <a:cubicBezTo>
                    <a:pt x="10717" y="20618"/>
                    <a:pt x="10643" y="20592"/>
                    <a:pt x="10574" y="20556"/>
                  </a:cubicBezTo>
                  <a:lnTo>
                    <a:pt x="10571" y="20562"/>
                  </a:lnTo>
                  <a:lnTo>
                    <a:pt x="1244" y="15653"/>
                  </a:lnTo>
                  <a:lnTo>
                    <a:pt x="1247" y="15647"/>
                  </a:lnTo>
                  <a:cubicBezTo>
                    <a:pt x="1091" y="15565"/>
                    <a:pt x="982" y="15407"/>
                    <a:pt x="982" y="15218"/>
                  </a:cubicBezTo>
                  <a:cubicBezTo>
                    <a:pt x="982" y="15030"/>
                    <a:pt x="1091" y="14872"/>
                    <a:pt x="1247" y="14790"/>
                  </a:cubicBezTo>
                  <a:lnTo>
                    <a:pt x="1244" y="14784"/>
                  </a:lnTo>
                  <a:lnTo>
                    <a:pt x="3562" y="13564"/>
                  </a:lnTo>
                  <a:lnTo>
                    <a:pt x="10113" y="17012"/>
                  </a:lnTo>
                  <a:lnTo>
                    <a:pt x="10117" y="17006"/>
                  </a:lnTo>
                  <a:cubicBezTo>
                    <a:pt x="10322" y="17115"/>
                    <a:pt x="10552" y="17182"/>
                    <a:pt x="10800" y="17182"/>
                  </a:cubicBezTo>
                  <a:cubicBezTo>
                    <a:pt x="11048" y="17182"/>
                    <a:pt x="11278" y="17115"/>
                    <a:pt x="11483" y="17006"/>
                  </a:cubicBezTo>
                  <a:lnTo>
                    <a:pt x="11486" y="17012"/>
                  </a:lnTo>
                  <a:lnTo>
                    <a:pt x="18038" y="13564"/>
                  </a:lnTo>
                  <a:cubicBezTo>
                    <a:pt x="18038" y="13564"/>
                    <a:pt x="20356" y="14784"/>
                    <a:pt x="20356" y="14784"/>
                  </a:cubicBezTo>
                  <a:close/>
                  <a:moveTo>
                    <a:pt x="1244" y="6816"/>
                  </a:moveTo>
                  <a:lnTo>
                    <a:pt x="1247" y="6811"/>
                  </a:lnTo>
                  <a:cubicBezTo>
                    <a:pt x="1091" y="6728"/>
                    <a:pt x="982" y="6570"/>
                    <a:pt x="982" y="6382"/>
                  </a:cubicBezTo>
                  <a:cubicBezTo>
                    <a:pt x="982" y="6194"/>
                    <a:pt x="1091" y="6035"/>
                    <a:pt x="1247" y="5953"/>
                  </a:cubicBezTo>
                  <a:lnTo>
                    <a:pt x="1244" y="5947"/>
                  </a:lnTo>
                  <a:lnTo>
                    <a:pt x="10571" y="1038"/>
                  </a:lnTo>
                  <a:lnTo>
                    <a:pt x="10574" y="1044"/>
                  </a:lnTo>
                  <a:cubicBezTo>
                    <a:pt x="10643" y="1008"/>
                    <a:pt x="10717" y="982"/>
                    <a:pt x="10800" y="982"/>
                  </a:cubicBezTo>
                  <a:cubicBezTo>
                    <a:pt x="10883" y="982"/>
                    <a:pt x="10957" y="1008"/>
                    <a:pt x="11026" y="1044"/>
                  </a:cubicBezTo>
                  <a:lnTo>
                    <a:pt x="11029" y="1038"/>
                  </a:lnTo>
                  <a:lnTo>
                    <a:pt x="20356" y="5947"/>
                  </a:lnTo>
                  <a:lnTo>
                    <a:pt x="20353" y="5953"/>
                  </a:lnTo>
                  <a:cubicBezTo>
                    <a:pt x="20509" y="6035"/>
                    <a:pt x="20618" y="6194"/>
                    <a:pt x="20618" y="6382"/>
                  </a:cubicBezTo>
                  <a:cubicBezTo>
                    <a:pt x="20618" y="6570"/>
                    <a:pt x="20509" y="6728"/>
                    <a:pt x="20353" y="6811"/>
                  </a:cubicBezTo>
                  <a:lnTo>
                    <a:pt x="20356" y="6816"/>
                  </a:lnTo>
                  <a:lnTo>
                    <a:pt x="11029" y="11725"/>
                  </a:lnTo>
                  <a:lnTo>
                    <a:pt x="11026" y="11720"/>
                  </a:lnTo>
                  <a:cubicBezTo>
                    <a:pt x="10957" y="11756"/>
                    <a:pt x="10883" y="11782"/>
                    <a:pt x="10800" y="11782"/>
                  </a:cubicBezTo>
                  <a:cubicBezTo>
                    <a:pt x="10717" y="11782"/>
                    <a:pt x="10643" y="11756"/>
                    <a:pt x="10574" y="11720"/>
                  </a:cubicBezTo>
                  <a:lnTo>
                    <a:pt x="10571" y="11725"/>
                  </a:lnTo>
                  <a:cubicBezTo>
                    <a:pt x="10571" y="11725"/>
                    <a:pt x="1244" y="6816"/>
                    <a:pt x="1244" y="6816"/>
                  </a:cubicBezTo>
                  <a:close/>
                  <a:moveTo>
                    <a:pt x="21600" y="10800"/>
                  </a:moveTo>
                  <a:cubicBezTo>
                    <a:pt x="21600" y="10234"/>
                    <a:pt x="21278" y="9749"/>
                    <a:pt x="20810" y="9503"/>
                  </a:cubicBezTo>
                  <a:lnTo>
                    <a:pt x="20813" y="9497"/>
                  </a:lnTo>
                  <a:lnTo>
                    <a:pt x="19092" y="8591"/>
                  </a:lnTo>
                  <a:lnTo>
                    <a:pt x="20813" y="7685"/>
                  </a:lnTo>
                  <a:lnTo>
                    <a:pt x="20810" y="7679"/>
                  </a:lnTo>
                  <a:cubicBezTo>
                    <a:pt x="21278" y="7433"/>
                    <a:pt x="21600" y="6948"/>
                    <a:pt x="21600" y="6382"/>
                  </a:cubicBezTo>
                  <a:cubicBezTo>
                    <a:pt x="21600" y="5816"/>
                    <a:pt x="21278" y="5331"/>
                    <a:pt x="20810" y="5085"/>
                  </a:cubicBezTo>
                  <a:lnTo>
                    <a:pt x="20813" y="5079"/>
                  </a:lnTo>
                  <a:lnTo>
                    <a:pt x="11486" y="170"/>
                  </a:lnTo>
                  <a:lnTo>
                    <a:pt x="11483" y="175"/>
                  </a:lnTo>
                  <a:cubicBezTo>
                    <a:pt x="11278" y="67"/>
                    <a:pt x="11048" y="0"/>
                    <a:pt x="10800" y="0"/>
                  </a:cubicBezTo>
                  <a:cubicBezTo>
                    <a:pt x="10552" y="0"/>
                    <a:pt x="10322" y="67"/>
                    <a:pt x="10117" y="175"/>
                  </a:cubicBezTo>
                  <a:lnTo>
                    <a:pt x="10113" y="170"/>
                  </a:lnTo>
                  <a:lnTo>
                    <a:pt x="786" y="5079"/>
                  </a:lnTo>
                  <a:lnTo>
                    <a:pt x="790" y="5085"/>
                  </a:lnTo>
                  <a:cubicBezTo>
                    <a:pt x="322" y="5331"/>
                    <a:pt x="0" y="5816"/>
                    <a:pt x="0" y="6382"/>
                  </a:cubicBezTo>
                  <a:cubicBezTo>
                    <a:pt x="0" y="6948"/>
                    <a:pt x="322" y="7433"/>
                    <a:pt x="790" y="7679"/>
                  </a:cubicBezTo>
                  <a:lnTo>
                    <a:pt x="786" y="7685"/>
                  </a:lnTo>
                  <a:lnTo>
                    <a:pt x="2508" y="8591"/>
                  </a:lnTo>
                  <a:lnTo>
                    <a:pt x="786" y="9497"/>
                  </a:lnTo>
                  <a:lnTo>
                    <a:pt x="790" y="9503"/>
                  </a:lnTo>
                  <a:cubicBezTo>
                    <a:pt x="322" y="9749"/>
                    <a:pt x="0" y="10234"/>
                    <a:pt x="0" y="10800"/>
                  </a:cubicBezTo>
                  <a:cubicBezTo>
                    <a:pt x="0" y="11366"/>
                    <a:pt x="322" y="11851"/>
                    <a:pt x="790" y="12097"/>
                  </a:cubicBezTo>
                  <a:lnTo>
                    <a:pt x="786" y="12103"/>
                  </a:lnTo>
                  <a:lnTo>
                    <a:pt x="2508" y="13009"/>
                  </a:lnTo>
                  <a:lnTo>
                    <a:pt x="786" y="13915"/>
                  </a:lnTo>
                  <a:lnTo>
                    <a:pt x="790" y="13921"/>
                  </a:lnTo>
                  <a:cubicBezTo>
                    <a:pt x="322" y="14167"/>
                    <a:pt x="0" y="14652"/>
                    <a:pt x="0" y="15218"/>
                  </a:cubicBezTo>
                  <a:cubicBezTo>
                    <a:pt x="0" y="15784"/>
                    <a:pt x="322" y="16269"/>
                    <a:pt x="790" y="16515"/>
                  </a:cubicBezTo>
                  <a:lnTo>
                    <a:pt x="786" y="16521"/>
                  </a:lnTo>
                  <a:lnTo>
                    <a:pt x="10113" y="21430"/>
                  </a:lnTo>
                  <a:lnTo>
                    <a:pt x="10117" y="21425"/>
                  </a:lnTo>
                  <a:cubicBezTo>
                    <a:pt x="10322" y="21533"/>
                    <a:pt x="10552" y="21600"/>
                    <a:pt x="10800" y="21600"/>
                  </a:cubicBezTo>
                  <a:cubicBezTo>
                    <a:pt x="11048" y="21600"/>
                    <a:pt x="11278" y="21533"/>
                    <a:pt x="11483" y="21425"/>
                  </a:cubicBezTo>
                  <a:lnTo>
                    <a:pt x="11486" y="21430"/>
                  </a:lnTo>
                  <a:lnTo>
                    <a:pt x="20813" y="16521"/>
                  </a:lnTo>
                  <a:lnTo>
                    <a:pt x="20810" y="16515"/>
                  </a:lnTo>
                  <a:cubicBezTo>
                    <a:pt x="21278" y="16269"/>
                    <a:pt x="21600" y="15784"/>
                    <a:pt x="21600" y="15218"/>
                  </a:cubicBezTo>
                  <a:cubicBezTo>
                    <a:pt x="21600" y="14652"/>
                    <a:pt x="21278" y="14167"/>
                    <a:pt x="20810" y="13921"/>
                  </a:cubicBezTo>
                  <a:lnTo>
                    <a:pt x="20813" y="13915"/>
                  </a:lnTo>
                  <a:lnTo>
                    <a:pt x="19092" y="13009"/>
                  </a:lnTo>
                  <a:lnTo>
                    <a:pt x="20813" y="12103"/>
                  </a:lnTo>
                  <a:lnTo>
                    <a:pt x="20810" y="12097"/>
                  </a:lnTo>
                  <a:cubicBezTo>
                    <a:pt x="21278" y="11851"/>
                    <a:pt x="21600" y="11366"/>
                    <a:pt x="21600" y="10800"/>
                  </a:cubicBezTo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6" name="千图PPT彼岸天：ID 8661124库_组合 25"/>
          <p:cNvGrpSpPr/>
          <p:nvPr>
            <p:custDataLst>
              <p:tags r:id="rId4"/>
            </p:custDataLst>
          </p:nvPr>
        </p:nvGrpSpPr>
        <p:grpSpPr>
          <a:xfrm>
            <a:off x="8988321" y="1808820"/>
            <a:ext cx="2256251" cy="3698776"/>
            <a:chOff x="8988321" y="1808820"/>
            <a:chExt cx="2256251" cy="3698776"/>
          </a:xfrm>
        </p:grpSpPr>
        <p:sp>
          <p:nvSpPr>
            <p:cNvPr id="6" name="Rectangle: Rounded Corners 4"/>
            <p:cNvSpPr/>
            <p:nvPr/>
          </p:nvSpPr>
          <p:spPr>
            <a:xfrm>
              <a:off x="8988321" y="1808820"/>
              <a:ext cx="2256251" cy="3698776"/>
            </a:xfrm>
            <a:prstGeom prst="roundRect">
              <a:avLst>
                <a:gd name="adj" fmla="val 3485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216000" bIns="216000" anchor="t" anchorCtr="1">
              <a:normAutofit/>
            </a:bodyPr>
            <a:lstStyle/>
            <a:p>
              <a:pPr algn="ctr"/>
              <a:r>
                <a:rPr lang="zh-CN" altLang="en-US" dirty="0"/>
                <a:t>Enter the title text</a:t>
              </a:r>
            </a:p>
          </p:txBody>
        </p:sp>
        <p:sp>
          <p:nvSpPr>
            <p:cNvPr id="15" name="Freeform: Shape 13"/>
            <p:cNvSpPr/>
            <p:nvPr/>
          </p:nvSpPr>
          <p:spPr>
            <a:xfrm>
              <a:off x="8988321" y="2733514"/>
              <a:ext cx="2256251" cy="2774082"/>
            </a:xfrm>
            <a:custGeom>
              <a:avLst/>
              <a:gdLst>
                <a:gd name="connsiteX0" fmla="*/ 0 w 3657600"/>
                <a:gd name="connsiteY0" fmla="*/ 0 h 5486400"/>
                <a:gd name="connsiteX1" fmla="*/ 127467 w 3657600"/>
                <a:gd name="connsiteY1" fmla="*/ 0 h 5486400"/>
                <a:gd name="connsiteX2" fmla="*/ 1072342 w 3657600"/>
                <a:gd name="connsiteY2" fmla="*/ 0 h 5486400"/>
                <a:gd name="connsiteX3" fmla="*/ 1828800 w 3657600"/>
                <a:gd name="connsiteY3" fmla="*/ 756458 h 5486400"/>
                <a:gd name="connsiteX4" fmla="*/ 2585258 w 3657600"/>
                <a:gd name="connsiteY4" fmla="*/ 0 h 5486400"/>
                <a:gd name="connsiteX5" fmla="*/ 3530133 w 3657600"/>
                <a:gd name="connsiteY5" fmla="*/ 0 h 5486400"/>
                <a:gd name="connsiteX6" fmla="*/ 3657600 w 3657600"/>
                <a:gd name="connsiteY6" fmla="*/ 0 h 5486400"/>
                <a:gd name="connsiteX7" fmla="*/ 3657600 w 3657600"/>
                <a:gd name="connsiteY7" fmla="*/ 127467 h 5486400"/>
                <a:gd name="connsiteX8" fmla="*/ 3657600 w 3657600"/>
                <a:gd name="connsiteY8" fmla="*/ 914400 h 5486400"/>
                <a:gd name="connsiteX9" fmla="*/ 3657600 w 3657600"/>
                <a:gd name="connsiteY9" fmla="*/ 5358933 h 5486400"/>
                <a:gd name="connsiteX10" fmla="*/ 3530133 w 3657600"/>
                <a:gd name="connsiteY10" fmla="*/ 5486400 h 5486400"/>
                <a:gd name="connsiteX11" fmla="*/ 127467 w 3657600"/>
                <a:gd name="connsiteY11" fmla="*/ 5486400 h 5486400"/>
                <a:gd name="connsiteX12" fmla="*/ 0 w 3657600"/>
                <a:gd name="connsiteY12" fmla="*/ 5358933 h 5486400"/>
                <a:gd name="connsiteX13" fmla="*/ 0 w 3657600"/>
                <a:gd name="connsiteY13" fmla="*/ 914400 h 5486400"/>
                <a:gd name="connsiteX14" fmla="*/ 0 w 3657600"/>
                <a:gd name="connsiteY14" fmla="*/ 127467 h 5486400"/>
                <a:gd name="connsiteX15" fmla="*/ 0 w 3657600"/>
                <a:gd name="connsiteY15" fmla="*/ 0 h 54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57600" h="5486400">
                  <a:moveTo>
                    <a:pt x="0" y="0"/>
                  </a:moveTo>
                  <a:lnTo>
                    <a:pt x="127467" y="0"/>
                  </a:lnTo>
                  <a:lnTo>
                    <a:pt x="1072342" y="0"/>
                  </a:lnTo>
                  <a:cubicBezTo>
                    <a:pt x="1072342" y="417780"/>
                    <a:pt x="1411020" y="756458"/>
                    <a:pt x="1828800" y="756458"/>
                  </a:cubicBezTo>
                  <a:cubicBezTo>
                    <a:pt x="2246580" y="756458"/>
                    <a:pt x="2585258" y="417780"/>
                    <a:pt x="2585258" y="0"/>
                  </a:cubicBezTo>
                  <a:lnTo>
                    <a:pt x="3530133" y="0"/>
                  </a:lnTo>
                  <a:lnTo>
                    <a:pt x="3657600" y="0"/>
                  </a:lnTo>
                  <a:lnTo>
                    <a:pt x="3657600" y="127467"/>
                  </a:lnTo>
                  <a:lnTo>
                    <a:pt x="3657600" y="914400"/>
                  </a:lnTo>
                  <a:lnTo>
                    <a:pt x="3657600" y="5358933"/>
                  </a:lnTo>
                  <a:cubicBezTo>
                    <a:pt x="3657600" y="5429331"/>
                    <a:pt x="3600531" y="5486400"/>
                    <a:pt x="3530133" y="5486400"/>
                  </a:cubicBezTo>
                  <a:lnTo>
                    <a:pt x="127467" y="5486400"/>
                  </a:lnTo>
                  <a:cubicBezTo>
                    <a:pt x="57069" y="5486400"/>
                    <a:pt x="0" y="5429331"/>
                    <a:pt x="0" y="5358933"/>
                  </a:cubicBezTo>
                  <a:lnTo>
                    <a:pt x="0" y="914400"/>
                  </a:lnTo>
                  <a:lnTo>
                    <a:pt x="0" y="127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dist="25400" dir="16200000" sx="101000" sy="101000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TextBox 14"/>
            <p:cNvSpPr txBox="1"/>
            <p:nvPr/>
          </p:nvSpPr>
          <p:spPr>
            <a:xfrm>
              <a:off x="9738779" y="2453397"/>
              <a:ext cx="755335" cy="707886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en-US" sz="4000">
                  <a:solidFill>
                    <a:schemeClr val="bg2"/>
                  </a:solidFill>
                </a:rPr>
                <a:t>04</a:t>
              </a:r>
            </a:p>
          </p:txBody>
        </p:sp>
        <p:sp>
          <p:nvSpPr>
            <p:cNvPr id="17" name="Rectangle 15"/>
            <p:cNvSpPr/>
            <p:nvPr/>
          </p:nvSpPr>
          <p:spPr>
            <a:xfrm>
              <a:off x="9073983" y="3376508"/>
              <a:ext cx="2084927" cy="532453"/>
            </a:xfrm>
            <a:prstGeom prst="rect">
              <a:avLst/>
            </a:prstGeom>
          </p:spPr>
          <p:txBody>
            <a:bodyPr wrap="square">
              <a:normAutofit fontScale="925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 dirty="0"/>
                <a:t>Please replace the text content copy your content to this</a:t>
              </a:r>
            </a:p>
          </p:txBody>
        </p:sp>
        <p:sp>
          <p:nvSpPr>
            <p:cNvPr id="23" name="Freeform: Shape 21"/>
            <p:cNvSpPr/>
            <p:nvPr/>
          </p:nvSpPr>
          <p:spPr>
            <a:xfrm>
              <a:off x="9886885" y="4761148"/>
              <a:ext cx="459123" cy="445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extrusionOk="0">
                  <a:moveTo>
                    <a:pt x="11502" y="10309"/>
                  </a:moveTo>
                  <a:cubicBezTo>
                    <a:pt x="11767" y="10309"/>
                    <a:pt x="11981" y="10090"/>
                    <a:pt x="11981" y="9818"/>
                  </a:cubicBezTo>
                  <a:cubicBezTo>
                    <a:pt x="11981" y="9547"/>
                    <a:pt x="11767" y="9327"/>
                    <a:pt x="11502" y="9327"/>
                  </a:cubicBezTo>
                  <a:cubicBezTo>
                    <a:pt x="11237" y="9327"/>
                    <a:pt x="11022" y="9547"/>
                    <a:pt x="11022" y="9818"/>
                  </a:cubicBezTo>
                  <a:cubicBezTo>
                    <a:pt x="11022" y="10090"/>
                    <a:pt x="11237" y="10309"/>
                    <a:pt x="11502" y="10309"/>
                  </a:cubicBezTo>
                  <a:moveTo>
                    <a:pt x="15818" y="4909"/>
                  </a:moveTo>
                  <a:cubicBezTo>
                    <a:pt x="16083" y="4909"/>
                    <a:pt x="16297" y="5129"/>
                    <a:pt x="16297" y="5400"/>
                  </a:cubicBezTo>
                  <a:cubicBezTo>
                    <a:pt x="16297" y="5672"/>
                    <a:pt x="16083" y="5891"/>
                    <a:pt x="15818" y="5891"/>
                  </a:cubicBezTo>
                  <a:cubicBezTo>
                    <a:pt x="15553" y="5891"/>
                    <a:pt x="15338" y="5672"/>
                    <a:pt x="15338" y="5400"/>
                  </a:cubicBezTo>
                  <a:cubicBezTo>
                    <a:pt x="15338" y="5129"/>
                    <a:pt x="15553" y="4909"/>
                    <a:pt x="15818" y="4909"/>
                  </a:cubicBezTo>
                  <a:moveTo>
                    <a:pt x="15818" y="6873"/>
                  </a:moveTo>
                  <a:cubicBezTo>
                    <a:pt x="16612" y="6873"/>
                    <a:pt x="17256" y="6213"/>
                    <a:pt x="17256" y="5400"/>
                  </a:cubicBezTo>
                  <a:cubicBezTo>
                    <a:pt x="17256" y="4587"/>
                    <a:pt x="16612" y="3928"/>
                    <a:pt x="15818" y="3928"/>
                  </a:cubicBezTo>
                  <a:cubicBezTo>
                    <a:pt x="15023" y="3928"/>
                    <a:pt x="14379" y="4587"/>
                    <a:pt x="14379" y="5400"/>
                  </a:cubicBezTo>
                  <a:cubicBezTo>
                    <a:pt x="14379" y="6213"/>
                    <a:pt x="15023" y="6873"/>
                    <a:pt x="15818" y="6873"/>
                  </a:cubicBezTo>
                  <a:moveTo>
                    <a:pt x="12941" y="11782"/>
                  </a:moveTo>
                  <a:cubicBezTo>
                    <a:pt x="13206" y="11782"/>
                    <a:pt x="13420" y="11562"/>
                    <a:pt x="13420" y="11291"/>
                  </a:cubicBezTo>
                  <a:cubicBezTo>
                    <a:pt x="13420" y="11020"/>
                    <a:pt x="13206" y="10800"/>
                    <a:pt x="12941" y="10800"/>
                  </a:cubicBezTo>
                  <a:cubicBezTo>
                    <a:pt x="12675" y="10800"/>
                    <a:pt x="12461" y="11020"/>
                    <a:pt x="12461" y="11291"/>
                  </a:cubicBezTo>
                  <a:cubicBezTo>
                    <a:pt x="12461" y="11562"/>
                    <a:pt x="12675" y="11782"/>
                    <a:pt x="12941" y="11782"/>
                  </a:cubicBezTo>
                  <a:moveTo>
                    <a:pt x="10063" y="7855"/>
                  </a:moveTo>
                  <a:cubicBezTo>
                    <a:pt x="9798" y="7855"/>
                    <a:pt x="9584" y="8074"/>
                    <a:pt x="9584" y="8346"/>
                  </a:cubicBezTo>
                  <a:cubicBezTo>
                    <a:pt x="9584" y="8617"/>
                    <a:pt x="9798" y="8836"/>
                    <a:pt x="10063" y="8836"/>
                  </a:cubicBezTo>
                  <a:cubicBezTo>
                    <a:pt x="10328" y="8836"/>
                    <a:pt x="10543" y="8617"/>
                    <a:pt x="10543" y="8346"/>
                  </a:cubicBezTo>
                  <a:cubicBezTo>
                    <a:pt x="10543" y="8074"/>
                    <a:pt x="10328" y="7855"/>
                    <a:pt x="10063" y="7855"/>
                  </a:cubicBezTo>
                  <a:moveTo>
                    <a:pt x="1718" y="19842"/>
                  </a:moveTo>
                  <a:lnTo>
                    <a:pt x="3451" y="15392"/>
                  </a:lnTo>
                  <a:cubicBezTo>
                    <a:pt x="3684" y="15834"/>
                    <a:pt x="3973" y="16253"/>
                    <a:pt x="4312" y="16642"/>
                  </a:cubicBezTo>
                  <a:cubicBezTo>
                    <a:pt x="4824" y="17230"/>
                    <a:pt x="5418" y="17711"/>
                    <a:pt x="6061" y="18068"/>
                  </a:cubicBezTo>
                  <a:cubicBezTo>
                    <a:pt x="6061" y="18068"/>
                    <a:pt x="1718" y="19842"/>
                    <a:pt x="1718" y="19842"/>
                  </a:cubicBezTo>
                  <a:close/>
                  <a:moveTo>
                    <a:pt x="3717" y="12060"/>
                  </a:moveTo>
                  <a:lnTo>
                    <a:pt x="0" y="21600"/>
                  </a:lnTo>
                  <a:lnTo>
                    <a:pt x="9319" y="17795"/>
                  </a:lnTo>
                  <a:cubicBezTo>
                    <a:pt x="9153" y="17815"/>
                    <a:pt x="8987" y="17824"/>
                    <a:pt x="8822" y="17824"/>
                  </a:cubicBezTo>
                  <a:cubicBezTo>
                    <a:pt x="5971" y="17824"/>
                    <a:pt x="3389" y="15002"/>
                    <a:pt x="3717" y="12060"/>
                  </a:cubicBezTo>
                  <a:moveTo>
                    <a:pt x="16115" y="10657"/>
                  </a:moveTo>
                  <a:cubicBezTo>
                    <a:pt x="15925" y="10851"/>
                    <a:pt x="15627" y="11171"/>
                    <a:pt x="15280" y="11542"/>
                  </a:cubicBezTo>
                  <a:cubicBezTo>
                    <a:pt x="14662" y="12204"/>
                    <a:pt x="13712" y="13221"/>
                    <a:pt x="13147" y="13753"/>
                  </a:cubicBezTo>
                  <a:lnTo>
                    <a:pt x="7665" y="8141"/>
                  </a:lnTo>
                  <a:cubicBezTo>
                    <a:pt x="8185" y="7563"/>
                    <a:pt x="9179" y="6590"/>
                    <a:pt x="9825" y="5958"/>
                  </a:cubicBezTo>
                  <a:cubicBezTo>
                    <a:pt x="10188" y="5603"/>
                    <a:pt x="10500" y="5298"/>
                    <a:pt x="10690" y="5103"/>
                  </a:cubicBezTo>
                  <a:cubicBezTo>
                    <a:pt x="13284" y="2447"/>
                    <a:pt x="18271" y="993"/>
                    <a:pt x="20136" y="982"/>
                  </a:cubicBezTo>
                  <a:cubicBezTo>
                    <a:pt x="20132" y="2572"/>
                    <a:pt x="18824" y="7884"/>
                    <a:pt x="16115" y="10657"/>
                  </a:cubicBezTo>
                  <a:moveTo>
                    <a:pt x="12477" y="14563"/>
                  </a:moveTo>
                  <a:cubicBezTo>
                    <a:pt x="12127" y="15873"/>
                    <a:pt x="11665" y="17072"/>
                    <a:pt x="11154" y="18035"/>
                  </a:cubicBezTo>
                  <a:cubicBezTo>
                    <a:pt x="10943" y="17454"/>
                    <a:pt x="10642" y="16798"/>
                    <a:pt x="10214" y="16110"/>
                  </a:cubicBezTo>
                  <a:cubicBezTo>
                    <a:pt x="10035" y="15823"/>
                    <a:pt x="9728" y="15656"/>
                    <a:pt x="9405" y="15656"/>
                  </a:cubicBezTo>
                  <a:cubicBezTo>
                    <a:pt x="9329" y="15656"/>
                    <a:pt x="9252" y="15665"/>
                    <a:pt x="9176" y="15684"/>
                  </a:cubicBezTo>
                  <a:cubicBezTo>
                    <a:pt x="8990" y="15731"/>
                    <a:pt x="8799" y="15755"/>
                    <a:pt x="8610" y="15755"/>
                  </a:cubicBezTo>
                  <a:cubicBezTo>
                    <a:pt x="7905" y="15755"/>
                    <a:pt x="7217" y="15432"/>
                    <a:pt x="6621" y="14822"/>
                  </a:cubicBezTo>
                  <a:cubicBezTo>
                    <a:pt x="5861" y="14044"/>
                    <a:pt x="5561" y="13114"/>
                    <a:pt x="5779" y="12206"/>
                  </a:cubicBezTo>
                  <a:cubicBezTo>
                    <a:pt x="5877" y="11797"/>
                    <a:pt x="5709" y="11370"/>
                    <a:pt x="5363" y="11144"/>
                  </a:cubicBezTo>
                  <a:cubicBezTo>
                    <a:pt x="4690" y="10706"/>
                    <a:pt x="4050" y="10398"/>
                    <a:pt x="3482" y="10183"/>
                  </a:cubicBezTo>
                  <a:cubicBezTo>
                    <a:pt x="4423" y="9658"/>
                    <a:pt x="5594" y="9186"/>
                    <a:pt x="6874" y="8827"/>
                  </a:cubicBezTo>
                  <a:cubicBezTo>
                    <a:pt x="6900" y="8820"/>
                    <a:pt x="6921" y="8803"/>
                    <a:pt x="6946" y="8793"/>
                  </a:cubicBezTo>
                  <a:lnTo>
                    <a:pt x="12510" y="14490"/>
                  </a:lnTo>
                  <a:cubicBezTo>
                    <a:pt x="12501" y="14515"/>
                    <a:pt x="12484" y="14536"/>
                    <a:pt x="12477" y="14563"/>
                  </a:cubicBezTo>
                  <a:moveTo>
                    <a:pt x="20922" y="167"/>
                  </a:moveTo>
                  <a:cubicBezTo>
                    <a:pt x="20813" y="55"/>
                    <a:pt x="20545" y="0"/>
                    <a:pt x="20157" y="0"/>
                  </a:cubicBezTo>
                  <a:cubicBezTo>
                    <a:pt x="18131" y="0"/>
                    <a:pt x="12842" y="1511"/>
                    <a:pt x="10012" y="4409"/>
                  </a:cubicBezTo>
                  <a:cubicBezTo>
                    <a:pt x="9345" y="5092"/>
                    <a:pt x="7134" y="7175"/>
                    <a:pt x="6621" y="7880"/>
                  </a:cubicBezTo>
                  <a:cubicBezTo>
                    <a:pt x="4961" y="8346"/>
                    <a:pt x="2544" y="9277"/>
                    <a:pt x="1196" y="10657"/>
                  </a:cubicBezTo>
                  <a:cubicBezTo>
                    <a:pt x="1196" y="10657"/>
                    <a:pt x="2841" y="10663"/>
                    <a:pt x="4848" y="11972"/>
                  </a:cubicBezTo>
                  <a:cubicBezTo>
                    <a:pt x="4556" y="13190"/>
                    <a:pt x="4926" y="14475"/>
                    <a:pt x="5943" y="15516"/>
                  </a:cubicBezTo>
                  <a:cubicBezTo>
                    <a:pt x="6735" y="16327"/>
                    <a:pt x="7672" y="16737"/>
                    <a:pt x="8610" y="16737"/>
                  </a:cubicBezTo>
                  <a:cubicBezTo>
                    <a:pt x="8876" y="16737"/>
                    <a:pt x="9142" y="16704"/>
                    <a:pt x="9405" y="16637"/>
                  </a:cubicBezTo>
                  <a:cubicBezTo>
                    <a:pt x="10683" y="18692"/>
                    <a:pt x="10690" y="20376"/>
                    <a:pt x="10690" y="20376"/>
                  </a:cubicBezTo>
                  <a:cubicBezTo>
                    <a:pt x="12038" y="18996"/>
                    <a:pt x="12948" y="16521"/>
                    <a:pt x="13402" y="14822"/>
                  </a:cubicBezTo>
                  <a:cubicBezTo>
                    <a:pt x="14091" y="14297"/>
                    <a:pt x="16126" y="12034"/>
                    <a:pt x="16793" y="11351"/>
                  </a:cubicBezTo>
                  <a:cubicBezTo>
                    <a:pt x="20164" y="7900"/>
                    <a:pt x="21600" y="861"/>
                    <a:pt x="20922" y="167"/>
                  </a:cubicBezTo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3" name="矩形 2"/>
          <p:cNvSpPr/>
          <p:nvPr userDrawn="1"/>
        </p:nvSpPr>
        <p:spPr>
          <a:xfrm>
            <a:off x="4605038" y="453522"/>
            <a:ext cx="2646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spc="300" dirty="0">
                <a:solidFill>
                  <a:schemeClr val="tx1"/>
                </a:solidFill>
                <a:latin typeface="造字工房俊雅（非商用）常规体" pitchFamily="50" charset="-122"/>
                <a:ea typeface="造字工房俊雅（非商用）常规体" pitchFamily="50" charset="-122"/>
              </a:rPr>
              <a:t>Please enter the title here</a:t>
            </a:r>
            <a:endParaRPr lang="en-US" altLang="zh-CN" sz="2800" spc="300" dirty="0">
              <a:solidFill>
                <a:schemeClr val="tx1"/>
              </a:solidFill>
              <a:latin typeface="造字工房俊雅（非商用）常规体" pitchFamily="50" charset="-122"/>
              <a:ea typeface="造字工房俊雅（非商用）常规体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552" y="1346310"/>
            <a:ext cx="2013137" cy="3429000"/>
          </a:xfrm>
          <a:prstGeom prst="rect">
            <a:avLst/>
          </a:prstGeom>
        </p:spPr>
      </p:pic>
      <p:sp>
        <p:nvSpPr>
          <p:cNvPr id="42" name="文本框 41"/>
          <p:cNvSpPr txBox="1"/>
          <p:nvPr/>
        </p:nvSpPr>
        <p:spPr>
          <a:xfrm>
            <a:off x="4342689" y="2815190"/>
            <a:ext cx="2967479" cy="6093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spc="300" dirty="0">
                <a:solidFill>
                  <a:srgbClr val="212227"/>
                </a:solidFill>
                <a:latin typeface="汉仪南宫体简" panose="02010600000101010101" pitchFamily="2" charset="-122"/>
                <a:ea typeface="汉仪南宫体简" panose="02010600000101010101" pitchFamily="2" charset="-122"/>
              </a:rPr>
              <a:t>Thank you for watching!</a:t>
            </a:r>
          </a:p>
        </p:txBody>
      </p:sp>
      <p:sp>
        <p:nvSpPr>
          <p:cNvPr id="43" name="矩形 42"/>
          <p:cNvSpPr/>
          <p:nvPr/>
        </p:nvSpPr>
        <p:spPr>
          <a:xfrm>
            <a:off x="4431589" y="3298337"/>
            <a:ext cx="58968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rgbClr val="212227"/>
                </a:solidFill>
                <a:latin typeface="汉仪南宫体简" panose="02010600000101010101" pitchFamily="2" charset="-122"/>
                <a:ea typeface="汉仪南宫体简" panose="02010600000101010101" pitchFamily="2" charset="-122"/>
              </a:rPr>
              <a:t>Lorem ipsum dol or sit amet, consectetuer adipiscing elit.</a:t>
            </a:r>
          </a:p>
          <a:p>
            <a:r>
              <a:rPr lang="zh-CN" altLang="en-US" sz="1400" dirty="0">
                <a:solidFill>
                  <a:srgbClr val="212227"/>
                </a:solidFill>
                <a:latin typeface="汉仪南宫体简" panose="02010600000101010101" pitchFamily="2" charset="-122"/>
                <a:ea typeface="汉仪南宫体简" panose="02010600000101010101" pitchFamily="2" charset="-122"/>
              </a:rPr>
              <a:t>Aenean commodo ligula eget dol. Aenean massa.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:a14="http://schemas.microsoft.com/office/drawing/2010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241551" y="5501218"/>
            <a:ext cx="596900" cy="656167"/>
          </a:xfrm>
          <a:custGeom>
            <a:avLst/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32100" y="5503334"/>
            <a:ext cx="9359900" cy="6582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anchor="ctr"/>
          <a:lstStyle/>
          <a:p>
            <a:pPr algn="ctr" fontAlgn="base">
              <a:defRPr/>
            </a:pPr>
            <a:r>
              <a:rPr lang="en-US" altLang="zh-CN" sz="2800" strike="noStrike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https://www.freeppt7.com</a:t>
            </a:r>
          </a:p>
        </p:txBody>
      </p:sp>
      <p:sp>
        <p:nvSpPr>
          <p:cNvPr id="7" name="矩形 6"/>
          <p:cNvSpPr/>
          <p:nvPr/>
        </p:nvSpPr>
        <p:spPr>
          <a:xfrm>
            <a:off x="0" y="4737101"/>
            <a:ext cx="9313333" cy="7747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l" fontAlgn="base">
              <a:defRPr/>
            </a:pPr>
            <a:r>
              <a:rPr lang="zh-CN" altLang="en-US" sz="3200" strike="noStrike" spc="200" noProof="1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</a:t>
            </a:r>
            <a:r>
              <a:rPr sz="2400" strike="noStrike" spc="2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Best PPT templates for free download</a:t>
            </a:r>
          </a:p>
        </p:txBody>
      </p:sp>
      <p:sp>
        <p:nvSpPr>
          <p:cNvPr id="6" name="直角三角形 5"/>
          <p:cNvSpPr/>
          <p:nvPr/>
        </p:nvSpPr>
        <p:spPr>
          <a:xfrm>
            <a:off x="9311217" y="4732867"/>
            <a:ext cx="855133" cy="778933"/>
          </a:xfrm>
          <a:prstGeom prst="rt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15365" name="矩形 11"/>
          <p:cNvSpPr/>
          <p:nvPr/>
        </p:nvSpPr>
        <p:spPr>
          <a:xfrm>
            <a:off x="2643717" y="5613401"/>
            <a:ext cx="6904567" cy="1693333"/>
          </a:xfrm>
          <a:prstGeom prst="rect">
            <a:avLst/>
          </a:prstGeom>
          <a:noFill/>
          <a:ln w="25400">
            <a:noFill/>
          </a:ln>
        </p:spPr>
        <p:txBody>
          <a:bodyPr anchor="ctr"/>
          <a:lstStyle/>
          <a:p>
            <a:pPr>
              <a:lnSpc>
                <a:spcPts val="2400"/>
              </a:lnSpc>
            </a:pPr>
            <a:r>
              <a:rPr lang="en-US" altLang="zh-CN" sz="1200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15366" name="图片 4" descr="logo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285" y="1525746"/>
            <a:ext cx="3357465" cy="77470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_文本框 48"/>
          <p:cNvSpPr txBox="1"/>
          <p:nvPr>
            <p:custDataLst>
              <p:tags r:id="rId1"/>
            </p:custDataLst>
          </p:nvPr>
        </p:nvSpPr>
        <p:spPr>
          <a:xfrm>
            <a:off x="5830957" y="3448171"/>
            <a:ext cx="585746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zh-CN" altLang="en-US" sz="3200" dirty="0">
                <a:solidFill>
                  <a:srgbClr val="040404"/>
                </a:solidFill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+mn-ea"/>
                <a:sym typeface="Arial" panose="020B0604020202020204" pitchFamily="34" charset="0"/>
              </a:rPr>
              <a:t>Overview of the annual work</a:t>
            </a:r>
          </a:p>
        </p:txBody>
      </p:sp>
      <p:sp>
        <p:nvSpPr>
          <p:cNvPr id="6" name="PA_文本框 11"/>
          <p:cNvSpPr txBox="1"/>
          <p:nvPr>
            <p:custDataLst>
              <p:tags r:id="rId2"/>
            </p:custDataLst>
          </p:nvPr>
        </p:nvSpPr>
        <p:spPr>
          <a:xfrm>
            <a:off x="5723891" y="4055165"/>
            <a:ext cx="2155800" cy="2039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2560" marR="0" lvl="1" indent="-1625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325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+mn-ea"/>
                <a:sym typeface="Arial" panose="020B0604020202020204" pitchFamily="34" charset="0"/>
              </a:rPr>
              <a:t>Add relevant title text</a:t>
            </a:r>
            <a:endParaRPr kumimoji="0" lang="en-US" altLang="zh-CN" sz="1325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腾祥铁山楷书简繁合集" panose="01010104010101010101" pitchFamily="2" charset="-122"/>
              <a:ea typeface="腾祥铁山楷书简繁合集" panose="01010104010101010101" pitchFamily="2" charset="-122"/>
              <a:sym typeface="Arial" panose="020B0604020202020204" pitchFamily="34" charset="0"/>
            </a:endParaRPr>
          </a:p>
        </p:txBody>
      </p:sp>
      <p:sp>
        <p:nvSpPr>
          <p:cNvPr id="7" name="PA_文本框 11"/>
          <p:cNvSpPr txBox="1"/>
          <p:nvPr>
            <p:custDataLst>
              <p:tags r:id="rId3"/>
            </p:custDataLst>
          </p:nvPr>
        </p:nvSpPr>
        <p:spPr>
          <a:xfrm>
            <a:off x="7677313" y="4055165"/>
            <a:ext cx="2155800" cy="2039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2560" marR="0" lvl="1" indent="-1625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325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+mn-ea"/>
                <a:sym typeface="Arial" panose="020B0604020202020204" pitchFamily="34" charset="0"/>
              </a:rPr>
              <a:t>Add relevant title text</a:t>
            </a:r>
            <a:endParaRPr kumimoji="0" lang="en-US" altLang="zh-CN" sz="1325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腾祥铁山楷书简繁合集" panose="01010104010101010101" pitchFamily="2" charset="-122"/>
              <a:ea typeface="腾祥铁山楷书简繁合集" panose="01010104010101010101" pitchFamily="2" charset="-122"/>
              <a:sym typeface="Arial" panose="020B0604020202020204" pitchFamily="34" charset="0"/>
            </a:endParaRPr>
          </a:p>
        </p:txBody>
      </p:sp>
      <p:sp>
        <p:nvSpPr>
          <p:cNvPr id="8" name="PA_文本框 11"/>
          <p:cNvSpPr txBox="1"/>
          <p:nvPr>
            <p:custDataLst>
              <p:tags r:id="rId4"/>
            </p:custDataLst>
          </p:nvPr>
        </p:nvSpPr>
        <p:spPr>
          <a:xfrm>
            <a:off x="5723891" y="4349957"/>
            <a:ext cx="2155800" cy="2039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2560" marR="0" lvl="1" indent="-1625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325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+mn-ea"/>
                <a:sym typeface="Arial" panose="020B0604020202020204" pitchFamily="34" charset="0"/>
              </a:rPr>
              <a:t>Add relevant title text</a:t>
            </a:r>
            <a:endParaRPr kumimoji="0" lang="en-US" altLang="zh-CN" sz="1325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腾祥铁山楷书简繁合集" panose="01010104010101010101" pitchFamily="2" charset="-122"/>
              <a:ea typeface="腾祥铁山楷书简繁合集" panose="01010104010101010101" pitchFamily="2" charset="-122"/>
              <a:sym typeface="Arial" panose="020B0604020202020204" pitchFamily="34" charset="0"/>
            </a:endParaRPr>
          </a:p>
        </p:txBody>
      </p:sp>
      <p:sp>
        <p:nvSpPr>
          <p:cNvPr id="9" name="PA_文本框 11"/>
          <p:cNvSpPr txBox="1"/>
          <p:nvPr>
            <p:custDataLst>
              <p:tags r:id="rId5"/>
            </p:custDataLst>
          </p:nvPr>
        </p:nvSpPr>
        <p:spPr>
          <a:xfrm>
            <a:off x="7677313" y="4349957"/>
            <a:ext cx="2155800" cy="2039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2560" marR="0" lvl="1" indent="-1625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325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+mn-ea"/>
                <a:sym typeface="Arial" panose="020B0604020202020204" pitchFamily="34" charset="0"/>
              </a:rPr>
              <a:t>Add relevant title text</a:t>
            </a:r>
            <a:endParaRPr kumimoji="0" lang="en-US" altLang="zh-CN" sz="1325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腾祥铁山楷书简繁合集" panose="01010104010101010101" pitchFamily="2" charset="-122"/>
              <a:ea typeface="腾祥铁山楷书简繁合集" panose="01010104010101010101" pitchFamily="2" charset="-122"/>
              <a:sym typeface="Arial" panose="020B0604020202020204" pitchFamily="34" charset="0"/>
            </a:endParaRPr>
          </a:p>
        </p:txBody>
      </p:sp>
      <p:sp>
        <p:nvSpPr>
          <p:cNvPr id="10" name="PA_矩形 259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263802" y="1851275"/>
            <a:ext cx="3168004" cy="210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3080" b="0" i="0" u="none" strike="noStrike" kern="1200" cap="all" spc="284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01</a:t>
            </a:r>
            <a:endParaRPr kumimoji="0" lang="zh-CN" altLang="en-US" sz="13080" b="0" i="0" u="none" strike="noStrike" kern="1200" cap="all" spc="284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腾祥铁山楷书简繁合集" panose="01010104010101010101" pitchFamily="2" charset="-122"/>
              <a:ea typeface="腾祥铁山楷书简繁合集" panose="0101010401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:a14="http://schemas.microsoft.com/office/drawing/2010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6" presetClass="emph" presetSubtype="0" fill="hold" grpId="1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千图PPT彼岸天：ID 8661124库_组合 1"/>
          <p:cNvGrpSpPr/>
          <p:nvPr>
            <p:custDataLst>
              <p:tags r:id="rId1"/>
            </p:custDataLst>
          </p:nvPr>
        </p:nvGrpSpPr>
        <p:grpSpPr>
          <a:xfrm>
            <a:off x="4530326" y="1465419"/>
            <a:ext cx="2668512" cy="4519864"/>
            <a:chOff x="4530326" y="1465419"/>
            <a:chExt cx="2668512" cy="4519864"/>
          </a:xfrm>
        </p:grpSpPr>
        <p:sp>
          <p:nvSpPr>
            <p:cNvPr id="23" name="Freeform: Shape 180"/>
            <p:cNvSpPr/>
            <p:nvPr/>
          </p:nvSpPr>
          <p:spPr bwMode="auto">
            <a:xfrm>
              <a:off x="5880814" y="3231440"/>
              <a:ext cx="803243" cy="117796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4571" y="3213"/>
                  </a:moveTo>
                  <a:cubicBezTo>
                    <a:pt x="15122" y="2859"/>
                    <a:pt x="15850" y="2682"/>
                    <a:pt x="16627" y="2713"/>
                  </a:cubicBezTo>
                  <a:cubicBezTo>
                    <a:pt x="17936" y="2765"/>
                    <a:pt x="19469" y="3675"/>
                    <a:pt x="19992" y="4011"/>
                  </a:cubicBezTo>
                  <a:lnTo>
                    <a:pt x="21600" y="4011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15755"/>
                  </a:lnTo>
                  <a:lnTo>
                    <a:pt x="7863" y="15755"/>
                  </a:lnTo>
                  <a:cubicBezTo>
                    <a:pt x="8167" y="15755"/>
                    <a:pt x="8414" y="15923"/>
                    <a:pt x="8414" y="16131"/>
                  </a:cubicBezTo>
                  <a:lnTo>
                    <a:pt x="8414" y="17971"/>
                  </a:lnTo>
                  <a:cubicBezTo>
                    <a:pt x="8414" y="18086"/>
                    <a:pt x="8337" y="18194"/>
                    <a:pt x="8206" y="18265"/>
                  </a:cubicBezTo>
                  <a:cubicBezTo>
                    <a:pt x="7761" y="18506"/>
                    <a:pt x="6482" y="19330"/>
                    <a:pt x="6429" y="19941"/>
                  </a:cubicBezTo>
                  <a:cubicBezTo>
                    <a:pt x="6393" y="20350"/>
                    <a:pt x="6618" y="20771"/>
                    <a:pt x="7029" y="21068"/>
                  </a:cubicBezTo>
                  <a:cubicBezTo>
                    <a:pt x="7510" y="21416"/>
                    <a:pt x="8238" y="21600"/>
                    <a:pt x="9133" y="21600"/>
                  </a:cubicBezTo>
                  <a:cubicBezTo>
                    <a:pt x="10322" y="21600"/>
                    <a:pt x="12337" y="21420"/>
                    <a:pt x="12473" y="20215"/>
                  </a:cubicBezTo>
                  <a:cubicBezTo>
                    <a:pt x="12604" y="19057"/>
                    <a:pt x="10453" y="18138"/>
                    <a:pt x="10432" y="18129"/>
                  </a:cubicBezTo>
                  <a:cubicBezTo>
                    <a:pt x="10269" y="18060"/>
                    <a:pt x="10169" y="17939"/>
                    <a:pt x="10169" y="17809"/>
                  </a:cubicBezTo>
                  <a:lnTo>
                    <a:pt x="10169" y="16022"/>
                  </a:lnTo>
                  <a:cubicBezTo>
                    <a:pt x="10169" y="15815"/>
                    <a:pt x="10416" y="15647"/>
                    <a:pt x="10721" y="15647"/>
                  </a:cubicBezTo>
                  <a:lnTo>
                    <a:pt x="21600" y="15647"/>
                  </a:lnTo>
                  <a:lnTo>
                    <a:pt x="21600" y="6765"/>
                  </a:lnTo>
                  <a:lnTo>
                    <a:pt x="20420" y="6765"/>
                  </a:lnTo>
                  <a:cubicBezTo>
                    <a:pt x="19885" y="7177"/>
                    <a:pt x="18315" y="8280"/>
                    <a:pt x="16833" y="8280"/>
                  </a:cubicBezTo>
                  <a:cubicBezTo>
                    <a:pt x="15185" y="8280"/>
                    <a:pt x="13424" y="7542"/>
                    <a:pt x="13424" y="5469"/>
                  </a:cubicBezTo>
                  <a:cubicBezTo>
                    <a:pt x="13424" y="4214"/>
                    <a:pt x="14047" y="3550"/>
                    <a:pt x="14571" y="3213"/>
                  </a:cubicBezTo>
                  <a:close/>
                  <a:moveTo>
                    <a:pt x="14571" y="3213"/>
                  </a:move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Freeform: Shape 181"/>
            <p:cNvSpPr/>
            <p:nvPr/>
          </p:nvSpPr>
          <p:spPr bwMode="auto">
            <a:xfrm>
              <a:off x="5027484" y="3231440"/>
              <a:ext cx="806026" cy="85889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79" y="0"/>
                  </a:lnTo>
                  <a:lnTo>
                    <a:pt x="79" y="5276"/>
                  </a:lnTo>
                  <a:lnTo>
                    <a:pt x="1560" y="5276"/>
                  </a:lnTo>
                  <a:cubicBezTo>
                    <a:pt x="1945" y="4617"/>
                    <a:pt x="3017" y="3209"/>
                    <a:pt x="5163" y="3273"/>
                  </a:cubicBezTo>
                  <a:cubicBezTo>
                    <a:pt x="8225" y="3369"/>
                    <a:pt x="8225" y="6253"/>
                    <a:pt x="8225" y="7201"/>
                  </a:cubicBezTo>
                  <a:cubicBezTo>
                    <a:pt x="8225" y="8591"/>
                    <a:pt x="7890" y="9570"/>
                    <a:pt x="7201" y="10196"/>
                  </a:cubicBezTo>
                  <a:cubicBezTo>
                    <a:pt x="6649" y="10697"/>
                    <a:pt x="5899" y="10935"/>
                    <a:pt x="4969" y="10907"/>
                  </a:cubicBezTo>
                  <a:cubicBezTo>
                    <a:pt x="3096" y="10848"/>
                    <a:pt x="2084" y="9770"/>
                    <a:pt x="1685" y="8978"/>
                  </a:cubicBezTo>
                  <a:lnTo>
                    <a:pt x="0" y="8978"/>
                  </a:lnTo>
                  <a:lnTo>
                    <a:pt x="0" y="20616"/>
                  </a:lnTo>
                  <a:cubicBezTo>
                    <a:pt x="153" y="20948"/>
                    <a:pt x="302" y="21277"/>
                    <a:pt x="443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21600" y="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Freeform: Shape 182"/>
            <p:cNvSpPr/>
            <p:nvPr/>
          </p:nvSpPr>
          <p:spPr bwMode="auto">
            <a:xfrm>
              <a:off x="5034904" y="1465419"/>
              <a:ext cx="2065616" cy="1139937"/>
            </a:xfrm>
            <a:custGeom>
              <a:avLst/>
              <a:gdLst/>
              <a:ahLst/>
              <a:cxnLst/>
              <a:rect l="0" t="0" r="r" b="b"/>
              <a:pathLst>
                <a:path w="21600" h="21534">
                  <a:moveTo>
                    <a:pt x="0" y="15510"/>
                  </a:moveTo>
                  <a:lnTo>
                    <a:pt x="3614" y="15510"/>
                  </a:lnTo>
                  <a:cubicBezTo>
                    <a:pt x="3732" y="15510"/>
                    <a:pt x="3828" y="15684"/>
                    <a:pt x="3828" y="15898"/>
                  </a:cubicBezTo>
                  <a:lnTo>
                    <a:pt x="3828" y="17850"/>
                  </a:lnTo>
                  <a:cubicBezTo>
                    <a:pt x="3828" y="17981"/>
                    <a:pt x="3792" y="18103"/>
                    <a:pt x="3731" y="18174"/>
                  </a:cubicBezTo>
                  <a:cubicBezTo>
                    <a:pt x="3561" y="18376"/>
                    <a:pt x="3118" y="19054"/>
                    <a:pt x="3118" y="19746"/>
                  </a:cubicBezTo>
                  <a:cubicBezTo>
                    <a:pt x="3118" y="20635"/>
                    <a:pt x="3469" y="21534"/>
                    <a:pt x="4139" y="21534"/>
                  </a:cubicBezTo>
                  <a:cubicBezTo>
                    <a:pt x="4833" y="21534"/>
                    <a:pt x="5389" y="20841"/>
                    <a:pt x="5406" y="19956"/>
                  </a:cubicBezTo>
                  <a:cubicBezTo>
                    <a:pt x="5432" y="18634"/>
                    <a:pt x="4659" y="18107"/>
                    <a:pt x="4652" y="18102"/>
                  </a:cubicBezTo>
                  <a:cubicBezTo>
                    <a:pt x="4565" y="18045"/>
                    <a:pt x="4508" y="17893"/>
                    <a:pt x="4511" y="17726"/>
                  </a:cubicBezTo>
                  <a:lnTo>
                    <a:pt x="4542" y="15997"/>
                  </a:lnTo>
                  <a:cubicBezTo>
                    <a:pt x="4546" y="15788"/>
                    <a:pt x="4640" y="15622"/>
                    <a:pt x="4756" y="15622"/>
                  </a:cubicBezTo>
                  <a:lnTo>
                    <a:pt x="12538" y="15622"/>
                  </a:lnTo>
                  <a:lnTo>
                    <a:pt x="12538" y="14383"/>
                  </a:lnTo>
                  <a:cubicBezTo>
                    <a:pt x="12292" y="14081"/>
                    <a:pt x="11735" y="13238"/>
                    <a:pt x="11735" y="11827"/>
                  </a:cubicBezTo>
                  <a:cubicBezTo>
                    <a:pt x="11735" y="10373"/>
                    <a:pt x="12518" y="9710"/>
                    <a:pt x="13246" y="9710"/>
                  </a:cubicBezTo>
                  <a:cubicBezTo>
                    <a:pt x="14000" y="9710"/>
                    <a:pt x="14881" y="10250"/>
                    <a:pt x="14881" y="11771"/>
                  </a:cubicBezTo>
                  <a:cubicBezTo>
                    <a:pt x="14881" y="13185"/>
                    <a:pt x="14338" y="14099"/>
                    <a:pt x="14109" y="14422"/>
                  </a:cubicBezTo>
                  <a:lnTo>
                    <a:pt x="14109" y="15566"/>
                  </a:lnTo>
                  <a:lnTo>
                    <a:pt x="21600" y="15566"/>
                  </a:lnTo>
                  <a:cubicBezTo>
                    <a:pt x="20913" y="12410"/>
                    <a:pt x="19871" y="9233"/>
                    <a:pt x="18464" y="7086"/>
                  </a:cubicBezTo>
                  <a:cubicBezTo>
                    <a:pt x="15685" y="2847"/>
                    <a:pt x="13123" y="115"/>
                    <a:pt x="8924" y="3"/>
                  </a:cubicBezTo>
                  <a:cubicBezTo>
                    <a:pt x="6323" y="-66"/>
                    <a:pt x="2881" y="1222"/>
                    <a:pt x="0" y="5124"/>
                  </a:cubicBezTo>
                  <a:lnTo>
                    <a:pt x="0" y="15510"/>
                  </a:lnTo>
                  <a:close/>
                  <a:moveTo>
                    <a:pt x="0" y="15510"/>
                  </a:move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Freeform: Shape 183"/>
            <p:cNvSpPr/>
            <p:nvPr/>
          </p:nvSpPr>
          <p:spPr bwMode="auto">
            <a:xfrm>
              <a:off x="5880814" y="2021011"/>
              <a:ext cx="1107474" cy="117054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5669" y="14453"/>
                  </a:moveTo>
                  <a:cubicBezTo>
                    <a:pt x="15669" y="14244"/>
                    <a:pt x="15848" y="14075"/>
                    <a:pt x="16069" y="14075"/>
                  </a:cubicBezTo>
                  <a:lnTo>
                    <a:pt x="17796" y="14075"/>
                  </a:lnTo>
                  <a:cubicBezTo>
                    <a:pt x="17921" y="14075"/>
                    <a:pt x="18039" y="14130"/>
                    <a:pt x="18115" y="14224"/>
                  </a:cubicBezTo>
                  <a:cubicBezTo>
                    <a:pt x="18387" y="14562"/>
                    <a:pt x="19275" y="15438"/>
                    <a:pt x="20100" y="15438"/>
                  </a:cubicBezTo>
                  <a:cubicBezTo>
                    <a:pt x="21206" y="15438"/>
                    <a:pt x="21600" y="14338"/>
                    <a:pt x="21600" y="13308"/>
                  </a:cubicBezTo>
                  <a:cubicBezTo>
                    <a:pt x="21600" y="12177"/>
                    <a:pt x="21066" y="11500"/>
                    <a:pt x="20135" y="11451"/>
                  </a:cubicBezTo>
                  <a:cubicBezTo>
                    <a:pt x="19524" y="11416"/>
                    <a:pt x="18528" y="12256"/>
                    <a:pt x="18042" y="12792"/>
                  </a:cubicBezTo>
                  <a:cubicBezTo>
                    <a:pt x="17966" y="12875"/>
                    <a:pt x="17855" y="12924"/>
                    <a:pt x="17739" y="12924"/>
                  </a:cubicBezTo>
                  <a:lnTo>
                    <a:pt x="15954" y="12924"/>
                  </a:lnTo>
                  <a:cubicBezTo>
                    <a:pt x="15733" y="12924"/>
                    <a:pt x="15554" y="12754"/>
                    <a:pt x="15554" y="12545"/>
                  </a:cubicBezTo>
                  <a:lnTo>
                    <a:pt x="15554" y="5726"/>
                  </a:lnTo>
                  <a:lnTo>
                    <a:pt x="9447" y="5726"/>
                  </a:lnTo>
                  <a:cubicBezTo>
                    <a:pt x="9226" y="5726"/>
                    <a:pt x="9047" y="5556"/>
                    <a:pt x="9047" y="5347"/>
                  </a:cubicBezTo>
                  <a:lnTo>
                    <a:pt x="9047" y="3657"/>
                  </a:lnTo>
                  <a:cubicBezTo>
                    <a:pt x="9047" y="3527"/>
                    <a:pt x="9116" y="3407"/>
                    <a:pt x="9231" y="3338"/>
                  </a:cubicBezTo>
                  <a:cubicBezTo>
                    <a:pt x="9243" y="3331"/>
                    <a:pt x="10486" y="2551"/>
                    <a:pt x="10486" y="1257"/>
                  </a:cubicBezTo>
                  <a:cubicBezTo>
                    <a:pt x="10486" y="61"/>
                    <a:pt x="8613" y="0"/>
                    <a:pt x="8237" y="0"/>
                  </a:cubicBezTo>
                  <a:cubicBezTo>
                    <a:pt x="7488" y="0"/>
                    <a:pt x="6219" y="276"/>
                    <a:pt x="6219" y="1312"/>
                  </a:cubicBezTo>
                  <a:cubicBezTo>
                    <a:pt x="6219" y="2586"/>
                    <a:pt x="7454" y="3242"/>
                    <a:pt x="7507" y="3269"/>
                  </a:cubicBezTo>
                  <a:cubicBezTo>
                    <a:pt x="7635" y="3336"/>
                    <a:pt x="7716" y="3464"/>
                    <a:pt x="7716" y="3602"/>
                  </a:cubicBezTo>
                  <a:lnTo>
                    <a:pt x="7716" y="5402"/>
                  </a:lnTo>
                  <a:cubicBezTo>
                    <a:pt x="7716" y="5611"/>
                    <a:pt x="7537" y="5780"/>
                    <a:pt x="7316" y="5780"/>
                  </a:cubicBezTo>
                  <a:lnTo>
                    <a:pt x="0" y="5780"/>
                  </a:lnTo>
                  <a:lnTo>
                    <a:pt x="0" y="21600"/>
                  </a:lnTo>
                  <a:lnTo>
                    <a:pt x="15669" y="21600"/>
                  </a:lnTo>
                  <a:lnTo>
                    <a:pt x="15669" y="14453"/>
                  </a:lnTo>
                  <a:close/>
                  <a:moveTo>
                    <a:pt x="15669" y="14453"/>
                  </a:move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Freeform: Shape 184"/>
            <p:cNvSpPr/>
            <p:nvPr/>
          </p:nvSpPr>
          <p:spPr bwMode="auto">
            <a:xfrm>
              <a:off x="6422493" y="2333589"/>
              <a:ext cx="776345" cy="16806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8294" y="0"/>
                  </a:moveTo>
                  <a:lnTo>
                    <a:pt x="8294" y="4444"/>
                  </a:lnTo>
                  <a:lnTo>
                    <a:pt x="10013" y="4444"/>
                  </a:lnTo>
                  <a:cubicBezTo>
                    <a:pt x="10580" y="4159"/>
                    <a:pt x="12271" y="3382"/>
                    <a:pt x="13749" y="3420"/>
                  </a:cubicBezTo>
                  <a:cubicBezTo>
                    <a:pt x="15280" y="3459"/>
                    <a:pt x="16915" y="3958"/>
                    <a:pt x="16915" y="5239"/>
                  </a:cubicBezTo>
                  <a:cubicBezTo>
                    <a:pt x="16915" y="6459"/>
                    <a:pt x="15628" y="7248"/>
                    <a:pt x="13635" y="7248"/>
                  </a:cubicBezTo>
                  <a:cubicBezTo>
                    <a:pt x="12005" y="7248"/>
                    <a:pt x="10578" y="6566"/>
                    <a:pt x="10081" y="6299"/>
                  </a:cubicBezTo>
                  <a:lnTo>
                    <a:pt x="8458" y="6299"/>
                  </a:lnTo>
                  <a:lnTo>
                    <a:pt x="8458" y="14612"/>
                  </a:lnTo>
                  <a:cubicBezTo>
                    <a:pt x="8458" y="14757"/>
                    <a:pt x="8202" y="14875"/>
                    <a:pt x="7887" y="14875"/>
                  </a:cubicBezTo>
                  <a:lnTo>
                    <a:pt x="5424" y="14875"/>
                  </a:lnTo>
                  <a:cubicBezTo>
                    <a:pt x="5273" y="14875"/>
                    <a:pt x="5128" y="14848"/>
                    <a:pt x="5021" y="14798"/>
                  </a:cubicBezTo>
                  <a:cubicBezTo>
                    <a:pt x="4537" y="14575"/>
                    <a:pt x="3070" y="13990"/>
                    <a:pt x="2106" y="13964"/>
                  </a:cubicBezTo>
                  <a:cubicBezTo>
                    <a:pt x="1612" y="13951"/>
                    <a:pt x="1173" y="14023"/>
                    <a:pt x="829" y="14173"/>
                  </a:cubicBezTo>
                  <a:cubicBezTo>
                    <a:pt x="287" y="14409"/>
                    <a:pt x="0" y="14823"/>
                    <a:pt x="0" y="15371"/>
                  </a:cubicBezTo>
                  <a:cubicBezTo>
                    <a:pt x="0" y="16289"/>
                    <a:pt x="870" y="16815"/>
                    <a:pt x="2386" y="16815"/>
                  </a:cubicBezTo>
                  <a:cubicBezTo>
                    <a:pt x="3439" y="16815"/>
                    <a:pt x="4948" y="16100"/>
                    <a:pt x="5394" y="15849"/>
                  </a:cubicBezTo>
                  <a:cubicBezTo>
                    <a:pt x="5502" y="15788"/>
                    <a:pt x="5664" y="15753"/>
                    <a:pt x="5835" y="15753"/>
                  </a:cubicBezTo>
                  <a:lnTo>
                    <a:pt x="7887" y="15753"/>
                  </a:lnTo>
                  <a:cubicBezTo>
                    <a:pt x="8202" y="15753"/>
                    <a:pt x="8458" y="15871"/>
                    <a:pt x="8458" y="16016"/>
                  </a:cubicBezTo>
                  <a:lnTo>
                    <a:pt x="8458" y="21600"/>
                  </a:lnTo>
                  <a:cubicBezTo>
                    <a:pt x="10711" y="19272"/>
                    <a:pt x="13969" y="15960"/>
                    <a:pt x="16427" y="13663"/>
                  </a:cubicBezTo>
                  <a:cubicBezTo>
                    <a:pt x="20286" y="10058"/>
                    <a:pt x="21600" y="7857"/>
                    <a:pt x="21600" y="5011"/>
                  </a:cubicBezTo>
                  <a:cubicBezTo>
                    <a:pt x="21600" y="3733"/>
                    <a:pt x="20869" y="1897"/>
                    <a:pt x="19397" y="0"/>
                  </a:cubicBezTo>
                  <a:lnTo>
                    <a:pt x="8294" y="0"/>
                  </a:lnTo>
                  <a:close/>
                  <a:moveTo>
                    <a:pt x="8294" y="0"/>
                  </a:move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Freeform: Shape 185"/>
            <p:cNvSpPr/>
            <p:nvPr/>
          </p:nvSpPr>
          <p:spPr bwMode="auto">
            <a:xfrm>
              <a:off x="5064585" y="4129291"/>
              <a:ext cx="1609269" cy="6641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6560" y="0"/>
                  </a:moveTo>
                  <a:lnTo>
                    <a:pt x="16560" y="2147"/>
                  </a:lnTo>
                  <a:cubicBezTo>
                    <a:pt x="16903" y="2740"/>
                    <a:pt x="17784" y="4505"/>
                    <a:pt x="17709" y="6871"/>
                  </a:cubicBezTo>
                  <a:cubicBezTo>
                    <a:pt x="17636" y="9179"/>
                    <a:pt x="16807" y="10557"/>
                    <a:pt x="15493" y="10557"/>
                  </a:cubicBezTo>
                  <a:cubicBezTo>
                    <a:pt x="14732" y="10557"/>
                    <a:pt x="14284" y="9816"/>
                    <a:pt x="14042" y="9195"/>
                  </a:cubicBezTo>
                  <a:cubicBezTo>
                    <a:pt x="13730" y="8394"/>
                    <a:pt x="13566" y="7304"/>
                    <a:pt x="13593" y="6205"/>
                  </a:cubicBezTo>
                  <a:cubicBezTo>
                    <a:pt x="13632" y="4621"/>
                    <a:pt x="14309" y="3051"/>
                    <a:pt x="14583" y="2477"/>
                  </a:cubicBezTo>
                  <a:lnTo>
                    <a:pt x="14583" y="192"/>
                  </a:lnTo>
                  <a:lnTo>
                    <a:pt x="0" y="192"/>
                  </a:lnTo>
                  <a:cubicBezTo>
                    <a:pt x="399" y="2708"/>
                    <a:pt x="654" y="4881"/>
                    <a:pt x="632" y="6244"/>
                  </a:cubicBezTo>
                  <a:cubicBezTo>
                    <a:pt x="434" y="18241"/>
                    <a:pt x="3129" y="21600"/>
                    <a:pt x="4159" y="21600"/>
                  </a:cubicBezTo>
                  <a:cubicBezTo>
                    <a:pt x="7844" y="21600"/>
                    <a:pt x="16206" y="21600"/>
                    <a:pt x="17434" y="21600"/>
                  </a:cubicBezTo>
                  <a:cubicBezTo>
                    <a:pt x="18663" y="21600"/>
                    <a:pt x="19898" y="17535"/>
                    <a:pt x="20446" y="14498"/>
                  </a:cubicBezTo>
                  <a:cubicBezTo>
                    <a:pt x="21001" y="11427"/>
                    <a:pt x="20644" y="5284"/>
                    <a:pt x="21041" y="3077"/>
                  </a:cubicBezTo>
                  <a:cubicBezTo>
                    <a:pt x="21126" y="2601"/>
                    <a:pt x="21324" y="1509"/>
                    <a:pt x="21600" y="0"/>
                  </a:cubicBezTo>
                  <a:lnTo>
                    <a:pt x="16560" y="0"/>
                  </a:lnTo>
                  <a:close/>
                  <a:moveTo>
                    <a:pt x="16560" y="0"/>
                  </a:move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Freeform: Shape 186"/>
            <p:cNvSpPr/>
            <p:nvPr/>
          </p:nvSpPr>
          <p:spPr bwMode="auto">
            <a:xfrm>
              <a:off x="4530326" y="1769650"/>
              <a:ext cx="766142" cy="2191758"/>
            </a:xfrm>
            <a:custGeom>
              <a:avLst/>
              <a:gdLst/>
              <a:ahLst/>
              <a:cxnLst/>
              <a:rect l="0" t="0" r="r" b="b"/>
              <a:pathLst>
                <a:path w="17853" h="21600">
                  <a:moveTo>
                    <a:pt x="10700" y="17731"/>
                  </a:moveTo>
                  <a:cubicBezTo>
                    <a:pt x="10700" y="17619"/>
                    <a:pt x="10914" y="17529"/>
                    <a:pt x="11178" y="17529"/>
                  </a:cubicBezTo>
                  <a:lnTo>
                    <a:pt x="13447" y="17529"/>
                  </a:lnTo>
                  <a:cubicBezTo>
                    <a:pt x="13662" y="17529"/>
                    <a:pt x="13850" y="17589"/>
                    <a:pt x="13907" y="17677"/>
                  </a:cubicBezTo>
                  <a:cubicBezTo>
                    <a:pt x="13923" y="17699"/>
                    <a:pt x="14336" y="18262"/>
                    <a:pt x="16008" y="18286"/>
                  </a:cubicBezTo>
                  <a:cubicBezTo>
                    <a:pt x="16556" y="18294"/>
                    <a:pt x="16962" y="18239"/>
                    <a:pt x="17253" y="18120"/>
                  </a:cubicBezTo>
                  <a:cubicBezTo>
                    <a:pt x="17651" y="17957"/>
                    <a:pt x="17853" y="17660"/>
                    <a:pt x="17853" y="17236"/>
                  </a:cubicBezTo>
                  <a:cubicBezTo>
                    <a:pt x="17853" y="16569"/>
                    <a:pt x="17557" y="16120"/>
                    <a:pt x="16114" y="16100"/>
                  </a:cubicBezTo>
                  <a:cubicBezTo>
                    <a:pt x="14422" y="16073"/>
                    <a:pt x="13780" y="16730"/>
                    <a:pt x="13754" y="16758"/>
                  </a:cubicBezTo>
                  <a:cubicBezTo>
                    <a:pt x="13681" y="16835"/>
                    <a:pt x="13505" y="16885"/>
                    <a:pt x="13310" y="16885"/>
                  </a:cubicBezTo>
                  <a:lnTo>
                    <a:pt x="11247" y="16885"/>
                  </a:lnTo>
                  <a:cubicBezTo>
                    <a:pt x="10983" y="16885"/>
                    <a:pt x="10769" y="16795"/>
                    <a:pt x="10769" y="16683"/>
                  </a:cubicBezTo>
                  <a:lnTo>
                    <a:pt x="10769" y="14313"/>
                  </a:lnTo>
                  <a:cubicBezTo>
                    <a:pt x="10726" y="14283"/>
                    <a:pt x="10700" y="14248"/>
                    <a:pt x="10700" y="14210"/>
                  </a:cubicBezTo>
                  <a:cubicBezTo>
                    <a:pt x="10700" y="14172"/>
                    <a:pt x="10726" y="14137"/>
                    <a:pt x="10769" y="14107"/>
                  </a:cubicBezTo>
                  <a:lnTo>
                    <a:pt x="10769" y="0"/>
                  </a:lnTo>
                  <a:cubicBezTo>
                    <a:pt x="7222" y="1227"/>
                    <a:pt x="4122" y="2897"/>
                    <a:pt x="2030" y="5131"/>
                  </a:cubicBezTo>
                  <a:cubicBezTo>
                    <a:pt x="-3747" y="11300"/>
                    <a:pt x="4506" y="16422"/>
                    <a:pt x="5813" y="17527"/>
                  </a:cubicBezTo>
                  <a:cubicBezTo>
                    <a:pt x="6527" y="18132"/>
                    <a:pt x="8805" y="19884"/>
                    <a:pt x="10700" y="21600"/>
                  </a:cubicBezTo>
                  <a:lnTo>
                    <a:pt x="10700" y="17731"/>
                  </a:lnTo>
                  <a:close/>
                  <a:moveTo>
                    <a:pt x="10700" y="17731"/>
                  </a:move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Freeform: Shape 187"/>
            <p:cNvSpPr/>
            <p:nvPr/>
          </p:nvSpPr>
          <p:spPr bwMode="auto">
            <a:xfrm>
              <a:off x="5034904" y="2326169"/>
              <a:ext cx="803243" cy="86260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148"/>
                  </a:moveTo>
                  <a:lnTo>
                    <a:pt x="12762" y="148"/>
                  </a:lnTo>
                  <a:lnTo>
                    <a:pt x="12712" y="1601"/>
                  </a:lnTo>
                  <a:cubicBezTo>
                    <a:pt x="13464" y="1957"/>
                    <a:pt x="15074" y="2951"/>
                    <a:pt x="15002" y="4902"/>
                  </a:cubicBezTo>
                  <a:cubicBezTo>
                    <a:pt x="14938" y="6631"/>
                    <a:pt x="13023" y="7986"/>
                    <a:pt x="10641" y="7986"/>
                  </a:cubicBezTo>
                  <a:cubicBezTo>
                    <a:pt x="8221" y="7986"/>
                    <a:pt x="6915" y="6236"/>
                    <a:pt x="6915" y="4589"/>
                  </a:cubicBezTo>
                  <a:cubicBezTo>
                    <a:pt x="6915" y="3259"/>
                    <a:pt x="8187" y="2207"/>
                    <a:pt x="8741" y="1812"/>
                  </a:cubicBezTo>
                  <a:lnTo>
                    <a:pt x="874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48"/>
                  </a:lnTo>
                  <a:close/>
                  <a:moveTo>
                    <a:pt x="21600" y="148"/>
                  </a:move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Freeform: Shape 188"/>
            <p:cNvSpPr/>
            <p:nvPr/>
          </p:nvSpPr>
          <p:spPr bwMode="auto">
            <a:xfrm>
              <a:off x="6014379" y="2511675"/>
              <a:ext cx="525911" cy="52591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167" y="0"/>
                  </a:moveTo>
                  <a:cubicBezTo>
                    <a:pt x="10589" y="0"/>
                    <a:pt x="11011" y="0"/>
                    <a:pt x="11433" y="0"/>
                  </a:cubicBezTo>
                  <a:cubicBezTo>
                    <a:pt x="11717" y="34"/>
                    <a:pt x="12003" y="63"/>
                    <a:pt x="12287" y="103"/>
                  </a:cubicBezTo>
                  <a:cubicBezTo>
                    <a:pt x="14417" y="404"/>
                    <a:pt x="16300" y="1254"/>
                    <a:pt x="17912" y="2678"/>
                  </a:cubicBezTo>
                  <a:cubicBezTo>
                    <a:pt x="19810" y="4354"/>
                    <a:pt x="20997" y="6440"/>
                    <a:pt x="21434" y="8941"/>
                  </a:cubicBezTo>
                  <a:cubicBezTo>
                    <a:pt x="21505" y="9347"/>
                    <a:pt x="21545" y="9759"/>
                    <a:pt x="21600" y="10167"/>
                  </a:cubicBezTo>
                  <a:cubicBezTo>
                    <a:pt x="21600" y="10589"/>
                    <a:pt x="21600" y="11011"/>
                    <a:pt x="21600" y="11433"/>
                  </a:cubicBezTo>
                  <a:cubicBezTo>
                    <a:pt x="21587" y="11507"/>
                    <a:pt x="21571" y="11581"/>
                    <a:pt x="21562" y="11656"/>
                  </a:cubicBezTo>
                  <a:cubicBezTo>
                    <a:pt x="21510" y="12046"/>
                    <a:pt x="21480" y="12439"/>
                    <a:pt x="21407" y="12825"/>
                  </a:cubicBezTo>
                  <a:cubicBezTo>
                    <a:pt x="20998" y="14976"/>
                    <a:pt x="20019" y="16834"/>
                    <a:pt x="18480" y="18388"/>
                  </a:cubicBezTo>
                  <a:cubicBezTo>
                    <a:pt x="16866" y="20017"/>
                    <a:pt x="14927" y="21043"/>
                    <a:pt x="12662" y="21434"/>
                  </a:cubicBezTo>
                  <a:cubicBezTo>
                    <a:pt x="12255" y="21504"/>
                    <a:pt x="11843" y="21545"/>
                    <a:pt x="11433" y="21600"/>
                  </a:cubicBezTo>
                  <a:cubicBezTo>
                    <a:pt x="11011" y="21600"/>
                    <a:pt x="10589" y="21600"/>
                    <a:pt x="10167" y="21600"/>
                  </a:cubicBezTo>
                  <a:cubicBezTo>
                    <a:pt x="9883" y="21566"/>
                    <a:pt x="9597" y="21537"/>
                    <a:pt x="9313" y="21497"/>
                  </a:cubicBezTo>
                  <a:cubicBezTo>
                    <a:pt x="7183" y="21196"/>
                    <a:pt x="5300" y="20345"/>
                    <a:pt x="3688" y="18922"/>
                  </a:cubicBezTo>
                  <a:cubicBezTo>
                    <a:pt x="1790" y="17246"/>
                    <a:pt x="603" y="15160"/>
                    <a:pt x="166" y="12659"/>
                  </a:cubicBezTo>
                  <a:cubicBezTo>
                    <a:pt x="95" y="12253"/>
                    <a:pt x="55" y="11841"/>
                    <a:pt x="0" y="11433"/>
                  </a:cubicBezTo>
                  <a:cubicBezTo>
                    <a:pt x="0" y="11011"/>
                    <a:pt x="0" y="10589"/>
                    <a:pt x="0" y="10167"/>
                  </a:cubicBezTo>
                  <a:cubicBezTo>
                    <a:pt x="13" y="10093"/>
                    <a:pt x="29" y="10019"/>
                    <a:pt x="38" y="9944"/>
                  </a:cubicBezTo>
                  <a:cubicBezTo>
                    <a:pt x="90" y="9554"/>
                    <a:pt x="120" y="9161"/>
                    <a:pt x="193" y="8776"/>
                  </a:cubicBezTo>
                  <a:cubicBezTo>
                    <a:pt x="602" y="6624"/>
                    <a:pt x="1581" y="4766"/>
                    <a:pt x="3121" y="3212"/>
                  </a:cubicBezTo>
                  <a:cubicBezTo>
                    <a:pt x="4734" y="1583"/>
                    <a:pt x="6673" y="557"/>
                    <a:pt x="8939" y="167"/>
                  </a:cubicBezTo>
                  <a:cubicBezTo>
                    <a:pt x="9345" y="96"/>
                    <a:pt x="9757" y="55"/>
                    <a:pt x="10167" y="0"/>
                  </a:cubicBezTo>
                  <a:close/>
                  <a:moveTo>
                    <a:pt x="12831" y="19967"/>
                  </a:moveTo>
                  <a:cubicBezTo>
                    <a:pt x="12666" y="19955"/>
                    <a:pt x="12494" y="19969"/>
                    <a:pt x="12338" y="19924"/>
                  </a:cubicBezTo>
                  <a:cubicBezTo>
                    <a:pt x="11703" y="19742"/>
                    <a:pt x="11198" y="19333"/>
                    <a:pt x="10676" y="18952"/>
                  </a:cubicBezTo>
                  <a:cubicBezTo>
                    <a:pt x="10353" y="18716"/>
                    <a:pt x="10134" y="18433"/>
                    <a:pt x="10092" y="18027"/>
                  </a:cubicBezTo>
                  <a:cubicBezTo>
                    <a:pt x="10081" y="17930"/>
                    <a:pt x="10057" y="17834"/>
                    <a:pt x="10041" y="17736"/>
                  </a:cubicBezTo>
                  <a:cubicBezTo>
                    <a:pt x="9902" y="16870"/>
                    <a:pt x="9773" y="16002"/>
                    <a:pt x="9618" y="15138"/>
                  </a:cubicBezTo>
                  <a:cubicBezTo>
                    <a:pt x="9546" y="14735"/>
                    <a:pt x="9381" y="14359"/>
                    <a:pt x="9120" y="14035"/>
                  </a:cubicBezTo>
                  <a:cubicBezTo>
                    <a:pt x="8897" y="13760"/>
                    <a:pt x="8643" y="13575"/>
                    <a:pt x="8250" y="13570"/>
                  </a:cubicBezTo>
                  <a:cubicBezTo>
                    <a:pt x="7832" y="13565"/>
                    <a:pt x="7410" y="13496"/>
                    <a:pt x="6998" y="13412"/>
                  </a:cubicBezTo>
                  <a:cubicBezTo>
                    <a:pt x="5971" y="13201"/>
                    <a:pt x="5190" y="12406"/>
                    <a:pt x="5017" y="11406"/>
                  </a:cubicBezTo>
                  <a:cubicBezTo>
                    <a:pt x="4870" y="10552"/>
                    <a:pt x="5092" y="9779"/>
                    <a:pt x="5567" y="9067"/>
                  </a:cubicBezTo>
                  <a:cubicBezTo>
                    <a:pt x="6036" y="8364"/>
                    <a:pt x="6806" y="8165"/>
                    <a:pt x="7532" y="7893"/>
                  </a:cubicBezTo>
                  <a:cubicBezTo>
                    <a:pt x="7550" y="7886"/>
                    <a:pt x="7574" y="7890"/>
                    <a:pt x="7594" y="7887"/>
                  </a:cubicBezTo>
                  <a:cubicBezTo>
                    <a:pt x="8105" y="7812"/>
                    <a:pt x="8531" y="8013"/>
                    <a:pt x="8921" y="8310"/>
                  </a:cubicBezTo>
                  <a:cubicBezTo>
                    <a:pt x="9301" y="8599"/>
                    <a:pt x="9667" y="8906"/>
                    <a:pt x="10047" y="9197"/>
                  </a:cubicBezTo>
                  <a:cubicBezTo>
                    <a:pt x="10387" y="9456"/>
                    <a:pt x="10764" y="9642"/>
                    <a:pt x="11197" y="9677"/>
                  </a:cubicBezTo>
                  <a:cubicBezTo>
                    <a:pt x="11278" y="9683"/>
                    <a:pt x="11372" y="9656"/>
                    <a:pt x="11445" y="9617"/>
                  </a:cubicBezTo>
                  <a:cubicBezTo>
                    <a:pt x="11667" y="9497"/>
                    <a:pt x="11875" y="9352"/>
                    <a:pt x="12099" y="9238"/>
                  </a:cubicBezTo>
                  <a:cubicBezTo>
                    <a:pt x="12474" y="9048"/>
                    <a:pt x="12861" y="8880"/>
                    <a:pt x="13235" y="8689"/>
                  </a:cubicBezTo>
                  <a:cubicBezTo>
                    <a:pt x="13417" y="8597"/>
                    <a:pt x="13562" y="8456"/>
                    <a:pt x="13618" y="8246"/>
                  </a:cubicBezTo>
                  <a:cubicBezTo>
                    <a:pt x="13243" y="8087"/>
                    <a:pt x="13233" y="8022"/>
                    <a:pt x="13530" y="7752"/>
                  </a:cubicBezTo>
                  <a:cubicBezTo>
                    <a:pt x="13675" y="7620"/>
                    <a:pt x="13824" y="7490"/>
                    <a:pt x="13958" y="7347"/>
                  </a:cubicBezTo>
                  <a:cubicBezTo>
                    <a:pt x="14060" y="7236"/>
                    <a:pt x="14120" y="7081"/>
                    <a:pt x="13975" y="6977"/>
                  </a:cubicBezTo>
                  <a:cubicBezTo>
                    <a:pt x="13831" y="6875"/>
                    <a:pt x="13647" y="6755"/>
                    <a:pt x="13488" y="6764"/>
                  </a:cubicBezTo>
                  <a:cubicBezTo>
                    <a:pt x="12979" y="6792"/>
                    <a:pt x="12419" y="7155"/>
                    <a:pt x="12347" y="7713"/>
                  </a:cubicBezTo>
                  <a:cubicBezTo>
                    <a:pt x="12319" y="7935"/>
                    <a:pt x="12388" y="8170"/>
                    <a:pt x="12417" y="8443"/>
                  </a:cubicBezTo>
                  <a:cubicBezTo>
                    <a:pt x="12236" y="8428"/>
                    <a:pt x="12023" y="8437"/>
                    <a:pt x="11826" y="8387"/>
                  </a:cubicBezTo>
                  <a:cubicBezTo>
                    <a:pt x="11462" y="8296"/>
                    <a:pt x="11213" y="8031"/>
                    <a:pt x="10980" y="7754"/>
                  </a:cubicBezTo>
                  <a:cubicBezTo>
                    <a:pt x="10741" y="7469"/>
                    <a:pt x="10514" y="7171"/>
                    <a:pt x="10253" y="6907"/>
                  </a:cubicBezTo>
                  <a:cubicBezTo>
                    <a:pt x="9906" y="6557"/>
                    <a:pt x="9490" y="6509"/>
                    <a:pt x="9057" y="6735"/>
                  </a:cubicBezTo>
                  <a:cubicBezTo>
                    <a:pt x="9005" y="6762"/>
                    <a:pt x="8953" y="6827"/>
                    <a:pt x="8939" y="6884"/>
                  </a:cubicBezTo>
                  <a:cubicBezTo>
                    <a:pt x="8779" y="7512"/>
                    <a:pt x="8048" y="7795"/>
                    <a:pt x="7500" y="7436"/>
                  </a:cubicBezTo>
                  <a:cubicBezTo>
                    <a:pt x="7331" y="7325"/>
                    <a:pt x="7333" y="7194"/>
                    <a:pt x="7515" y="7104"/>
                  </a:cubicBezTo>
                  <a:cubicBezTo>
                    <a:pt x="7620" y="7053"/>
                    <a:pt x="7738" y="7024"/>
                    <a:pt x="7854" y="6996"/>
                  </a:cubicBezTo>
                  <a:cubicBezTo>
                    <a:pt x="8178" y="6916"/>
                    <a:pt x="8224" y="6794"/>
                    <a:pt x="8013" y="6531"/>
                  </a:cubicBezTo>
                  <a:cubicBezTo>
                    <a:pt x="7925" y="6422"/>
                    <a:pt x="7817" y="6330"/>
                    <a:pt x="7723" y="6226"/>
                  </a:cubicBezTo>
                  <a:cubicBezTo>
                    <a:pt x="7675" y="6174"/>
                    <a:pt x="7637" y="6114"/>
                    <a:pt x="7571" y="6027"/>
                  </a:cubicBezTo>
                  <a:cubicBezTo>
                    <a:pt x="7670" y="6027"/>
                    <a:pt x="7719" y="6030"/>
                    <a:pt x="7767" y="6027"/>
                  </a:cubicBezTo>
                  <a:cubicBezTo>
                    <a:pt x="8327" y="5990"/>
                    <a:pt x="8834" y="5801"/>
                    <a:pt x="9296" y="5488"/>
                  </a:cubicBezTo>
                  <a:cubicBezTo>
                    <a:pt x="9419" y="5404"/>
                    <a:pt x="9511" y="5299"/>
                    <a:pt x="9410" y="5135"/>
                  </a:cubicBezTo>
                  <a:cubicBezTo>
                    <a:pt x="9628" y="5002"/>
                    <a:pt x="9840" y="5022"/>
                    <a:pt x="10045" y="5119"/>
                  </a:cubicBezTo>
                  <a:cubicBezTo>
                    <a:pt x="10241" y="5212"/>
                    <a:pt x="10427" y="5328"/>
                    <a:pt x="10622" y="5425"/>
                  </a:cubicBezTo>
                  <a:cubicBezTo>
                    <a:pt x="11111" y="5667"/>
                    <a:pt x="11412" y="5582"/>
                    <a:pt x="11703" y="5116"/>
                  </a:cubicBezTo>
                  <a:cubicBezTo>
                    <a:pt x="11773" y="5003"/>
                    <a:pt x="11832" y="4881"/>
                    <a:pt x="11877" y="4756"/>
                  </a:cubicBezTo>
                  <a:cubicBezTo>
                    <a:pt x="12008" y="4388"/>
                    <a:pt x="11833" y="4156"/>
                    <a:pt x="11443" y="4179"/>
                  </a:cubicBezTo>
                  <a:cubicBezTo>
                    <a:pt x="11339" y="4185"/>
                    <a:pt x="11234" y="4210"/>
                    <a:pt x="11136" y="4245"/>
                  </a:cubicBezTo>
                  <a:cubicBezTo>
                    <a:pt x="11000" y="4294"/>
                    <a:pt x="10871" y="4360"/>
                    <a:pt x="10737" y="4420"/>
                  </a:cubicBezTo>
                  <a:cubicBezTo>
                    <a:pt x="10627" y="4248"/>
                    <a:pt x="10656" y="4091"/>
                    <a:pt x="10741" y="3932"/>
                  </a:cubicBezTo>
                  <a:cubicBezTo>
                    <a:pt x="10954" y="3536"/>
                    <a:pt x="11291" y="3259"/>
                    <a:pt x="11651" y="3012"/>
                  </a:cubicBezTo>
                  <a:cubicBezTo>
                    <a:pt x="12117" y="2692"/>
                    <a:pt x="12606" y="2413"/>
                    <a:pt x="13182" y="2353"/>
                  </a:cubicBezTo>
                  <a:cubicBezTo>
                    <a:pt x="13284" y="2342"/>
                    <a:pt x="13401" y="2405"/>
                    <a:pt x="13500" y="2455"/>
                  </a:cubicBezTo>
                  <a:cubicBezTo>
                    <a:pt x="13685" y="2551"/>
                    <a:pt x="13852" y="2690"/>
                    <a:pt x="14046" y="2760"/>
                  </a:cubicBezTo>
                  <a:cubicBezTo>
                    <a:pt x="14412" y="2892"/>
                    <a:pt x="14741" y="2753"/>
                    <a:pt x="14841" y="2462"/>
                  </a:cubicBezTo>
                  <a:cubicBezTo>
                    <a:pt x="14882" y="2341"/>
                    <a:pt x="14874" y="2263"/>
                    <a:pt x="14732" y="2199"/>
                  </a:cubicBezTo>
                  <a:cubicBezTo>
                    <a:pt x="13584" y="1683"/>
                    <a:pt x="12382" y="1396"/>
                    <a:pt x="11125" y="1358"/>
                  </a:cubicBezTo>
                  <a:cubicBezTo>
                    <a:pt x="9492" y="1308"/>
                    <a:pt x="7940" y="1642"/>
                    <a:pt x="6488" y="2395"/>
                  </a:cubicBezTo>
                  <a:cubicBezTo>
                    <a:pt x="6037" y="2629"/>
                    <a:pt x="5613" y="2915"/>
                    <a:pt x="5146" y="3195"/>
                  </a:cubicBezTo>
                  <a:cubicBezTo>
                    <a:pt x="5286" y="3281"/>
                    <a:pt x="5379" y="3330"/>
                    <a:pt x="5463" y="3391"/>
                  </a:cubicBezTo>
                  <a:cubicBezTo>
                    <a:pt x="5676" y="3547"/>
                    <a:pt x="5688" y="3707"/>
                    <a:pt x="5513" y="3903"/>
                  </a:cubicBezTo>
                  <a:cubicBezTo>
                    <a:pt x="5462" y="3959"/>
                    <a:pt x="5409" y="4020"/>
                    <a:pt x="5380" y="4088"/>
                  </a:cubicBezTo>
                  <a:cubicBezTo>
                    <a:pt x="5160" y="4612"/>
                    <a:pt x="4817" y="5044"/>
                    <a:pt x="4388" y="5406"/>
                  </a:cubicBezTo>
                  <a:cubicBezTo>
                    <a:pt x="3912" y="5807"/>
                    <a:pt x="3392" y="6115"/>
                    <a:pt x="2732" y="6084"/>
                  </a:cubicBezTo>
                  <a:cubicBezTo>
                    <a:pt x="2671" y="6081"/>
                    <a:pt x="2580" y="6146"/>
                    <a:pt x="2547" y="6205"/>
                  </a:cubicBezTo>
                  <a:cubicBezTo>
                    <a:pt x="2013" y="7149"/>
                    <a:pt x="1666" y="8159"/>
                    <a:pt x="1478" y="9227"/>
                  </a:cubicBezTo>
                  <a:cubicBezTo>
                    <a:pt x="1448" y="9401"/>
                    <a:pt x="1483" y="9483"/>
                    <a:pt x="1659" y="9549"/>
                  </a:cubicBezTo>
                  <a:cubicBezTo>
                    <a:pt x="1985" y="9673"/>
                    <a:pt x="2273" y="9865"/>
                    <a:pt x="2438" y="10191"/>
                  </a:cubicBezTo>
                  <a:cubicBezTo>
                    <a:pt x="2526" y="10368"/>
                    <a:pt x="2534" y="10536"/>
                    <a:pt x="2372" y="10690"/>
                  </a:cubicBezTo>
                  <a:cubicBezTo>
                    <a:pt x="1914" y="11124"/>
                    <a:pt x="1657" y="11672"/>
                    <a:pt x="1500" y="12273"/>
                  </a:cubicBezTo>
                  <a:cubicBezTo>
                    <a:pt x="1485" y="12331"/>
                    <a:pt x="1490" y="12398"/>
                    <a:pt x="1501" y="12458"/>
                  </a:cubicBezTo>
                  <a:cubicBezTo>
                    <a:pt x="1787" y="14045"/>
                    <a:pt x="2411" y="15485"/>
                    <a:pt x="3450" y="16720"/>
                  </a:cubicBezTo>
                  <a:cubicBezTo>
                    <a:pt x="5871" y="19599"/>
                    <a:pt x="8960" y="20681"/>
                    <a:pt x="12657" y="20068"/>
                  </a:cubicBezTo>
                  <a:cubicBezTo>
                    <a:pt x="12718" y="20057"/>
                    <a:pt x="12772" y="20002"/>
                    <a:pt x="12831" y="19967"/>
                  </a:cubicBezTo>
                  <a:cubicBezTo>
                    <a:pt x="12913" y="19970"/>
                    <a:pt x="12999" y="19988"/>
                    <a:pt x="13076" y="19971"/>
                  </a:cubicBezTo>
                  <a:cubicBezTo>
                    <a:pt x="13268" y="19928"/>
                    <a:pt x="13458" y="19877"/>
                    <a:pt x="13644" y="19815"/>
                  </a:cubicBezTo>
                  <a:cubicBezTo>
                    <a:pt x="16308" y="18932"/>
                    <a:pt x="18228" y="17210"/>
                    <a:pt x="19418" y="14674"/>
                  </a:cubicBezTo>
                  <a:cubicBezTo>
                    <a:pt x="19701" y="14071"/>
                    <a:pt x="19906" y="13439"/>
                    <a:pt x="20038" y="12764"/>
                  </a:cubicBezTo>
                  <a:cubicBezTo>
                    <a:pt x="20004" y="12790"/>
                    <a:pt x="19987" y="12801"/>
                    <a:pt x="19972" y="12816"/>
                  </a:cubicBezTo>
                  <a:cubicBezTo>
                    <a:pt x="19693" y="13107"/>
                    <a:pt x="19549" y="13076"/>
                    <a:pt x="19428" y="12685"/>
                  </a:cubicBezTo>
                  <a:cubicBezTo>
                    <a:pt x="19365" y="12485"/>
                    <a:pt x="19337" y="12274"/>
                    <a:pt x="19284" y="12071"/>
                  </a:cubicBezTo>
                  <a:cubicBezTo>
                    <a:pt x="19178" y="11659"/>
                    <a:pt x="18951" y="11467"/>
                    <a:pt x="18527" y="11434"/>
                  </a:cubicBezTo>
                  <a:cubicBezTo>
                    <a:pt x="18331" y="11419"/>
                    <a:pt x="18132" y="11440"/>
                    <a:pt x="17938" y="11417"/>
                  </a:cubicBezTo>
                  <a:cubicBezTo>
                    <a:pt x="17607" y="11380"/>
                    <a:pt x="17278" y="11320"/>
                    <a:pt x="16948" y="11271"/>
                  </a:cubicBezTo>
                  <a:cubicBezTo>
                    <a:pt x="16902" y="11265"/>
                    <a:pt x="16847" y="11255"/>
                    <a:pt x="16808" y="11274"/>
                  </a:cubicBezTo>
                  <a:cubicBezTo>
                    <a:pt x="16509" y="11412"/>
                    <a:pt x="16205" y="11377"/>
                    <a:pt x="15899" y="11313"/>
                  </a:cubicBezTo>
                  <a:cubicBezTo>
                    <a:pt x="15549" y="11239"/>
                    <a:pt x="15202" y="11141"/>
                    <a:pt x="14848" y="11096"/>
                  </a:cubicBezTo>
                  <a:cubicBezTo>
                    <a:pt x="14367" y="11035"/>
                    <a:pt x="14177" y="11228"/>
                    <a:pt x="14180" y="11716"/>
                  </a:cubicBezTo>
                  <a:cubicBezTo>
                    <a:pt x="14180" y="11772"/>
                    <a:pt x="14187" y="11828"/>
                    <a:pt x="14195" y="11883"/>
                  </a:cubicBezTo>
                  <a:cubicBezTo>
                    <a:pt x="14242" y="12220"/>
                    <a:pt x="14406" y="12367"/>
                    <a:pt x="14748" y="12330"/>
                  </a:cubicBezTo>
                  <a:cubicBezTo>
                    <a:pt x="14983" y="12305"/>
                    <a:pt x="15215" y="12238"/>
                    <a:pt x="15444" y="12176"/>
                  </a:cubicBezTo>
                  <a:cubicBezTo>
                    <a:pt x="15647" y="12121"/>
                    <a:pt x="15842" y="12038"/>
                    <a:pt x="16046" y="11986"/>
                  </a:cubicBezTo>
                  <a:cubicBezTo>
                    <a:pt x="16262" y="11931"/>
                    <a:pt x="16343" y="12021"/>
                    <a:pt x="16270" y="12233"/>
                  </a:cubicBezTo>
                  <a:cubicBezTo>
                    <a:pt x="16221" y="12371"/>
                    <a:pt x="16152" y="12503"/>
                    <a:pt x="16080" y="12631"/>
                  </a:cubicBezTo>
                  <a:cubicBezTo>
                    <a:pt x="15514" y="13642"/>
                    <a:pt x="14929" y="14642"/>
                    <a:pt x="14383" y="15663"/>
                  </a:cubicBezTo>
                  <a:cubicBezTo>
                    <a:pt x="13989" y="16399"/>
                    <a:pt x="13625" y="17159"/>
                    <a:pt x="13488" y="17992"/>
                  </a:cubicBezTo>
                  <a:cubicBezTo>
                    <a:pt x="13424" y="18384"/>
                    <a:pt x="13444" y="18788"/>
                    <a:pt x="13418" y="19187"/>
                  </a:cubicBezTo>
                  <a:cubicBezTo>
                    <a:pt x="13391" y="19593"/>
                    <a:pt x="13181" y="19962"/>
                    <a:pt x="12831" y="19967"/>
                  </a:cubicBezTo>
                  <a:close/>
                  <a:moveTo>
                    <a:pt x="12831" y="19967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Freeform: Shape 189"/>
            <p:cNvSpPr/>
            <p:nvPr/>
          </p:nvSpPr>
          <p:spPr bwMode="auto">
            <a:xfrm>
              <a:off x="4656470" y="2763964"/>
              <a:ext cx="254144" cy="378433"/>
            </a:xfrm>
            <a:custGeom>
              <a:avLst/>
              <a:gdLst/>
              <a:ahLst/>
              <a:cxnLst/>
              <a:rect l="0" t="0" r="r" b="b"/>
              <a:pathLst>
                <a:path w="21122" h="21584">
                  <a:moveTo>
                    <a:pt x="11182" y="0"/>
                  </a:moveTo>
                  <a:cubicBezTo>
                    <a:pt x="11884" y="85"/>
                    <a:pt x="12596" y="140"/>
                    <a:pt x="13286" y="259"/>
                  </a:cubicBezTo>
                  <a:cubicBezTo>
                    <a:pt x="15133" y="576"/>
                    <a:pt x="16719" y="1226"/>
                    <a:pt x="18054" y="2151"/>
                  </a:cubicBezTo>
                  <a:cubicBezTo>
                    <a:pt x="19428" y="3103"/>
                    <a:pt x="20368" y="4232"/>
                    <a:pt x="20812" y="5542"/>
                  </a:cubicBezTo>
                  <a:cubicBezTo>
                    <a:pt x="21428" y="7361"/>
                    <a:pt x="21136" y="9107"/>
                    <a:pt x="19849" y="10764"/>
                  </a:cubicBezTo>
                  <a:cubicBezTo>
                    <a:pt x="19441" y="11289"/>
                    <a:pt x="19023" y="11812"/>
                    <a:pt x="18625" y="12341"/>
                  </a:cubicBezTo>
                  <a:cubicBezTo>
                    <a:pt x="18111" y="13023"/>
                    <a:pt x="17881" y="13762"/>
                    <a:pt x="17754" y="14519"/>
                  </a:cubicBezTo>
                  <a:cubicBezTo>
                    <a:pt x="17737" y="14616"/>
                    <a:pt x="17715" y="14713"/>
                    <a:pt x="17684" y="14808"/>
                  </a:cubicBezTo>
                  <a:cubicBezTo>
                    <a:pt x="17617" y="15008"/>
                    <a:pt x="17578" y="15553"/>
                    <a:pt x="17634" y="15744"/>
                  </a:cubicBezTo>
                  <a:cubicBezTo>
                    <a:pt x="17745" y="16121"/>
                    <a:pt x="17664" y="16481"/>
                    <a:pt x="17471" y="16837"/>
                  </a:cubicBezTo>
                  <a:cubicBezTo>
                    <a:pt x="17426" y="16918"/>
                    <a:pt x="17418" y="17030"/>
                    <a:pt x="17463" y="17109"/>
                  </a:cubicBezTo>
                  <a:cubicBezTo>
                    <a:pt x="18033" y="18096"/>
                    <a:pt x="17442" y="19151"/>
                    <a:pt x="16059" y="19618"/>
                  </a:cubicBezTo>
                  <a:cubicBezTo>
                    <a:pt x="15940" y="19658"/>
                    <a:pt x="15825" y="19750"/>
                    <a:pt x="15778" y="19837"/>
                  </a:cubicBezTo>
                  <a:cubicBezTo>
                    <a:pt x="15201" y="20876"/>
                    <a:pt x="14114" y="21489"/>
                    <a:pt x="12500" y="21548"/>
                  </a:cubicBezTo>
                  <a:cubicBezTo>
                    <a:pt x="11125" y="21599"/>
                    <a:pt x="9736" y="21600"/>
                    <a:pt x="8365" y="21523"/>
                  </a:cubicBezTo>
                  <a:cubicBezTo>
                    <a:pt x="6958" y="21443"/>
                    <a:pt x="5989" y="20862"/>
                    <a:pt x="5447" y="19971"/>
                  </a:cubicBezTo>
                  <a:cubicBezTo>
                    <a:pt x="5330" y="19780"/>
                    <a:pt x="5200" y="19652"/>
                    <a:pt x="4921" y="19552"/>
                  </a:cubicBezTo>
                  <a:cubicBezTo>
                    <a:pt x="3672" y="19102"/>
                    <a:pt x="3125" y="18047"/>
                    <a:pt x="3655" y="17149"/>
                  </a:cubicBezTo>
                  <a:cubicBezTo>
                    <a:pt x="3725" y="17030"/>
                    <a:pt x="3737" y="16938"/>
                    <a:pt x="3663" y="16815"/>
                  </a:cubicBezTo>
                  <a:cubicBezTo>
                    <a:pt x="3387" y="16356"/>
                    <a:pt x="3386" y="15889"/>
                    <a:pt x="3623" y="15418"/>
                  </a:cubicBezTo>
                  <a:cubicBezTo>
                    <a:pt x="3667" y="15331"/>
                    <a:pt x="3641" y="15220"/>
                    <a:pt x="3614" y="15125"/>
                  </a:cubicBezTo>
                  <a:cubicBezTo>
                    <a:pt x="3513" y="14776"/>
                    <a:pt x="3369" y="14432"/>
                    <a:pt x="3294" y="14081"/>
                  </a:cubicBezTo>
                  <a:cubicBezTo>
                    <a:pt x="3129" y="13299"/>
                    <a:pt x="2721" y="12581"/>
                    <a:pt x="2187" y="11888"/>
                  </a:cubicBezTo>
                  <a:cubicBezTo>
                    <a:pt x="1691" y="11245"/>
                    <a:pt x="1160" y="10609"/>
                    <a:pt x="749" y="9940"/>
                  </a:cubicBezTo>
                  <a:cubicBezTo>
                    <a:pt x="-11" y="8700"/>
                    <a:pt x="-172" y="7395"/>
                    <a:pt x="172" y="6077"/>
                  </a:cubicBezTo>
                  <a:cubicBezTo>
                    <a:pt x="845" y="3497"/>
                    <a:pt x="2971" y="1673"/>
                    <a:pt x="6433" y="588"/>
                  </a:cubicBezTo>
                  <a:cubicBezTo>
                    <a:pt x="7461" y="265"/>
                    <a:pt x="8556" y="91"/>
                    <a:pt x="9687" y="33"/>
                  </a:cubicBezTo>
                  <a:cubicBezTo>
                    <a:pt x="9777" y="28"/>
                    <a:pt x="9866" y="11"/>
                    <a:pt x="9955" y="0"/>
                  </a:cubicBezTo>
                  <a:cubicBezTo>
                    <a:pt x="10364" y="0"/>
                    <a:pt x="10773" y="0"/>
                    <a:pt x="11182" y="0"/>
                  </a:cubicBezTo>
                  <a:close/>
                  <a:moveTo>
                    <a:pt x="10546" y="14914"/>
                  </a:moveTo>
                  <a:cubicBezTo>
                    <a:pt x="11916" y="14914"/>
                    <a:pt x="13287" y="14914"/>
                    <a:pt x="14656" y="14914"/>
                  </a:cubicBezTo>
                  <a:cubicBezTo>
                    <a:pt x="15501" y="14914"/>
                    <a:pt x="15710" y="14757"/>
                    <a:pt x="15854" y="14193"/>
                  </a:cubicBezTo>
                  <a:cubicBezTo>
                    <a:pt x="16009" y="13588"/>
                    <a:pt x="16154" y="12968"/>
                    <a:pt x="16480" y="12402"/>
                  </a:cubicBezTo>
                  <a:cubicBezTo>
                    <a:pt x="16908" y="11656"/>
                    <a:pt x="17489" y="10949"/>
                    <a:pt x="18040" y="10239"/>
                  </a:cubicBezTo>
                  <a:cubicBezTo>
                    <a:pt x="18629" y="9480"/>
                    <a:pt x="19031" y="8687"/>
                    <a:pt x="19120" y="7826"/>
                  </a:cubicBezTo>
                  <a:cubicBezTo>
                    <a:pt x="19335" y="5751"/>
                    <a:pt x="18335" y="4004"/>
                    <a:pt x="15988" y="2684"/>
                  </a:cubicBezTo>
                  <a:cubicBezTo>
                    <a:pt x="13090" y="1055"/>
                    <a:pt x="9224" y="899"/>
                    <a:pt x="6031" y="2250"/>
                  </a:cubicBezTo>
                  <a:cubicBezTo>
                    <a:pt x="2972" y="3544"/>
                    <a:pt x="1486" y="5948"/>
                    <a:pt x="2126" y="8422"/>
                  </a:cubicBezTo>
                  <a:cubicBezTo>
                    <a:pt x="2348" y="9280"/>
                    <a:pt x="2904" y="10044"/>
                    <a:pt x="3540" y="10781"/>
                  </a:cubicBezTo>
                  <a:cubicBezTo>
                    <a:pt x="4484" y="11876"/>
                    <a:pt x="5132" y="13034"/>
                    <a:pt x="5320" y="14308"/>
                  </a:cubicBezTo>
                  <a:cubicBezTo>
                    <a:pt x="5386" y="14752"/>
                    <a:pt x="5693" y="14914"/>
                    <a:pt x="6344" y="14914"/>
                  </a:cubicBezTo>
                  <a:cubicBezTo>
                    <a:pt x="7745" y="14914"/>
                    <a:pt x="9145" y="14914"/>
                    <a:pt x="10546" y="14914"/>
                  </a:cubicBezTo>
                  <a:close/>
                  <a:moveTo>
                    <a:pt x="10599" y="15504"/>
                  </a:moveTo>
                  <a:cubicBezTo>
                    <a:pt x="9189" y="15504"/>
                    <a:pt x="7778" y="15505"/>
                    <a:pt x="6368" y="15503"/>
                  </a:cubicBezTo>
                  <a:cubicBezTo>
                    <a:pt x="5961" y="15502"/>
                    <a:pt x="5647" y="15606"/>
                    <a:pt x="5484" y="15868"/>
                  </a:cubicBezTo>
                  <a:cubicBezTo>
                    <a:pt x="5229" y="16279"/>
                    <a:pt x="5664" y="16681"/>
                    <a:pt x="6367" y="16682"/>
                  </a:cubicBezTo>
                  <a:cubicBezTo>
                    <a:pt x="8329" y="16685"/>
                    <a:pt x="10291" y="16683"/>
                    <a:pt x="12254" y="16683"/>
                  </a:cubicBezTo>
                  <a:cubicBezTo>
                    <a:pt x="13103" y="16683"/>
                    <a:pt x="13950" y="16683"/>
                    <a:pt x="14799" y="16683"/>
                  </a:cubicBezTo>
                  <a:cubicBezTo>
                    <a:pt x="15195" y="16684"/>
                    <a:pt x="15494" y="16571"/>
                    <a:pt x="15652" y="16319"/>
                  </a:cubicBezTo>
                  <a:cubicBezTo>
                    <a:pt x="15903" y="15916"/>
                    <a:pt x="15477" y="15508"/>
                    <a:pt x="14800" y="15505"/>
                  </a:cubicBezTo>
                  <a:cubicBezTo>
                    <a:pt x="13400" y="15501"/>
                    <a:pt x="12000" y="15504"/>
                    <a:pt x="10599" y="15504"/>
                  </a:cubicBezTo>
                  <a:close/>
                  <a:moveTo>
                    <a:pt x="10600" y="17273"/>
                  </a:moveTo>
                  <a:cubicBezTo>
                    <a:pt x="9190" y="17273"/>
                    <a:pt x="7779" y="17275"/>
                    <a:pt x="6368" y="17272"/>
                  </a:cubicBezTo>
                  <a:cubicBezTo>
                    <a:pt x="5962" y="17271"/>
                    <a:pt x="5648" y="17376"/>
                    <a:pt x="5485" y="17638"/>
                  </a:cubicBezTo>
                  <a:cubicBezTo>
                    <a:pt x="5229" y="18048"/>
                    <a:pt x="5665" y="18451"/>
                    <a:pt x="6367" y="18452"/>
                  </a:cubicBezTo>
                  <a:cubicBezTo>
                    <a:pt x="8329" y="18454"/>
                    <a:pt x="10291" y="18453"/>
                    <a:pt x="12254" y="18453"/>
                  </a:cubicBezTo>
                  <a:cubicBezTo>
                    <a:pt x="13103" y="18453"/>
                    <a:pt x="13950" y="18452"/>
                    <a:pt x="14799" y="18453"/>
                  </a:cubicBezTo>
                  <a:cubicBezTo>
                    <a:pt x="15195" y="18453"/>
                    <a:pt x="15494" y="18341"/>
                    <a:pt x="15652" y="18088"/>
                  </a:cubicBezTo>
                  <a:cubicBezTo>
                    <a:pt x="15903" y="17685"/>
                    <a:pt x="15478" y="17276"/>
                    <a:pt x="14801" y="17274"/>
                  </a:cubicBezTo>
                  <a:cubicBezTo>
                    <a:pt x="13400" y="17270"/>
                    <a:pt x="12000" y="17273"/>
                    <a:pt x="10600" y="17273"/>
                  </a:cubicBezTo>
                  <a:close/>
                  <a:moveTo>
                    <a:pt x="7154" y="19053"/>
                  </a:moveTo>
                  <a:cubicBezTo>
                    <a:pt x="7141" y="19663"/>
                    <a:pt x="7823" y="20191"/>
                    <a:pt x="8729" y="20210"/>
                  </a:cubicBezTo>
                  <a:cubicBezTo>
                    <a:pt x="9955" y="20236"/>
                    <a:pt x="11183" y="20236"/>
                    <a:pt x="12408" y="20210"/>
                  </a:cubicBezTo>
                  <a:cubicBezTo>
                    <a:pt x="13314" y="20191"/>
                    <a:pt x="13998" y="19660"/>
                    <a:pt x="13981" y="19053"/>
                  </a:cubicBezTo>
                  <a:cubicBezTo>
                    <a:pt x="11706" y="19053"/>
                    <a:pt x="9430" y="19053"/>
                    <a:pt x="7154" y="19053"/>
                  </a:cubicBezTo>
                  <a:close/>
                  <a:moveTo>
                    <a:pt x="7154" y="19053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33" name="Group 190"/>
            <p:cNvGrpSpPr/>
            <p:nvPr/>
          </p:nvGrpSpPr>
          <p:grpSpPr bwMode="auto">
            <a:xfrm>
              <a:off x="5361395" y="3669235"/>
              <a:ext cx="343187" cy="349680"/>
              <a:chOff x="0" y="0"/>
              <a:chExt cx="370" cy="377"/>
            </a:xfrm>
            <a:effectLst/>
          </p:grpSpPr>
          <p:sp>
            <p:nvSpPr>
              <p:cNvPr id="48" name="Freeform: Shape 201"/>
              <p:cNvSpPr/>
              <p:nvPr/>
            </p:nvSpPr>
            <p:spPr bwMode="auto">
              <a:xfrm>
                <a:off x="0" y="0"/>
                <a:ext cx="370" cy="266"/>
              </a:xfrm>
              <a:custGeom>
                <a:avLst/>
                <a:gdLst/>
                <a:ahLst/>
                <a:cxnLst/>
                <a:rect l="0" t="0" r="r" b="b"/>
                <a:pathLst>
                  <a:path w="21598" h="21600">
                    <a:moveTo>
                      <a:pt x="20627" y="0"/>
                    </a:moveTo>
                    <a:cubicBezTo>
                      <a:pt x="20980" y="176"/>
                      <a:pt x="21300" y="427"/>
                      <a:pt x="21446" y="932"/>
                    </a:cubicBezTo>
                    <a:cubicBezTo>
                      <a:pt x="21529" y="1215"/>
                      <a:pt x="21591" y="1533"/>
                      <a:pt x="21592" y="1835"/>
                    </a:cubicBezTo>
                    <a:cubicBezTo>
                      <a:pt x="21600" y="7811"/>
                      <a:pt x="21600" y="13787"/>
                      <a:pt x="21596" y="19763"/>
                    </a:cubicBezTo>
                    <a:cubicBezTo>
                      <a:pt x="21596" y="20903"/>
                      <a:pt x="21080" y="21600"/>
                      <a:pt x="20260" y="21600"/>
                    </a:cubicBezTo>
                    <a:cubicBezTo>
                      <a:pt x="13983" y="21600"/>
                      <a:pt x="7705" y="21600"/>
                      <a:pt x="1428" y="21600"/>
                    </a:cubicBezTo>
                    <a:cubicBezTo>
                      <a:pt x="615" y="21600"/>
                      <a:pt x="291" y="21279"/>
                      <a:pt x="27" y="20210"/>
                    </a:cubicBezTo>
                    <a:cubicBezTo>
                      <a:pt x="21" y="20183"/>
                      <a:pt x="9" y="20159"/>
                      <a:pt x="0" y="20133"/>
                    </a:cubicBezTo>
                    <a:cubicBezTo>
                      <a:pt x="0" y="13911"/>
                      <a:pt x="0" y="7689"/>
                      <a:pt x="0" y="1467"/>
                    </a:cubicBezTo>
                    <a:cubicBezTo>
                      <a:pt x="40" y="1312"/>
                      <a:pt x="75" y="1155"/>
                      <a:pt x="121" y="1004"/>
                    </a:cubicBezTo>
                    <a:cubicBezTo>
                      <a:pt x="282" y="471"/>
                      <a:pt x="595" y="183"/>
                      <a:pt x="971" y="0"/>
                    </a:cubicBezTo>
                    <a:cubicBezTo>
                      <a:pt x="7522" y="0"/>
                      <a:pt x="14075" y="0"/>
                      <a:pt x="20627" y="0"/>
                    </a:cubicBezTo>
                    <a:close/>
                    <a:moveTo>
                      <a:pt x="20233" y="19710"/>
                    </a:moveTo>
                    <a:cubicBezTo>
                      <a:pt x="20233" y="13756"/>
                      <a:pt x="20233" y="7824"/>
                      <a:pt x="20233" y="1902"/>
                    </a:cubicBezTo>
                    <a:cubicBezTo>
                      <a:pt x="13931" y="1902"/>
                      <a:pt x="7644" y="1902"/>
                      <a:pt x="1361" y="1902"/>
                    </a:cubicBezTo>
                    <a:cubicBezTo>
                      <a:pt x="1361" y="7850"/>
                      <a:pt x="1361" y="13774"/>
                      <a:pt x="1361" y="19710"/>
                    </a:cubicBezTo>
                    <a:cubicBezTo>
                      <a:pt x="7654" y="19710"/>
                      <a:pt x="13936" y="19710"/>
                      <a:pt x="20233" y="19710"/>
                    </a:cubicBezTo>
                    <a:close/>
                    <a:moveTo>
                      <a:pt x="20233" y="19710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" name="Freeform: Shape 202"/>
              <p:cNvSpPr/>
              <p:nvPr/>
            </p:nvSpPr>
            <p:spPr bwMode="auto">
              <a:xfrm>
                <a:off x="96" y="296"/>
                <a:ext cx="185" cy="81"/>
              </a:xfrm>
              <a:custGeom>
                <a:avLst/>
                <a:gdLst/>
                <a:ahLst/>
                <a:cxnLst/>
                <a:rect l="0" t="0" r="r" b="b"/>
                <a:pathLst>
                  <a:path w="21588" h="21597">
                    <a:moveTo>
                      <a:pt x="6745" y="0"/>
                    </a:moveTo>
                    <a:cubicBezTo>
                      <a:pt x="9463" y="0"/>
                      <a:pt x="12127" y="0"/>
                      <a:pt x="14822" y="0"/>
                    </a:cubicBezTo>
                    <a:cubicBezTo>
                      <a:pt x="14830" y="341"/>
                      <a:pt x="14842" y="653"/>
                      <a:pt x="14842" y="964"/>
                    </a:cubicBezTo>
                    <a:cubicBezTo>
                      <a:pt x="14844" y="3634"/>
                      <a:pt x="14835" y="6306"/>
                      <a:pt x="14845" y="8976"/>
                    </a:cubicBezTo>
                    <a:cubicBezTo>
                      <a:pt x="14861" y="12778"/>
                      <a:pt x="16002" y="15373"/>
                      <a:pt x="17668" y="15412"/>
                    </a:cubicBezTo>
                    <a:cubicBezTo>
                      <a:pt x="18482" y="15431"/>
                      <a:pt x="19297" y="15405"/>
                      <a:pt x="20113" y="15418"/>
                    </a:cubicBezTo>
                    <a:cubicBezTo>
                      <a:pt x="20980" y="15431"/>
                      <a:pt x="21583" y="16695"/>
                      <a:pt x="21588" y="18484"/>
                    </a:cubicBezTo>
                    <a:cubicBezTo>
                      <a:pt x="21594" y="20278"/>
                      <a:pt x="20991" y="21591"/>
                      <a:pt x="20132" y="21591"/>
                    </a:cubicBezTo>
                    <a:cubicBezTo>
                      <a:pt x="13906" y="21598"/>
                      <a:pt x="7681" y="21600"/>
                      <a:pt x="1455" y="21591"/>
                    </a:cubicBezTo>
                    <a:cubicBezTo>
                      <a:pt x="597" y="21589"/>
                      <a:pt x="-6" y="20274"/>
                      <a:pt x="1" y="18480"/>
                    </a:cubicBezTo>
                    <a:cubicBezTo>
                      <a:pt x="7" y="16691"/>
                      <a:pt x="610" y="15431"/>
                      <a:pt x="1478" y="15418"/>
                    </a:cubicBezTo>
                    <a:cubicBezTo>
                      <a:pt x="2292" y="15405"/>
                      <a:pt x="3107" y="15431"/>
                      <a:pt x="3922" y="15412"/>
                    </a:cubicBezTo>
                    <a:cubicBezTo>
                      <a:pt x="5587" y="15373"/>
                      <a:pt x="6728" y="12776"/>
                      <a:pt x="6742" y="8971"/>
                    </a:cubicBezTo>
                    <a:cubicBezTo>
                      <a:pt x="6753" y="6014"/>
                      <a:pt x="6745" y="3058"/>
                      <a:pt x="6745" y="0"/>
                    </a:cubicBezTo>
                    <a:close/>
                    <a:moveTo>
                      <a:pt x="6745" y="0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34" name="Freeform: Shape 191"/>
            <p:cNvSpPr/>
            <p:nvPr/>
          </p:nvSpPr>
          <p:spPr bwMode="auto">
            <a:xfrm>
              <a:off x="5397569" y="4210914"/>
              <a:ext cx="282898" cy="451708"/>
            </a:xfrm>
            <a:custGeom>
              <a:avLst/>
              <a:gdLst/>
              <a:ahLst/>
              <a:cxnLst/>
              <a:rect l="0" t="0" r="r" b="b"/>
              <a:pathLst>
                <a:path w="21596" h="21600">
                  <a:moveTo>
                    <a:pt x="19774" y="0"/>
                  </a:moveTo>
                  <a:cubicBezTo>
                    <a:pt x="20458" y="119"/>
                    <a:pt x="21065" y="323"/>
                    <a:pt x="21346" y="750"/>
                  </a:cubicBezTo>
                  <a:cubicBezTo>
                    <a:pt x="21500" y="983"/>
                    <a:pt x="21585" y="1251"/>
                    <a:pt x="21585" y="1504"/>
                  </a:cubicBezTo>
                  <a:cubicBezTo>
                    <a:pt x="21600" y="5145"/>
                    <a:pt x="21595" y="8785"/>
                    <a:pt x="21595" y="12426"/>
                  </a:cubicBezTo>
                  <a:cubicBezTo>
                    <a:pt x="21595" y="14978"/>
                    <a:pt x="21595" y="17529"/>
                    <a:pt x="21595" y="20080"/>
                  </a:cubicBezTo>
                  <a:cubicBezTo>
                    <a:pt x="21595" y="21053"/>
                    <a:pt x="20727" y="21600"/>
                    <a:pt x="19180" y="21600"/>
                  </a:cubicBezTo>
                  <a:cubicBezTo>
                    <a:pt x="13592" y="21600"/>
                    <a:pt x="8004" y="21600"/>
                    <a:pt x="2415" y="21600"/>
                  </a:cubicBezTo>
                  <a:cubicBezTo>
                    <a:pt x="869" y="21600"/>
                    <a:pt x="0" y="21053"/>
                    <a:pt x="0" y="20080"/>
                  </a:cubicBezTo>
                  <a:cubicBezTo>
                    <a:pt x="0" y="13944"/>
                    <a:pt x="0" y="7809"/>
                    <a:pt x="0" y="1672"/>
                  </a:cubicBezTo>
                  <a:cubicBezTo>
                    <a:pt x="0" y="673"/>
                    <a:pt x="359" y="343"/>
                    <a:pt x="1822" y="0"/>
                  </a:cubicBezTo>
                  <a:cubicBezTo>
                    <a:pt x="7806" y="0"/>
                    <a:pt x="13789" y="0"/>
                    <a:pt x="19774" y="0"/>
                  </a:cubicBezTo>
                  <a:close/>
                  <a:moveTo>
                    <a:pt x="19413" y="18215"/>
                  </a:moveTo>
                  <a:cubicBezTo>
                    <a:pt x="19413" y="13261"/>
                    <a:pt x="19413" y="8324"/>
                    <a:pt x="19413" y="3392"/>
                  </a:cubicBezTo>
                  <a:cubicBezTo>
                    <a:pt x="13650" y="3392"/>
                    <a:pt x="7910" y="3392"/>
                    <a:pt x="2177" y="3392"/>
                  </a:cubicBezTo>
                  <a:cubicBezTo>
                    <a:pt x="2177" y="8341"/>
                    <a:pt x="2177" y="13273"/>
                    <a:pt x="2177" y="18215"/>
                  </a:cubicBezTo>
                  <a:cubicBezTo>
                    <a:pt x="7926" y="18215"/>
                    <a:pt x="13657" y="18215"/>
                    <a:pt x="19413" y="18215"/>
                  </a:cubicBezTo>
                  <a:close/>
                  <a:moveTo>
                    <a:pt x="10796" y="1350"/>
                  </a:moveTo>
                  <a:cubicBezTo>
                    <a:pt x="9673" y="1350"/>
                    <a:pt x="8551" y="1350"/>
                    <a:pt x="7428" y="1350"/>
                  </a:cubicBezTo>
                  <a:cubicBezTo>
                    <a:pt x="7293" y="1350"/>
                    <a:pt x="7157" y="1346"/>
                    <a:pt x="7024" y="1352"/>
                  </a:cubicBezTo>
                  <a:cubicBezTo>
                    <a:pt x="6703" y="1369"/>
                    <a:pt x="6482" y="1509"/>
                    <a:pt x="6484" y="1688"/>
                  </a:cubicBezTo>
                  <a:cubicBezTo>
                    <a:pt x="6484" y="1868"/>
                    <a:pt x="6705" y="2005"/>
                    <a:pt x="7026" y="2023"/>
                  </a:cubicBezTo>
                  <a:cubicBezTo>
                    <a:pt x="7105" y="2027"/>
                    <a:pt x="7183" y="2025"/>
                    <a:pt x="7262" y="2025"/>
                  </a:cubicBezTo>
                  <a:cubicBezTo>
                    <a:pt x="9620" y="2025"/>
                    <a:pt x="11978" y="2025"/>
                    <a:pt x="14336" y="2024"/>
                  </a:cubicBezTo>
                  <a:cubicBezTo>
                    <a:pt x="14459" y="2024"/>
                    <a:pt x="14587" y="2026"/>
                    <a:pt x="14703" y="2007"/>
                  </a:cubicBezTo>
                  <a:cubicBezTo>
                    <a:pt x="14960" y="1965"/>
                    <a:pt x="15108" y="1852"/>
                    <a:pt x="15107" y="1686"/>
                  </a:cubicBezTo>
                  <a:cubicBezTo>
                    <a:pt x="15107" y="1521"/>
                    <a:pt x="14957" y="1408"/>
                    <a:pt x="14701" y="1367"/>
                  </a:cubicBezTo>
                  <a:cubicBezTo>
                    <a:pt x="14584" y="1347"/>
                    <a:pt x="14456" y="1351"/>
                    <a:pt x="14333" y="1350"/>
                  </a:cubicBezTo>
                  <a:cubicBezTo>
                    <a:pt x="13154" y="1350"/>
                    <a:pt x="11976" y="1350"/>
                    <a:pt x="10796" y="1350"/>
                  </a:cubicBezTo>
                  <a:close/>
                  <a:moveTo>
                    <a:pt x="12415" y="19915"/>
                  </a:moveTo>
                  <a:cubicBezTo>
                    <a:pt x="12418" y="19365"/>
                    <a:pt x="11692" y="18906"/>
                    <a:pt x="10811" y="18901"/>
                  </a:cubicBezTo>
                  <a:cubicBezTo>
                    <a:pt x="9932" y="18896"/>
                    <a:pt x="9193" y="19348"/>
                    <a:pt x="9180" y="19898"/>
                  </a:cubicBezTo>
                  <a:cubicBezTo>
                    <a:pt x="9167" y="20456"/>
                    <a:pt x="9907" y="20925"/>
                    <a:pt x="10800" y="20923"/>
                  </a:cubicBezTo>
                  <a:cubicBezTo>
                    <a:pt x="11681" y="20922"/>
                    <a:pt x="12412" y="20466"/>
                    <a:pt x="12415" y="19915"/>
                  </a:cubicBezTo>
                  <a:close/>
                  <a:moveTo>
                    <a:pt x="12415" y="19915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35" name="Group 192"/>
            <p:cNvGrpSpPr/>
            <p:nvPr/>
          </p:nvGrpSpPr>
          <p:grpSpPr bwMode="auto">
            <a:xfrm>
              <a:off x="4677804" y="2422632"/>
              <a:ext cx="246724" cy="241158"/>
              <a:chOff x="0" y="0"/>
              <a:chExt cx="265" cy="260"/>
            </a:xfrm>
            <a:effectLst/>
          </p:grpSpPr>
          <p:sp>
            <p:nvSpPr>
              <p:cNvPr id="46" name="Freeform: Shape 199"/>
              <p:cNvSpPr/>
              <p:nvPr/>
            </p:nvSpPr>
            <p:spPr bwMode="auto">
              <a:xfrm>
                <a:off x="0" y="0"/>
                <a:ext cx="265" cy="260"/>
              </a:xfrm>
              <a:custGeom>
                <a:avLst/>
                <a:gdLst/>
                <a:ahLst/>
                <a:cxnLst/>
                <a:rect l="0" t="0" r="r" b="b"/>
                <a:pathLst>
                  <a:path w="21561" h="21555">
                    <a:moveTo>
                      <a:pt x="10829" y="21545"/>
                    </a:moveTo>
                    <a:cubicBezTo>
                      <a:pt x="10472" y="21545"/>
                      <a:pt x="10115" y="21538"/>
                      <a:pt x="9758" y="21547"/>
                    </a:cubicBezTo>
                    <a:cubicBezTo>
                      <a:pt x="9500" y="21553"/>
                      <a:pt x="9298" y="21460"/>
                      <a:pt x="9176" y="21231"/>
                    </a:cubicBezTo>
                    <a:cubicBezTo>
                      <a:pt x="8991" y="20883"/>
                      <a:pt x="8808" y="20535"/>
                      <a:pt x="8647" y="20176"/>
                    </a:cubicBezTo>
                    <a:cubicBezTo>
                      <a:pt x="8451" y="19738"/>
                      <a:pt x="8272" y="19291"/>
                      <a:pt x="8099" y="18843"/>
                    </a:cubicBezTo>
                    <a:cubicBezTo>
                      <a:pt x="8038" y="18684"/>
                      <a:pt x="7938" y="18603"/>
                      <a:pt x="7794" y="18520"/>
                    </a:cubicBezTo>
                    <a:cubicBezTo>
                      <a:pt x="7405" y="18296"/>
                      <a:pt x="7061" y="18340"/>
                      <a:pt x="6664" y="18533"/>
                    </a:cubicBezTo>
                    <a:cubicBezTo>
                      <a:pt x="6036" y="18839"/>
                      <a:pt x="5377" y="19077"/>
                      <a:pt x="4727" y="19334"/>
                    </a:cubicBezTo>
                    <a:cubicBezTo>
                      <a:pt x="4412" y="19460"/>
                      <a:pt x="4142" y="19378"/>
                      <a:pt x="3901" y="19132"/>
                    </a:cubicBezTo>
                    <a:cubicBezTo>
                      <a:pt x="3420" y="18637"/>
                      <a:pt x="2930" y="18152"/>
                      <a:pt x="2437" y="17669"/>
                    </a:cubicBezTo>
                    <a:cubicBezTo>
                      <a:pt x="2252" y="17488"/>
                      <a:pt x="2162" y="17286"/>
                      <a:pt x="2245" y="17030"/>
                    </a:cubicBezTo>
                    <a:cubicBezTo>
                      <a:pt x="2373" y="16633"/>
                      <a:pt x="2496" y="16234"/>
                      <a:pt x="2644" y="15844"/>
                    </a:cubicBezTo>
                    <a:cubicBezTo>
                      <a:pt x="2813" y="15402"/>
                      <a:pt x="3014" y="14973"/>
                      <a:pt x="3182" y="14531"/>
                    </a:cubicBezTo>
                    <a:cubicBezTo>
                      <a:pt x="3223" y="14421"/>
                      <a:pt x="3208" y="14278"/>
                      <a:pt x="3185" y="14157"/>
                    </a:cubicBezTo>
                    <a:cubicBezTo>
                      <a:pt x="3100" y="13718"/>
                      <a:pt x="2816" y="13510"/>
                      <a:pt x="2402" y="13371"/>
                    </a:cubicBezTo>
                    <a:cubicBezTo>
                      <a:pt x="1764" y="13156"/>
                      <a:pt x="1148" y="12870"/>
                      <a:pt x="525" y="12607"/>
                    </a:cubicBezTo>
                    <a:cubicBezTo>
                      <a:pt x="159" y="12453"/>
                      <a:pt x="-20" y="12197"/>
                      <a:pt x="2" y="11761"/>
                    </a:cubicBezTo>
                    <a:cubicBezTo>
                      <a:pt x="36" y="11090"/>
                      <a:pt x="18" y="10416"/>
                      <a:pt x="7" y="9743"/>
                    </a:cubicBezTo>
                    <a:cubicBezTo>
                      <a:pt x="3" y="9475"/>
                      <a:pt x="96" y="9277"/>
                      <a:pt x="323" y="9157"/>
                    </a:cubicBezTo>
                    <a:cubicBezTo>
                      <a:pt x="659" y="8978"/>
                      <a:pt x="997" y="8800"/>
                      <a:pt x="1344" y="8646"/>
                    </a:cubicBezTo>
                    <a:cubicBezTo>
                      <a:pt x="1806" y="8441"/>
                      <a:pt x="2282" y="8269"/>
                      <a:pt x="2743" y="8063"/>
                    </a:cubicBezTo>
                    <a:cubicBezTo>
                      <a:pt x="2855" y="8013"/>
                      <a:pt x="2953" y="7896"/>
                      <a:pt x="3025" y="7787"/>
                    </a:cubicBezTo>
                    <a:cubicBezTo>
                      <a:pt x="3264" y="7425"/>
                      <a:pt x="3221" y="7082"/>
                      <a:pt x="3025" y="6690"/>
                    </a:cubicBezTo>
                    <a:cubicBezTo>
                      <a:pt x="2720" y="6079"/>
                      <a:pt x="2484" y="5433"/>
                      <a:pt x="2228" y="4797"/>
                    </a:cubicBezTo>
                    <a:cubicBezTo>
                      <a:pt x="2082" y="4437"/>
                      <a:pt x="2149" y="4140"/>
                      <a:pt x="2450" y="3865"/>
                    </a:cubicBezTo>
                    <a:cubicBezTo>
                      <a:pt x="2930" y="3427"/>
                      <a:pt x="3379" y="2955"/>
                      <a:pt x="3836" y="2491"/>
                    </a:cubicBezTo>
                    <a:cubicBezTo>
                      <a:pt x="4067" y="2256"/>
                      <a:pt x="4332" y="2163"/>
                      <a:pt x="4640" y="2279"/>
                    </a:cubicBezTo>
                    <a:cubicBezTo>
                      <a:pt x="5418" y="2570"/>
                      <a:pt x="6195" y="2867"/>
                      <a:pt x="6967" y="3175"/>
                    </a:cubicBezTo>
                    <a:cubicBezTo>
                      <a:pt x="7138" y="3244"/>
                      <a:pt x="7277" y="3229"/>
                      <a:pt x="7450" y="3179"/>
                    </a:cubicBezTo>
                    <a:cubicBezTo>
                      <a:pt x="7853" y="3063"/>
                      <a:pt x="8058" y="2811"/>
                      <a:pt x="8196" y="2408"/>
                    </a:cubicBezTo>
                    <a:cubicBezTo>
                      <a:pt x="8417" y="1761"/>
                      <a:pt x="8707" y="1137"/>
                      <a:pt x="8974" y="506"/>
                    </a:cubicBezTo>
                    <a:cubicBezTo>
                      <a:pt x="9130" y="140"/>
                      <a:pt x="9396" y="-17"/>
                      <a:pt x="9803" y="1"/>
                    </a:cubicBezTo>
                    <a:cubicBezTo>
                      <a:pt x="10447" y="29"/>
                      <a:pt x="11092" y="21"/>
                      <a:pt x="11736" y="3"/>
                    </a:cubicBezTo>
                    <a:cubicBezTo>
                      <a:pt x="12075" y="-7"/>
                      <a:pt x="12306" y="128"/>
                      <a:pt x="12452" y="424"/>
                    </a:cubicBezTo>
                    <a:cubicBezTo>
                      <a:pt x="12646" y="819"/>
                      <a:pt x="12835" y="1217"/>
                      <a:pt x="13014" y="1620"/>
                    </a:cubicBezTo>
                    <a:cubicBezTo>
                      <a:pt x="13176" y="1987"/>
                      <a:pt x="13312" y="2368"/>
                      <a:pt x="13481" y="2731"/>
                    </a:cubicBezTo>
                    <a:cubicBezTo>
                      <a:pt x="13534" y="2845"/>
                      <a:pt x="13644" y="2947"/>
                      <a:pt x="13752" y="3017"/>
                    </a:cubicBezTo>
                    <a:cubicBezTo>
                      <a:pt x="14129" y="3261"/>
                      <a:pt x="14489" y="3223"/>
                      <a:pt x="14899" y="3020"/>
                    </a:cubicBezTo>
                    <a:cubicBezTo>
                      <a:pt x="15531" y="2707"/>
                      <a:pt x="16200" y="2470"/>
                      <a:pt x="16859" y="2214"/>
                    </a:cubicBezTo>
                    <a:cubicBezTo>
                      <a:pt x="17154" y="2101"/>
                      <a:pt x="17418" y="2179"/>
                      <a:pt x="17646" y="2410"/>
                    </a:cubicBezTo>
                    <a:cubicBezTo>
                      <a:pt x="18108" y="2879"/>
                      <a:pt x="18567" y="3353"/>
                      <a:pt x="19050" y="3799"/>
                    </a:cubicBezTo>
                    <a:cubicBezTo>
                      <a:pt x="19331" y="4059"/>
                      <a:pt x="19410" y="4340"/>
                      <a:pt x="19277" y="4688"/>
                    </a:cubicBezTo>
                    <a:cubicBezTo>
                      <a:pt x="19002" y="5410"/>
                      <a:pt x="18734" y="6134"/>
                      <a:pt x="18437" y="6846"/>
                    </a:cubicBezTo>
                    <a:cubicBezTo>
                      <a:pt x="18333" y="7098"/>
                      <a:pt x="18324" y="7303"/>
                      <a:pt x="18426" y="7560"/>
                    </a:cubicBezTo>
                    <a:cubicBezTo>
                      <a:pt x="18544" y="7854"/>
                      <a:pt x="18710" y="8019"/>
                      <a:pt x="19009" y="8127"/>
                    </a:cubicBezTo>
                    <a:cubicBezTo>
                      <a:pt x="19702" y="8378"/>
                      <a:pt x="20379" y="8674"/>
                      <a:pt x="21059" y="8960"/>
                    </a:cubicBezTo>
                    <a:cubicBezTo>
                      <a:pt x="21407" y="9106"/>
                      <a:pt x="21580" y="9352"/>
                      <a:pt x="21560" y="9771"/>
                    </a:cubicBezTo>
                    <a:cubicBezTo>
                      <a:pt x="21527" y="10458"/>
                      <a:pt x="21546" y="11148"/>
                      <a:pt x="21553" y="11837"/>
                    </a:cubicBezTo>
                    <a:cubicBezTo>
                      <a:pt x="21556" y="12075"/>
                      <a:pt x="21476" y="12260"/>
                      <a:pt x="21273" y="12369"/>
                    </a:cubicBezTo>
                    <a:cubicBezTo>
                      <a:pt x="20925" y="12558"/>
                      <a:pt x="20574" y="12746"/>
                      <a:pt x="20214" y="12908"/>
                    </a:cubicBezTo>
                    <a:cubicBezTo>
                      <a:pt x="19760" y="13112"/>
                      <a:pt x="19297" y="13296"/>
                      <a:pt x="18833" y="13473"/>
                    </a:cubicBezTo>
                    <a:cubicBezTo>
                      <a:pt x="18671" y="13534"/>
                      <a:pt x="18597" y="13640"/>
                      <a:pt x="18517" y="13785"/>
                    </a:cubicBezTo>
                    <a:cubicBezTo>
                      <a:pt x="18315" y="14149"/>
                      <a:pt x="18344" y="14469"/>
                      <a:pt x="18528" y="14845"/>
                    </a:cubicBezTo>
                    <a:cubicBezTo>
                      <a:pt x="18832" y="15465"/>
                      <a:pt x="19076" y="16117"/>
                      <a:pt x="19335" y="16760"/>
                    </a:cubicBezTo>
                    <a:cubicBezTo>
                      <a:pt x="19480" y="17119"/>
                      <a:pt x="19413" y="17418"/>
                      <a:pt x="19111" y="17692"/>
                    </a:cubicBezTo>
                    <a:cubicBezTo>
                      <a:pt x="18643" y="18118"/>
                      <a:pt x="18199" y="18575"/>
                      <a:pt x="17759" y="19033"/>
                    </a:cubicBezTo>
                    <a:cubicBezTo>
                      <a:pt x="17495" y="19307"/>
                      <a:pt x="17204" y="19395"/>
                      <a:pt x="16853" y="19260"/>
                    </a:cubicBezTo>
                    <a:cubicBezTo>
                      <a:pt x="16099" y="18969"/>
                      <a:pt x="15344" y="18682"/>
                      <a:pt x="14595" y="18378"/>
                    </a:cubicBezTo>
                    <a:cubicBezTo>
                      <a:pt x="14422" y="18308"/>
                      <a:pt x="14285" y="18327"/>
                      <a:pt x="14112" y="18376"/>
                    </a:cubicBezTo>
                    <a:cubicBezTo>
                      <a:pt x="13708" y="18492"/>
                      <a:pt x="13503" y="18744"/>
                      <a:pt x="13366" y="19147"/>
                    </a:cubicBezTo>
                    <a:cubicBezTo>
                      <a:pt x="13146" y="19795"/>
                      <a:pt x="12855" y="20418"/>
                      <a:pt x="12589" y="21049"/>
                    </a:cubicBezTo>
                    <a:cubicBezTo>
                      <a:pt x="12438" y="21405"/>
                      <a:pt x="12183" y="21583"/>
                      <a:pt x="11783" y="21551"/>
                    </a:cubicBezTo>
                    <a:cubicBezTo>
                      <a:pt x="11468" y="21525"/>
                      <a:pt x="11148" y="21545"/>
                      <a:pt x="10829" y="21545"/>
                    </a:cubicBezTo>
                    <a:close/>
                    <a:moveTo>
                      <a:pt x="18069" y="4560"/>
                    </a:moveTo>
                    <a:cubicBezTo>
                      <a:pt x="18030" y="4514"/>
                      <a:pt x="17990" y="4459"/>
                      <a:pt x="17942" y="4412"/>
                    </a:cubicBezTo>
                    <a:cubicBezTo>
                      <a:pt x="17671" y="4139"/>
                      <a:pt x="17393" y="3874"/>
                      <a:pt x="17130" y="3595"/>
                    </a:cubicBezTo>
                    <a:cubicBezTo>
                      <a:pt x="17017" y="3474"/>
                      <a:pt x="16921" y="3449"/>
                      <a:pt x="16768" y="3518"/>
                    </a:cubicBezTo>
                    <a:cubicBezTo>
                      <a:pt x="16101" y="3819"/>
                      <a:pt x="15426" y="4099"/>
                      <a:pt x="14761" y="4403"/>
                    </a:cubicBezTo>
                    <a:cubicBezTo>
                      <a:pt x="14487" y="4528"/>
                      <a:pt x="14236" y="4550"/>
                      <a:pt x="13958" y="4420"/>
                    </a:cubicBezTo>
                    <a:cubicBezTo>
                      <a:pt x="13642" y="4272"/>
                      <a:pt x="13314" y="4146"/>
                      <a:pt x="12988" y="4021"/>
                    </a:cubicBezTo>
                    <a:cubicBezTo>
                      <a:pt x="12746" y="3929"/>
                      <a:pt x="12595" y="3766"/>
                      <a:pt x="12497" y="3521"/>
                    </a:cubicBezTo>
                    <a:cubicBezTo>
                      <a:pt x="12213" y="2820"/>
                      <a:pt x="11907" y="2128"/>
                      <a:pt x="11622" y="1427"/>
                    </a:cubicBezTo>
                    <a:cubicBezTo>
                      <a:pt x="11557" y="1268"/>
                      <a:pt x="11472" y="1221"/>
                      <a:pt x="11310" y="1226"/>
                    </a:cubicBezTo>
                    <a:cubicBezTo>
                      <a:pt x="10945" y="1238"/>
                      <a:pt x="10579" y="1242"/>
                      <a:pt x="10215" y="1225"/>
                    </a:cubicBezTo>
                    <a:cubicBezTo>
                      <a:pt x="10016" y="1215"/>
                      <a:pt x="9915" y="1271"/>
                      <a:pt x="9841" y="1471"/>
                    </a:cubicBezTo>
                    <a:cubicBezTo>
                      <a:pt x="9584" y="2166"/>
                      <a:pt x="9301" y="2851"/>
                      <a:pt x="9037" y="3543"/>
                    </a:cubicBezTo>
                    <a:cubicBezTo>
                      <a:pt x="8949" y="3773"/>
                      <a:pt x="8807" y="3927"/>
                      <a:pt x="8582" y="4017"/>
                    </a:cubicBezTo>
                    <a:cubicBezTo>
                      <a:pt x="8235" y="4154"/>
                      <a:pt x="7891" y="4298"/>
                      <a:pt x="7548" y="4445"/>
                    </a:cubicBezTo>
                    <a:cubicBezTo>
                      <a:pt x="7314" y="4545"/>
                      <a:pt x="7091" y="4546"/>
                      <a:pt x="6851" y="4445"/>
                    </a:cubicBezTo>
                    <a:cubicBezTo>
                      <a:pt x="6142" y="4147"/>
                      <a:pt x="5425" y="3867"/>
                      <a:pt x="4714" y="3572"/>
                    </a:cubicBezTo>
                    <a:cubicBezTo>
                      <a:pt x="4581" y="3517"/>
                      <a:pt x="4494" y="3530"/>
                      <a:pt x="4391" y="3639"/>
                    </a:cubicBezTo>
                    <a:cubicBezTo>
                      <a:pt x="4122" y="3925"/>
                      <a:pt x="3843" y="4200"/>
                      <a:pt x="3559" y="4470"/>
                    </a:cubicBezTo>
                    <a:cubicBezTo>
                      <a:pt x="3454" y="4571"/>
                      <a:pt x="3429" y="4650"/>
                      <a:pt x="3494" y="4793"/>
                    </a:cubicBezTo>
                    <a:cubicBezTo>
                      <a:pt x="3803" y="5475"/>
                      <a:pt x="4092" y="6165"/>
                      <a:pt x="4399" y="6848"/>
                    </a:cubicBezTo>
                    <a:cubicBezTo>
                      <a:pt x="4511" y="7096"/>
                      <a:pt x="4525" y="7326"/>
                      <a:pt x="4413" y="7576"/>
                    </a:cubicBezTo>
                    <a:cubicBezTo>
                      <a:pt x="4262" y="7914"/>
                      <a:pt x="4119" y="8256"/>
                      <a:pt x="3986" y="8602"/>
                    </a:cubicBezTo>
                    <a:cubicBezTo>
                      <a:pt x="3894" y="8841"/>
                      <a:pt x="3735" y="8984"/>
                      <a:pt x="3503" y="9079"/>
                    </a:cubicBezTo>
                    <a:cubicBezTo>
                      <a:pt x="2790" y="9369"/>
                      <a:pt x="2085" y="9676"/>
                      <a:pt x="1372" y="9968"/>
                    </a:cubicBezTo>
                    <a:cubicBezTo>
                      <a:pt x="1234" y="10025"/>
                      <a:pt x="1188" y="10102"/>
                      <a:pt x="1192" y="10251"/>
                    </a:cubicBezTo>
                    <a:cubicBezTo>
                      <a:pt x="1201" y="10630"/>
                      <a:pt x="1205" y="11011"/>
                      <a:pt x="1191" y="11390"/>
                    </a:cubicBezTo>
                    <a:cubicBezTo>
                      <a:pt x="1185" y="11556"/>
                      <a:pt x="1246" y="11627"/>
                      <a:pt x="1390" y="11682"/>
                    </a:cubicBezTo>
                    <a:cubicBezTo>
                      <a:pt x="2088" y="11947"/>
                      <a:pt x="2779" y="12228"/>
                      <a:pt x="3478" y="12489"/>
                    </a:cubicBezTo>
                    <a:cubicBezTo>
                      <a:pt x="3738" y="12586"/>
                      <a:pt x="3910" y="12746"/>
                      <a:pt x="4010" y="13010"/>
                    </a:cubicBezTo>
                    <a:cubicBezTo>
                      <a:pt x="4135" y="13341"/>
                      <a:pt x="4269" y="13670"/>
                      <a:pt x="4413" y="13993"/>
                    </a:cubicBezTo>
                    <a:cubicBezTo>
                      <a:pt x="4525" y="14242"/>
                      <a:pt x="4515" y="14473"/>
                      <a:pt x="4410" y="14724"/>
                    </a:cubicBezTo>
                    <a:cubicBezTo>
                      <a:pt x="4116" y="15421"/>
                      <a:pt x="3841" y="16126"/>
                      <a:pt x="3550" y="16824"/>
                    </a:cubicBezTo>
                    <a:cubicBezTo>
                      <a:pt x="3492" y="16963"/>
                      <a:pt x="3510" y="17050"/>
                      <a:pt x="3617" y="17152"/>
                    </a:cubicBezTo>
                    <a:cubicBezTo>
                      <a:pt x="3901" y="17423"/>
                      <a:pt x="4179" y="17700"/>
                      <a:pt x="4448" y="17985"/>
                    </a:cubicBezTo>
                    <a:cubicBezTo>
                      <a:pt x="4551" y="18094"/>
                      <a:pt x="4640" y="18105"/>
                      <a:pt x="4772" y="18046"/>
                    </a:cubicBezTo>
                    <a:cubicBezTo>
                      <a:pt x="5447" y="17745"/>
                      <a:pt x="6128" y="17460"/>
                      <a:pt x="6800" y="17153"/>
                    </a:cubicBezTo>
                    <a:cubicBezTo>
                      <a:pt x="7074" y="17028"/>
                      <a:pt x="7327" y="17009"/>
                      <a:pt x="7604" y="17139"/>
                    </a:cubicBezTo>
                    <a:cubicBezTo>
                      <a:pt x="7913" y="17285"/>
                      <a:pt x="8231" y="17412"/>
                      <a:pt x="8551" y="17531"/>
                    </a:cubicBezTo>
                    <a:cubicBezTo>
                      <a:pt x="8811" y="17629"/>
                      <a:pt x="8967" y="17804"/>
                      <a:pt x="9071" y="18065"/>
                    </a:cubicBezTo>
                    <a:cubicBezTo>
                      <a:pt x="9351" y="18759"/>
                      <a:pt x="9654" y="19444"/>
                      <a:pt x="9940" y="20135"/>
                    </a:cubicBezTo>
                    <a:cubicBezTo>
                      <a:pt x="9999" y="20278"/>
                      <a:pt x="10069" y="20340"/>
                      <a:pt x="10231" y="20334"/>
                    </a:cubicBezTo>
                    <a:cubicBezTo>
                      <a:pt x="10627" y="20320"/>
                      <a:pt x="11023" y="20322"/>
                      <a:pt x="11419" y="20333"/>
                    </a:cubicBezTo>
                    <a:cubicBezTo>
                      <a:pt x="11566" y="20337"/>
                      <a:pt x="11639" y="20290"/>
                      <a:pt x="11692" y="20150"/>
                    </a:cubicBezTo>
                    <a:cubicBezTo>
                      <a:pt x="11962" y="19443"/>
                      <a:pt x="12246" y="18741"/>
                      <a:pt x="12514" y="18034"/>
                    </a:cubicBezTo>
                    <a:cubicBezTo>
                      <a:pt x="12608" y="17789"/>
                      <a:pt x="12759" y="17624"/>
                      <a:pt x="13002" y="17531"/>
                    </a:cubicBezTo>
                    <a:cubicBezTo>
                      <a:pt x="13342" y="17400"/>
                      <a:pt x="13679" y="17257"/>
                      <a:pt x="14016" y="17114"/>
                    </a:cubicBezTo>
                    <a:cubicBezTo>
                      <a:pt x="14250" y="17015"/>
                      <a:pt x="14473" y="17013"/>
                      <a:pt x="14712" y="17115"/>
                    </a:cubicBezTo>
                    <a:cubicBezTo>
                      <a:pt x="15420" y="17415"/>
                      <a:pt x="16136" y="17696"/>
                      <a:pt x="16847" y="17993"/>
                    </a:cubicBezTo>
                    <a:cubicBezTo>
                      <a:pt x="16980" y="18048"/>
                      <a:pt x="17067" y="18033"/>
                      <a:pt x="17169" y="17924"/>
                    </a:cubicBezTo>
                    <a:cubicBezTo>
                      <a:pt x="17438" y="17638"/>
                      <a:pt x="17717" y="17362"/>
                      <a:pt x="18000" y="17092"/>
                    </a:cubicBezTo>
                    <a:cubicBezTo>
                      <a:pt x="18105" y="16991"/>
                      <a:pt x="18131" y="16912"/>
                      <a:pt x="18066" y="16769"/>
                    </a:cubicBezTo>
                    <a:cubicBezTo>
                      <a:pt x="17754" y="16080"/>
                      <a:pt x="17460" y="15383"/>
                      <a:pt x="17150" y="14693"/>
                    </a:cubicBezTo>
                    <a:cubicBezTo>
                      <a:pt x="17046" y="14461"/>
                      <a:pt x="17037" y="14241"/>
                      <a:pt x="17137" y="14008"/>
                    </a:cubicBezTo>
                    <a:cubicBezTo>
                      <a:pt x="17282" y="13667"/>
                      <a:pt x="17429" y="13327"/>
                      <a:pt x="17561" y="12981"/>
                    </a:cubicBezTo>
                    <a:cubicBezTo>
                      <a:pt x="17654" y="12735"/>
                      <a:pt x="17814" y="12582"/>
                      <a:pt x="18055" y="12484"/>
                    </a:cubicBezTo>
                    <a:cubicBezTo>
                      <a:pt x="18768" y="12195"/>
                      <a:pt x="19473" y="11886"/>
                      <a:pt x="20185" y="11594"/>
                    </a:cubicBezTo>
                    <a:cubicBezTo>
                      <a:pt x="20322" y="11537"/>
                      <a:pt x="20369" y="11460"/>
                      <a:pt x="20365" y="11312"/>
                    </a:cubicBezTo>
                    <a:cubicBezTo>
                      <a:pt x="20356" y="10932"/>
                      <a:pt x="20353" y="10552"/>
                      <a:pt x="20366" y="10172"/>
                    </a:cubicBezTo>
                    <a:cubicBezTo>
                      <a:pt x="20372" y="10008"/>
                      <a:pt x="20313" y="9935"/>
                      <a:pt x="20168" y="9880"/>
                    </a:cubicBezTo>
                    <a:cubicBezTo>
                      <a:pt x="19463" y="9613"/>
                      <a:pt x="18763" y="9332"/>
                      <a:pt x="18058" y="9067"/>
                    </a:cubicBezTo>
                    <a:cubicBezTo>
                      <a:pt x="17815" y="8975"/>
                      <a:pt x="17652" y="8825"/>
                      <a:pt x="17557" y="8577"/>
                    </a:cubicBezTo>
                    <a:cubicBezTo>
                      <a:pt x="17425" y="8231"/>
                      <a:pt x="17280" y="7890"/>
                      <a:pt x="17134" y="7550"/>
                    </a:cubicBezTo>
                    <a:cubicBezTo>
                      <a:pt x="17034" y="7318"/>
                      <a:pt x="17037" y="7098"/>
                      <a:pt x="17135" y="6863"/>
                    </a:cubicBezTo>
                    <a:cubicBezTo>
                      <a:pt x="17424" y="6173"/>
                      <a:pt x="17703" y="5478"/>
                      <a:pt x="17985" y="4785"/>
                    </a:cubicBezTo>
                    <a:cubicBezTo>
                      <a:pt x="18015" y="4716"/>
                      <a:pt x="18036" y="4649"/>
                      <a:pt x="18069" y="4560"/>
                    </a:cubicBezTo>
                    <a:close/>
                    <a:moveTo>
                      <a:pt x="18069" y="4560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" name="Freeform: Shape 200"/>
              <p:cNvSpPr/>
              <p:nvPr/>
            </p:nvSpPr>
            <p:spPr bwMode="auto">
              <a:xfrm>
                <a:off x="88" y="87"/>
                <a:ext cx="95" cy="94"/>
              </a:xfrm>
              <a:custGeom>
                <a:avLst/>
                <a:gdLst/>
                <a:ahLst/>
                <a:cxnLst/>
                <a:rect l="0" t="0" r="r" b="b"/>
                <a:pathLst>
                  <a:path w="21537" h="21552">
                    <a:moveTo>
                      <a:pt x="10796" y="21552"/>
                    </a:moveTo>
                    <a:cubicBezTo>
                      <a:pt x="4882" y="21576"/>
                      <a:pt x="33" y="16749"/>
                      <a:pt x="0" y="10805"/>
                    </a:cubicBezTo>
                    <a:cubicBezTo>
                      <a:pt x="-34" y="4891"/>
                      <a:pt x="4804" y="24"/>
                      <a:pt x="10740" y="0"/>
                    </a:cubicBezTo>
                    <a:cubicBezTo>
                      <a:pt x="16656" y="-24"/>
                      <a:pt x="21506" y="4804"/>
                      <a:pt x="21537" y="10745"/>
                    </a:cubicBezTo>
                    <a:cubicBezTo>
                      <a:pt x="21566" y="16661"/>
                      <a:pt x="16728" y="21528"/>
                      <a:pt x="10796" y="21552"/>
                    </a:cubicBezTo>
                    <a:close/>
                    <a:moveTo>
                      <a:pt x="18191" y="10829"/>
                    </a:moveTo>
                    <a:cubicBezTo>
                      <a:pt x="18215" y="6734"/>
                      <a:pt x="14903" y="3399"/>
                      <a:pt x="10790" y="3377"/>
                    </a:cubicBezTo>
                    <a:cubicBezTo>
                      <a:pt x="6729" y="3355"/>
                      <a:pt x="3372" y="6667"/>
                      <a:pt x="3348" y="10721"/>
                    </a:cubicBezTo>
                    <a:cubicBezTo>
                      <a:pt x="3323" y="14811"/>
                      <a:pt x="6642" y="18155"/>
                      <a:pt x="10751" y="18177"/>
                    </a:cubicBezTo>
                    <a:cubicBezTo>
                      <a:pt x="14807" y="18201"/>
                      <a:pt x="18167" y="14883"/>
                      <a:pt x="18191" y="10829"/>
                    </a:cubicBezTo>
                    <a:close/>
                    <a:moveTo>
                      <a:pt x="18191" y="10829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36" name="Freeform: Shape 193"/>
            <p:cNvSpPr/>
            <p:nvPr/>
          </p:nvSpPr>
          <p:spPr bwMode="auto">
            <a:xfrm>
              <a:off x="5346555" y="2853007"/>
              <a:ext cx="199420" cy="276405"/>
            </a:xfrm>
            <a:custGeom>
              <a:avLst/>
              <a:gdLst/>
              <a:ahLst/>
              <a:cxnLst/>
              <a:rect l="0" t="0" r="r" b="b"/>
              <a:pathLst>
                <a:path w="21587" h="20762">
                  <a:moveTo>
                    <a:pt x="9" y="20762"/>
                  </a:moveTo>
                  <a:cubicBezTo>
                    <a:pt x="9" y="16351"/>
                    <a:pt x="-13" y="11939"/>
                    <a:pt x="13" y="7527"/>
                  </a:cubicBezTo>
                  <a:cubicBezTo>
                    <a:pt x="34" y="3937"/>
                    <a:pt x="3453" y="992"/>
                    <a:pt x="8467" y="187"/>
                  </a:cubicBezTo>
                  <a:cubicBezTo>
                    <a:pt x="14850" y="-838"/>
                    <a:pt x="21184" y="2477"/>
                    <a:pt x="21560" y="7042"/>
                  </a:cubicBezTo>
                  <a:cubicBezTo>
                    <a:pt x="21581" y="7303"/>
                    <a:pt x="21585" y="7565"/>
                    <a:pt x="21585" y="7826"/>
                  </a:cubicBezTo>
                  <a:cubicBezTo>
                    <a:pt x="21587" y="12138"/>
                    <a:pt x="21587" y="16450"/>
                    <a:pt x="21587" y="20762"/>
                  </a:cubicBezTo>
                  <a:cubicBezTo>
                    <a:pt x="14395" y="20762"/>
                    <a:pt x="7202" y="20762"/>
                    <a:pt x="9" y="20762"/>
                  </a:cubicBezTo>
                  <a:close/>
                  <a:moveTo>
                    <a:pt x="9" y="20762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Freeform: Shape 194"/>
            <p:cNvSpPr/>
            <p:nvPr/>
          </p:nvSpPr>
          <p:spPr bwMode="auto">
            <a:xfrm>
              <a:off x="5383656" y="2704602"/>
              <a:ext cx="127072" cy="127072"/>
            </a:xfrm>
            <a:custGeom>
              <a:avLst/>
              <a:gdLst/>
              <a:ahLst/>
              <a:cxnLst/>
              <a:rect l="0" t="0" r="r" b="b"/>
              <a:pathLst>
                <a:path w="20067" h="21556">
                  <a:moveTo>
                    <a:pt x="11304" y="0"/>
                  </a:moveTo>
                  <a:cubicBezTo>
                    <a:pt x="12025" y="223"/>
                    <a:pt x="12761" y="401"/>
                    <a:pt x="13465" y="674"/>
                  </a:cubicBezTo>
                  <a:cubicBezTo>
                    <a:pt x="18041" y="2449"/>
                    <a:pt x="20727" y="7436"/>
                    <a:pt x="19927" y="12635"/>
                  </a:cubicBezTo>
                  <a:cubicBezTo>
                    <a:pt x="19150" y="17692"/>
                    <a:pt x="14931" y="21512"/>
                    <a:pt x="10073" y="21556"/>
                  </a:cubicBezTo>
                  <a:cubicBezTo>
                    <a:pt x="5300" y="21600"/>
                    <a:pt x="1081" y="17864"/>
                    <a:pt x="177" y="12792"/>
                  </a:cubicBezTo>
                  <a:cubicBezTo>
                    <a:pt x="-873" y="6899"/>
                    <a:pt x="2852" y="1154"/>
                    <a:pt x="8361" y="164"/>
                  </a:cubicBezTo>
                  <a:cubicBezTo>
                    <a:pt x="8508" y="137"/>
                    <a:pt x="8645" y="55"/>
                    <a:pt x="8786" y="0"/>
                  </a:cubicBezTo>
                  <a:cubicBezTo>
                    <a:pt x="9626" y="0"/>
                    <a:pt x="10464" y="0"/>
                    <a:pt x="11304" y="0"/>
                  </a:cubicBezTo>
                  <a:close/>
                  <a:moveTo>
                    <a:pt x="11304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Freeform: Shape 195"/>
            <p:cNvSpPr/>
            <p:nvPr/>
          </p:nvSpPr>
          <p:spPr bwMode="auto">
            <a:xfrm>
              <a:off x="5242671" y="1636085"/>
              <a:ext cx="422027" cy="256926"/>
            </a:xfrm>
            <a:custGeom>
              <a:avLst/>
              <a:gdLst/>
              <a:ahLst/>
              <a:cxnLst/>
              <a:rect l="0" t="0" r="r" b="b"/>
              <a:pathLst>
                <a:path w="21373" h="21321">
                  <a:moveTo>
                    <a:pt x="2847" y="9318"/>
                  </a:moveTo>
                  <a:cubicBezTo>
                    <a:pt x="2847" y="9318"/>
                    <a:pt x="158" y="10543"/>
                    <a:pt x="8" y="13972"/>
                  </a:cubicBezTo>
                  <a:cubicBezTo>
                    <a:pt x="-141" y="17402"/>
                    <a:pt x="1652" y="21321"/>
                    <a:pt x="3594" y="21321"/>
                  </a:cubicBezTo>
                  <a:cubicBezTo>
                    <a:pt x="5536" y="21321"/>
                    <a:pt x="16739" y="21321"/>
                    <a:pt x="17785" y="21321"/>
                  </a:cubicBezTo>
                  <a:cubicBezTo>
                    <a:pt x="18831" y="21321"/>
                    <a:pt x="21459" y="17889"/>
                    <a:pt x="21370" y="13972"/>
                  </a:cubicBezTo>
                  <a:cubicBezTo>
                    <a:pt x="21221" y="7358"/>
                    <a:pt x="16142" y="5889"/>
                    <a:pt x="16142" y="5889"/>
                  </a:cubicBezTo>
                  <a:cubicBezTo>
                    <a:pt x="16142" y="5889"/>
                    <a:pt x="16139" y="-279"/>
                    <a:pt x="11212" y="10"/>
                  </a:cubicBezTo>
                  <a:cubicBezTo>
                    <a:pt x="7029" y="255"/>
                    <a:pt x="6581" y="5154"/>
                    <a:pt x="6581" y="5154"/>
                  </a:cubicBezTo>
                  <a:cubicBezTo>
                    <a:pt x="6581" y="5154"/>
                    <a:pt x="4883" y="3808"/>
                    <a:pt x="3444" y="5644"/>
                  </a:cubicBezTo>
                  <a:cubicBezTo>
                    <a:pt x="2100" y="7359"/>
                    <a:pt x="2847" y="9318"/>
                    <a:pt x="2847" y="9318"/>
                  </a:cubicBezTo>
                  <a:close/>
                  <a:moveTo>
                    <a:pt x="2847" y="9318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Freeform: Shape 196"/>
            <p:cNvSpPr/>
            <p:nvPr/>
          </p:nvSpPr>
          <p:spPr bwMode="auto">
            <a:xfrm>
              <a:off x="5992118" y="3684076"/>
              <a:ext cx="332984" cy="3246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9033"/>
                  </a:moveTo>
                  <a:lnTo>
                    <a:pt x="13190" y="9033"/>
                  </a:lnTo>
                  <a:lnTo>
                    <a:pt x="13190" y="0"/>
                  </a:lnTo>
                  <a:lnTo>
                    <a:pt x="8984" y="0"/>
                  </a:lnTo>
                  <a:lnTo>
                    <a:pt x="8984" y="9033"/>
                  </a:lnTo>
                  <a:lnTo>
                    <a:pt x="0" y="9033"/>
                  </a:lnTo>
                  <a:lnTo>
                    <a:pt x="0" y="13352"/>
                  </a:lnTo>
                  <a:lnTo>
                    <a:pt x="8984" y="13352"/>
                  </a:lnTo>
                  <a:lnTo>
                    <a:pt x="8984" y="21600"/>
                  </a:lnTo>
                  <a:lnTo>
                    <a:pt x="13190" y="21600"/>
                  </a:lnTo>
                  <a:lnTo>
                    <a:pt x="13190" y="13352"/>
                  </a:lnTo>
                  <a:lnTo>
                    <a:pt x="21600" y="13352"/>
                  </a:lnTo>
                  <a:close/>
                  <a:moveTo>
                    <a:pt x="21600" y="9033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Freeform: Shape 197"/>
            <p:cNvSpPr/>
            <p:nvPr/>
          </p:nvSpPr>
          <p:spPr bwMode="auto">
            <a:xfrm>
              <a:off x="5264932" y="4789694"/>
              <a:ext cx="1187242" cy="1091705"/>
            </a:xfrm>
            <a:custGeom>
              <a:avLst/>
              <a:gdLst/>
              <a:ahLst/>
              <a:cxnLst/>
              <a:rect l="0" t="0" r="r" b="b"/>
              <a:pathLst>
                <a:path w="21555" h="21600">
                  <a:moveTo>
                    <a:pt x="169" y="0"/>
                  </a:moveTo>
                  <a:lnTo>
                    <a:pt x="21073" y="0"/>
                  </a:lnTo>
                  <a:lnTo>
                    <a:pt x="21073" y="1868"/>
                  </a:lnTo>
                  <a:cubicBezTo>
                    <a:pt x="21073" y="1868"/>
                    <a:pt x="21555" y="2277"/>
                    <a:pt x="21555" y="2977"/>
                  </a:cubicBezTo>
                  <a:cubicBezTo>
                    <a:pt x="21555" y="3678"/>
                    <a:pt x="20537" y="4203"/>
                    <a:pt x="20537" y="4729"/>
                  </a:cubicBezTo>
                  <a:cubicBezTo>
                    <a:pt x="20537" y="5254"/>
                    <a:pt x="21394" y="5546"/>
                    <a:pt x="21394" y="6246"/>
                  </a:cubicBezTo>
                  <a:cubicBezTo>
                    <a:pt x="21394" y="6947"/>
                    <a:pt x="20483" y="7531"/>
                    <a:pt x="20537" y="8231"/>
                  </a:cubicBezTo>
                  <a:cubicBezTo>
                    <a:pt x="20590" y="8932"/>
                    <a:pt x="21394" y="8990"/>
                    <a:pt x="21341" y="9574"/>
                  </a:cubicBezTo>
                  <a:cubicBezTo>
                    <a:pt x="21287" y="10158"/>
                    <a:pt x="20537" y="10683"/>
                    <a:pt x="20537" y="11209"/>
                  </a:cubicBezTo>
                  <a:cubicBezTo>
                    <a:pt x="20537" y="11734"/>
                    <a:pt x="21341" y="12143"/>
                    <a:pt x="21341" y="12726"/>
                  </a:cubicBezTo>
                  <a:cubicBezTo>
                    <a:pt x="21341" y="13310"/>
                    <a:pt x="20537" y="13836"/>
                    <a:pt x="20483" y="14419"/>
                  </a:cubicBezTo>
                  <a:cubicBezTo>
                    <a:pt x="20429" y="15003"/>
                    <a:pt x="21019" y="15120"/>
                    <a:pt x="21019" y="15529"/>
                  </a:cubicBezTo>
                  <a:cubicBezTo>
                    <a:pt x="21019" y="15937"/>
                    <a:pt x="20751" y="16813"/>
                    <a:pt x="19304" y="18156"/>
                  </a:cubicBezTo>
                  <a:cubicBezTo>
                    <a:pt x="17857" y="19498"/>
                    <a:pt x="15659" y="21600"/>
                    <a:pt x="15659" y="21600"/>
                  </a:cubicBezTo>
                  <a:lnTo>
                    <a:pt x="5797" y="21600"/>
                  </a:lnTo>
                  <a:lnTo>
                    <a:pt x="1245" y="17452"/>
                  </a:lnTo>
                  <a:cubicBezTo>
                    <a:pt x="1134" y="16930"/>
                    <a:pt x="1134" y="16054"/>
                    <a:pt x="1027" y="15704"/>
                  </a:cubicBezTo>
                  <a:cubicBezTo>
                    <a:pt x="920" y="15353"/>
                    <a:pt x="9" y="14828"/>
                    <a:pt x="9" y="14244"/>
                  </a:cubicBezTo>
                  <a:cubicBezTo>
                    <a:pt x="9" y="13660"/>
                    <a:pt x="813" y="13427"/>
                    <a:pt x="813" y="13018"/>
                  </a:cubicBezTo>
                  <a:cubicBezTo>
                    <a:pt x="813" y="12610"/>
                    <a:pt x="-45" y="11559"/>
                    <a:pt x="9" y="10800"/>
                  </a:cubicBezTo>
                  <a:cubicBezTo>
                    <a:pt x="62" y="10041"/>
                    <a:pt x="652" y="9866"/>
                    <a:pt x="706" y="9457"/>
                  </a:cubicBezTo>
                  <a:cubicBezTo>
                    <a:pt x="759" y="9049"/>
                    <a:pt x="116" y="8406"/>
                    <a:pt x="116" y="7823"/>
                  </a:cubicBezTo>
                  <a:cubicBezTo>
                    <a:pt x="116" y="7239"/>
                    <a:pt x="759" y="6655"/>
                    <a:pt x="759" y="6130"/>
                  </a:cubicBezTo>
                  <a:cubicBezTo>
                    <a:pt x="759" y="5604"/>
                    <a:pt x="62" y="5254"/>
                    <a:pt x="9" y="4378"/>
                  </a:cubicBezTo>
                  <a:cubicBezTo>
                    <a:pt x="-45" y="3503"/>
                    <a:pt x="169" y="0"/>
                    <a:pt x="169" y="0"/>
                  </a:cubicBezTo>
                  <a:close/>
                  <a:moveTo>
                    <a:pt x="169" y="0"/>
                  </a:move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Freeform: Shape 198"/>
            <p:cNvSpPr/>
            <p:nvPr/>
          </p:nvSpPr>
          <p:spPr bwMode="auto">
            <a:xfrm>
              <a:off x="5598844" y="5917573"/>
              <a:ext cx="492520" cy="67710"/>
            </a:xfrm>
            <a:custGeom>
              <a:avLst/>
              <a:gdLst/>
              <a:ahLst/>
              <a:cxnLst/>
              <a:rect l="0" t="0" r="r" b="b"/>
              <a:pathLst>
                <a:path w="21600" h="21598">
                  <a:moveTo>
                    <a:pt x="0" y="0"/>
                  </a:moveTo>
                  <a:lnTo>
                    <a:pt x="21600" y="0"/>
                  </a:lnTo>
                  <a:cubicBezTo>
                    <a:pt x="21600" y="0"/>
                    <a:pt x="19272" y="21598"/>
                    <a:pt x="18108" y="21598"/>
                  </a:cubicBezTo>
                  <a:cubicBezTo>
                    <a:pt x="16944" y="21598"/>
                    <a:pt x="5044" y="21598"/>
                    <a:pt x="4010" y="21598"/>
                  </a:cubicBezTo>
                  <a:cubicBezTo>
                    <a:pt x="2975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5" name="千图PPT彼岸天：ID 8661124库_组合 4"/>
          <p:cNvGrpSpPr/>
          <p:nvPr>
            <p:custDataLst>
              <p:tags r:id="rId2"/>
            </p:custDataLst>
          </p:nvPr>
        </p:nvGrpSpPr>
        <p:grpSpPr>
          <a:xfrm>
            <a:off x="1036378" y="2080558"/>
            <a:ext cx="2354881" cy="862234"/>
            <a:chOff x="1036378" y="1627264"/>
            <a:chExt cx="2354881" cy="862234"/>
          </a:xfrm>
        </p:grpSpPr>
        <p:sp>
          <p:nvSpPr>
            <p:cNvPr id="21" name="Rectangle 211"/>
            <p:cNvSpPr/>
            <p:nvPr/>
          </p:nvSpPr>
          <p:spPr>
            <a:xfrm>
              <a:off x="1036378" y="1627264"/>
              <a:ext cx="2354881" cy="307777"/>
            </a:xfrm>
            <a:prstGeom prst="rect">
              <a:avLst/>
            </a:prstGeom>
          </p:spPr>
          <p:txBody>
            <a:bodyPr wrap="square" lIns="0" tIns="0" rIns="0" bIns="0" anchor="ctr">
              <a:normAutofit fontScale="85000" lnSpcReduction="10000"/>
            </a:bodyPr>
            <a:lstStyle/>
            <a:p>
              <a:r>
                <a:rPr lang="en-US" altLang="zh-CN" sz="2000" b="1" dirty="0">
                  <a:solidFill>
                    <a:schemeClr val="accent1"/>
                  </a:solidFill>
                </a:rPr>
                <a:t>60% </a:t>
              </a:r>
              <a:r>
                <a:rPr lang="zh-CN" altLang="en-US" sz="2000" b="1" dirty="0">
                  <a:solidFill>
                    <a:schemeClr val="accent1"/>
                  </a:solidFill>
                </a:rPr>
                <a:t>Enter the title text</a:t>
              </a:r>
            </a:p>
          </p:txBody>
        </p:sp>
        <p:sp>
          <p:nvSpPr>
            <p:cNvPr id="22" name="Rectangle 36"/>
            <p:cNvSpPr/>
            <p:nvPr/>
          </p:nvSpPr>
          <p:spPr>
            <a:xfrm>
              <a:off x="1036378" y="1947811"/>
              <a:ext cx="2354881" cy="541687"/>
            </a:xfrm>
            <a:prstGeom prst="rect">
              <a:avLst/>
            </a:prstGeom>
          </p:spPr>
          <p:txBody>
            <a:bodyPr wrap="square" lIns="0" tIns="0" rIns="0" bIns="0" anchor="ctr">
              <a:normAutofit lnSpcReduction="1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 dirty="0">
                  <a:solidFill>
                    <a:schemeClr val="dk1">
                      <a:lumMod val="100000"/>
                    </a:schemeClr>
                  </a:solidFill>
                </a:rPr>
                <a:t>Please replace the text content copy your content to this</a:t>
              </a:r>
              <a:br>
                <a:rPr lang="zh-CN" altLang="en-US" sz="1100" dirty="0">
                  <a:solidFill>
                    <a:schemeClr val="dk1">
                      <a:lumMod val="100000"/>
                    </a:schemeClr>
                  </a:solidFill>
                </a:rPr>
              </a:br>
              <a:endParaRPr lang="zh-CN" altLang="en-US" sz="1100" dirty="0">
                <a:solidFill>
                  <a:schemeClr val="dk1">
                    <a:lumMod val="100000"/>
                  </a:schemeClr>
                </a:solidFill>
              </a:endParaRPr>
            </a:p>
          </p:txBody>
        </p:sp>
      </p:grpSp>
      <p:grpSp>
        <p:nvGrpSpPr>
          <p:cNvPr id="6" name="千图PPT彼岸天：ID 8661124库_组合 3"/>
          <p:cNvGrpSpPr/>
          <p:nvPr>
            <p:custDataLst>
              <p:tags r:id="rId3"/>
            </p:custDataLst>
          </p:nvPr>
        </p:nvGrpSpPr>
        <p:grpSpPr>
          <a:xfrm>
            <a:off x="1036378" y="4078113"/>
            <a:ext cx="2354881" cy="860653"/>
            <a:chOff x="1036378" y="3624819"/>
            <a:chExt cx="2354881" cy="860653"/>
          </a:xfrm>
        </p:grpSpPr>
        <p:sp>
          <p:nvSpPr>
            <p:cNvPr id="19" name="Rectangle 212"/>
            <p:cNvSpPr/>
            <p:nvPr/>
          </p:nvSpPr>
          <p:spPr>
            <a:xfrm>
              <a:off x="1036378" y="3624819"/>
              <a:ext cx="2354881" cy="307777"/>
            </a:xfrm>
            <a:prstGeom prst="rect">
              <a:avLst/>
            </a:prstGeom>
          </p:spPr>
          <p:txBody>
            <a:bodyPr wrap="square" lIns="0" tIns="0" rIns="0" bIns="0" anchor="ctr">
              <a:normAutofit fontScale="85000" lnSpcReduction="10000"/>
            </a:bodyPr>
            <a:lstStyle/>
            <a:p>
              <a:pPr lvl="0"/>
              <a:r>
                <a:rPr lang="en-US" altLang="zh-CN" sz="2000" b="1" dirty="0">
                  <a:solidFill>
                    <a:schemeClr val="accent4"/>
                  </a:solidFill>
                </a:rPr>
                <a:t>40% </a:t>
              </a:r>
              <a:r>
                <a:rPr lang="zh-CN" altLang="en-US" sz="2000" b="1" dirty="0">
                  <a:solidFill>
                    <a:schemeClr val="accent4"/>
                  </a:solidFill>
                </a:rPr>
                <a:t>Enter the title text</a:t>
              </a:r>
            </a:p>
          </p:txBody>
        </p:sp>
        <p:sp>
          <p:nvSpPr>
            <p:cNvPr id="20" name="Rectangle 38"/>
            <p:cNvSpPr/>
            <p:nvPr/>
          </p:nvSpPr>
          <p:spPr>
            <a:xfrm>
              <a:off x="1036378" y="3943785"/>
              <a:ext cx="2354881" cy="541687"/>
            </a:xfrm>
            <a:prstGeom prst="rect">
              <a:avLst/>
            </a:prstGeom>
          </p:spPr>
          <p:txBody>
            <a:bodyPr wrap="square" lIns="0" tIns="0" rIns="0" bIns="0" anchor="ctr">
              <a:normAutofit lnSpcReduction="1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 dirty="0">
                  <a:solidFill>
                    <a:schemeClr val="dk1">
                      <a:lumMod val="100000"/>
                    </a:schemeClr>
                  </a:solidFill>
                </a:rPr>
                <a:t>Please replace the text content copy your content to this</a:t>
              </a:r>
              <a:br>
                <a:rPr lang="zh-CN" altLang="en-US" sz="1100" dirty="0">
                  <a:solidFill>
                    <a:schemeClr val="dk1">
                      <a:lumMod val="100000"/>
                    </a:schemeClr>
                  </a:solidFill>
                </a:rPr>
              </a:br>
              <a:endParaRPr lang="zh-CN" altLang="en-US" sz="1100" dirty="0">
                <a:solidFill>
                  <a:schemeClr val="dk1">
                    <a:lumMod val="100000"/>
                  </a:schemeClr>
                </a:solidFill>
              </a:endParaRPr>
            </a:p>
          </p:txBody>
        </p:sp>
      </p:grpSp>
      <p:grpSp>
        <p:nvGrpSpPr>
          <p:cNvPr id="53" name="千图PPT彼岸天：ID 8661124库_组合 52"/>
          <p:cNvGrpSpPr/>
          <p:nvPr>
            <p:custDataLst>
              <p:tags r:id="rId4"/>
            </p:custDataLst>
          </p:nvPr>
        </p:nvGrpSpPr>
        <p:grpSpPr>
          <a:xfrm>
            <a:off x="6797339" y="1538589"/>
            <a:ext cx="3774048" cy="650178"/>
            <a:chOff x="6797339" y="1538589"/>
            <a:chExt cx="3774048" cy="650178"/>
          </a:xfrm>
        </p:grpSpPr>
        <p:cxnSp>
          <p:nvCxnSpPr>
            <p:cNvPr id="42" name="Straight Connector 207"/>
            <p:cNvCxnSpPr/>
            <p:nvPr/>
          </p:nvCxnSpPr>
          <p:spPr>
            <a:xfrm>
              <a:off x="6797339" y="1857491"/>
              <a:ext cx="1442248" cy="0"/>
            </a:xfrm>
            <a:prstGeom prst="line">
              <a:avLst/>
            </a:prstGeom>
            <a:ln w="12700" cmpd="sng">
              <a:solidFill>
                <a:schemeClr val="accent2"/>
              </a:solidFill>
              <a:prstDash val="sysDash"/>
              <a:headEnd type="none"/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41"/>
            <p:cNvGrpSpPr/>
            <p:nvPr/>
          </p:nvGrpSpPr>
          <p:grpSpPr>
            <a:xfrm>
              <a:off x="8400256" y="1538589"/>
              <a:ext cx="2171131" cy="650178"/>
              <a:chOff x="810691" y="4795941"/>
              <a:chExt cx="1544952" cy="650178"/>
            </a:xfrm>
          </p:grpSpPr>
          <p:sp>
            <p:nvSpPr>
              <p:cNvPr id="17" name="TextBox 42"/>
              <p:cNvSpPr txBox="1"/>
              <p:nvPr/>
            </p:nvSpPr>
            <p:spPr>
              <a:xfrm>
                <a:off x="814300" y="4795941"/>
                <a:ext cx="973474" cy="215444"/>
              </a:xfrm>
              <a:prstGeom prst="rect">
                <a:avLst/>
              </a:prstGeom>
            </p:spPr>
            <p:txBody>
              <a:bodyPr vert="horz" wrap="none" lIns="144000" tIns="0" rIns="144000" bIns="0" anchor="ctr">
                <a:norm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1400" b="1" dirty="0">
                    <a:solidFill>
                      <a:schemeClr val="accent2"/>
                    </a:solidFill>
                  </a:rPr>
                  <a:t>Enter the title text</a:t>
                </a:r>
              </a:p>
            </p:txBody>
          </p:sp>
          <p:sp>
            <p:nvSpPr>
              <p:cNvPr id="18" name="TextBox 43"/>
              <p:cNvSpPr txBox="1"/>
              <p:nvPr/>
            </p:nvSpPr>
            <p:spPr>
              <a:xfrm>
                <a:off x="810691" y="5030621"/>
                <a:ext cx="1544952" cy="415498"/>
              </a:xfrm>
              <a:prstGeom prst="rect">
                <a:avLst/>
              </a:prstGeom>
            </p:spPr>
            <p:txBody>
              <a:bodyPr vert="horz" wrap="square" lIns="144000" tIns="0" rIns="144000" bIns="0" anchor="ctr">
                <a:normAutofit fontScale="92500" lnSpcReduction="10000"/>
              </a:bodyPr>
              <a:lstStyle/>
              <a:p>
                <a:pPr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altLang="en-US" sz="900" dirty="0">
                    <a:solidFill>
                      <a:schemeClr val="tx1"/>
                    </a:solidFill>
                  </a:rPr>
                  <a:t>Please replace the text content copy your content to this</a:t>
                </a:r>
                <a:br>
                  <a:rPr lang="zh-CN" altLang="en-US" sz="900" dirty="0">
                    <a:solidFill>
                      <a:schemeClr val="tx1"/>
                    </a:solidFill>
                  </a:rPr>
                </a:br>
                <a:endParaRPr lang="zh-CN" altLang="en-US" sz="9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2" name="千图PPT彼岸天：ID 8661124库_组合 51"/>
          <p:cNvGrpSpPr/>
          <p:nvPr>
            <p:custDataLst>
              <p:tags r:id="rId5"/>
            </p:custDataLst>
          </p:nvPr>
        </p:nvGrpSpPr>
        <p:grpSpPr>
          <a:xfrm>
            <a:off x="7100518" y="2563618"/>
            <a:ext cx="3470869" cy="650178"/>
            <a:chOff x="7100518" y="2563618"/>
            <a:chExt cx="3470869" cy="650178"/>
          </a:xfrm>
        </p:grpSpPr>
        <p:cxnSp>
          <p:nvCxnSpPr>
            <p:cNvPr id="43" name="Straight Connector 208"/>
            <p:cNvCxnSpPr/>
            <p:nvPr/>
          </p:nvCxnSpPr>
          <p:spPr>
            <a:xfrm>
              <a:off x="7100518" y="2853006"/>
              <a:ext cx="1139069" cy="0"/>
            </a:xfrm>
            <a:prstGeom prst="line">
              <a:avLst/>
            </a:prstGeom>
            <a:ln w="12700" cmpd="sng">
              <a:solidFill>
                <a:schemeClr val="accent4"/>
              </a:solidFill>
              <a:prstDash val="sysDash"/>
              <a:headEnd type="none"/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44"/>
            <p:cNvGrpSpPr/>
            <p:nvPr/>
          </p:nvGrpSpPr>
          <p:grpSpPr>
            <a:xfrm>
              <a:off x="8400256" y="2563618"/>
              <a:ext cx="2171131" cy="650178"/>
              <a:chOff x="810691" y="4795941"/>
              <a:chExt cx="1544952" cy="650178"/>
            </a:xfrm>
          </p:grpSpPr>
          <p:sp>
            <p:nvSpPr>
              <p:cNvPr id="15" name="TextBox 45"/>
              <p:cNvSpPr txBox="1"/>
              <p:nvPr/>
            </p:nvSpPr>
            <p:spPr>
              <a:xfrm>
                <a:off x="814300" y="4795941"/>
                <a:ext cx="973474" cy="215444"/>
              </a:xfrm>
              <a:prstGeom prst="rect">
                <a:avLst/>
              </a:prstGeom>
            </p:spPr>
            <p:txBody>
              <a:bodyPr vert="horz" wrap="none" lIns="144000" tIns="0" rIns="144000" bIns="0" anchor="ctr">
                <a:norm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1400" b="1" dirty="0">
                    <a:solidFill>
                      <a:schemeClr val="accent4"/>
                    </a:solidFill>
                  </a:rPr>
                  <a:t>Enter the title text</a:t>
                </a:r>
              </a:p>
            </p:txBody>
          </p:sp>
          <p:sp>
            <p:nvSpPr>
              <p:cNvPr id="16" name="TextBox 46"/>
              <p:cNvSpPr txBox="1"/>
              <p:nvPr/>
            </p:nvSpPr>
            <p:spPr>
              <a:xfrm>
                <a:off x="810691" y="5030621"/>
                <a:ext cx="1544952" cy="415498"/>
              </a:xfrm>
              <a:prstGeom prst="rect">
                <a:avLst/>
              </a:prstGeom>
            </p:spPr>
            <p:txBody>
              <a:bodyPr vert="horz" wrap="square" lIns="144000" tIns="0" rIns="144000" bIns="0" anchor="ctr">
                <a:normAutofit fontScale="92500" lnSpcReduction="10000"/>
              </a:bodyPr>
              <a:lstStyle/>
              <a:p>
                <a:pPr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altLang="en-US" sz="900" dirty="0">
                    <a:solidFill>
                      <a:schemeClr val="tx1"/>
                    </a:solidFill>
                  </a:rPr>
                  <a:t>Please replace the text content copy your content to this</a:t>
                </a:r>
                <a:br>
                  <a:rPr lang="zh-CN" altLang="en-US" sz="900" dirty="0">
                    <a:solidFill>
                      <a:schemeClr val="tx1"/>
                    </a:solidFill>
                  </a:rPr>
                </a:br>
                <a:endParaRPr lang="zh-CN" altLang="en-US" sz="9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1" name="千图PPT彼岸天：ID 8661124库_组合 50"/>
          <p:cNvGrpSpPr/>
          <p:nvPr>
            <p:custDataLst>
              <p:tags r:id="rId6"/>
            </p:custDataLst>
          </p:nvPr>
        </p:nvGrpSpPr>
        <p:grpSpPr>
          <a:xfrm>
            <a:off x="6797339" y="3588647"/>
            <a:ext cx="3774048" cy="650178"/>
            <a:chOff x="6797339" y="3588647"/>
            <a:chExt cx="3774048" cy="650178"/>
          </a:xfrm>
        </p:grpSpPr>
        <p:cxnSp>
          <p:nvCxnSpPr>
            <p:cNvPr id="44" name="Straight Connector 209"/>
            <p:cNvCxnSpPr/>
            <p:nvPr/>
          </p:nvCxnSpPr>
          <p:spPr>
            <a:xfrm>
              <a:off x="6797339" y="3876321"/>
              <a:ext cx="1442248" cy="0"/>
            </a:xfrm>
            <a:prstGeom prst="line">
              <a:avLst/>
            </a:prstGeom>
            <a:ln w="12700" cmpd="sng">
              <a:solidFill>
                <a:schemeClr val="accent4"/>
              </a:solidFill>
              <a:prstDash val="sysDash"/>
              <a:headEnd type="none"/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47"/>
            <p:cNvGrpSpPr/>
            <p:nvPr/>
          </p:nvGrpSpPr>
          <p:grpSpPr>
            <a:xfrm>
              <a:off x="8400256" y="3588647"/>
              <a:ext cx="2171131" cy="650178"/>
              <a:chOff x="810691" y="4795941"/>
              <a:chExt cx="1544952" cy="650178"/>
            </a:xfrm>
          </p:grpSpPr>
          <p:sp>
            <p:nvSpPr>
              <p:cNvPr id="13" name="TextBox 48"/>
              <p:cNvSpPr txBox="1"/>
              <p:nvPr/>
            </p:nvSpPr>
            <p:spPr>
              <a:xfrm>
                <a:off x="814300" y="4795941"/>
                <a:ext cx="973474" cy="215444"/>
              </a:xfrm>
              <a:prstGeom prst="rect">
                <a:avLst/>
              </a:prstGeom>
            </p:spPr>
            <p:txBody>
              <a:bodyPr vert="horz" wrap="none" lIns="144000" tIns="0" rIns="144000" bIns="0" anchor="ctr">
                <a:norm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1400" b="1" dirty="0">
                    <a:solidFill>
                      <a:schemeClr val="accent4"/>
                    </a:solidFill>
                  </a:rPr>
                  <a:t>Enter the title text</a:t>
                </a:r>
              </a:p>
            </p:txBody>
          </p:sp>
          <p:sp>
            <p:nvSpPr>
              <p:cNvPr id="14" name="TextBox 49"/>
              <p:cNvSpPr txBox="1"/>
              <p:nvPr/>
            </p:nvSpPr>
            <p:spPr>
              <a:xfrm>
                <a:off x="810691" y="5030621"/>
                <a:ext cx="1544952" cy="415498"/>
              </a:xfrm>
              <a:prstGeom prst="rect">
                <a:avLst/>
              </a:prstGeom>
            </p:spPr>
            <p:txBody>
              <a:bodyPr vert="horz" wrap="square" lIns="144000" tIns="0" rIns="144000" bIns="0" anchor="ctr">
                <a:normAutofit fontScale="92500" lnSpcReduction="10000"/>
              </a:bodyPr>
              <a:lstStyle/>
              <a:p>
                <a:pPr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altLang="en-US" sz="900" dirty="0">
                    <a:solidFill>
                      <a:schemeClr val="tx1"/>
                    </a:solidFill>
                  </a:rPr>
                  <a:t>Please replace the text content copy your content to this</a:t>
                </a:r>
                <a:br>
                  <a:rPr lang="zh-CN" altLang="en-US" sz="900" dirty="0">
                    <a:solidFill>
                      <a:schemeClr val="tx1"/>
                    </a:solidFill>
                  </a:rPr>
                </a:br>
                <a:endParaRPr lang="zh-CN" altLang="en-US" sz="9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0" name="千图PPT彼岸天：ID 8661124库_组合 49"/>
          <p:cNvGrpSpPr/>
          <p:nvPr>
            <p:custDataLst>
              <p:tags r:id="rId7"/>
            </p:custDataLst>
          </p:nvPr>
        </p:nvGrpSpPr>
        <p:grpSpPr>
          <a:xfrm>
            <a:off x="6452174" y="4613677"/>
            <a:ext cx="4119213" cy="650178"/>
            <a:chOff x="6452174" y="4613677"/>
            <a:chExt cx="4119213" cy="650178"/>
          </a:xfrm>
        </p:grpSpPr>
        <p:cxnSp>
          <p:nvCxnSpPr>
            <p:cNvPr id="45" name="Straight Connector 210"/>
            <p:cNvCxnSpPr/>
            <p:nvPr/>
          </p:nvCxnSpPr>
          <p:spPr>
            <a:xfrm>
              <a:off x="6452174" y="4662622"/>
              <a:ext cx="1787412" cy="0"/>
            </a:xfrm>
            <a:prstGeom prst="line">
              <a:avLst/>
            </a:prstGeom>
            <a:ln w="12700" cmpd="sng">
              <a:solidFill>
                <a:schemeClr val="accent2"/>
              </a:solidFill>
              <a:prstDash val="sysDash"/>
              <a:headEnd type="none"/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50"/>
            <p:cNvGrpSpPr/>
            <p:nvPr/>
          </p:nvGrpSpPr>
          <p:grpSpPr>
            <a:xfrm>
              <a:off x="8400256" y="4613677"/>
              <a:ext cx="2171131" cy="650178"/>
              <a:chOff x="810691" y="4795941"/>
              <a:chExt cx="1544952" cy="650178"/>
            </a:xfrm>
          </p:grpSpPr>
          <p:sp>
            <p:nvSpPr>
              <p:cNvPr id="11" name="TextBox 51"/>
              <p:cNvSpPr txBox="1"/>
              <p:nvPr/>
            </p:nvSpPr>
            <p:spPr>
              <a:xfrm>
                <a:off x="814300" y="4795941"/>
                <a:ext cx="973474" cy="215444"/>
              </a:xfrm>
              <a:prstGeom prst="rect">
                <a:avLst/>
              </a:prstGeom>
            </p:spPr>
            <p:txBody>
              <a:bodyPr vert="horz" wrap="none" lIns="144000" tIns="0" rIns="144000" bIns="0" anchor="ctr">
                <a:norm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1400" b="1" dirty="0">
                    <a:solidFill>
                      <a:schemeClr val="accent2"/>
                    </a:solidFill>
                  </a:rPr>
                  <a:t>Enter the title text</a:t>
                </a:r>
              </a:p>
            </p:txBody>
          </p:sp>
          <p:sp>
            <p:nvSpPr>
              <p:cNvPr id="12" name="TextBox 52"/>
              <p:cNvSpPr txBox="1"/>
              <p:nvPr/>
            </p:nvSpPr>
            <p:spPr>
              <a:xfrm>
                <a:off x="810691" y="5030621"/>
                <a:ext cx="1544952" cy="415498"/>
              </a:xfrm>
              <a:prstGeom prst="rect">
                <a:avLst/>
              </a:prstGeom>
            </p:spPr>
            <p:txBody>
              <a:bodyPr vert="horz" wrap="square" lIns="144000" tIns="0" rIns="144000" bIns="0" anchor="ctr">
                <a:normAutofit fontScale="92500" lnSpcReduction="10000"/>
              </a:bodyPr>
              <a:lstStyle/>
              <a:p>
                <a:pPr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altLang="en-US" sz="900" dirty="0">
                    <a:solidFill>
                      <a:schemeClr val="tx1"/>
                    </a:solidFill>
                  </a:rPr>
                  <a:t>Please replace the text content copy your content to this</a:t>
                </a:r>
                <a:br>
                  <a:rPr lang="zh-CN" altLang="en-US" sz="900" dirty="0">
                    <a:solidFill>
                      <a:schemeClr val="tx1"/>
                    </a:solidFill>
                  </a:rPr>
                </a:br>
                <a:endParaRPr lang="zh-CN" altLang="en-US" sz="9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3" name="矩形 2"/>
          <p:cNvSpPr/>
          <p:nvPr userDrawn="1"/>
        </p:nvSpPr>
        <p:spPr>
          <a:xfrm>
            <a:off x="4605038" y="453522"/>
            <a:ext cx="2646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spc="300" dirty="0">
                <a:solidFill>
                  <a:schemeClr val="tx1"/>
                </a:solidFill>
                <a:latin typeface="造字工房俊雅（非商用）常规体" pitchFamily="50" charset="-122"/>
                <a:ea typeface="造字工房俊雅（非商用）常规体" pitchFamily="50" charset="-122"/>
              </a:rPr>
              <a:t>Please enter the title here</a:t>
            </a:r>
            <a:endParaRPr lang="en-US" altLang="zh-CN" sz="2800" spc="300" dirty="0">
              <a:solidFill>
                <a:schemeClr val="tx1"/>
              </a:solidFill>
              <a:latin typeface="造字工房俊雅（非商用）常规体" pitchFamily="50" charset="-122"/>
              <a:ea typeface="造字工房俊雅（非商用）常规体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千图PPT彼岸天：ID 8661124库_组合 50"/>
          <p:cNvGrpSpPr/>
          <p:nvPr>
            <p:custDataLst>
              <p:tags r:id="rId1"/>
            </p:custDataLst>
          </p:nvPr>
        </p:nvGrpSpPr>
        <p:grpSpPr>
          <a:xfrm>
            <a:off x="3827513" y="1179763"/>
            <a:ext cx="4808356" cy="4808356"/>
            <a:chOff x="3827513" y="1179763"/>
            <a:chExt cx="4808356" cy="4808356"/>
          </a:xfrm>
        </p:grpSpPr>
        <p:sp>
          <p:nvSpPr>
            <p:cNvPr id="4" name="Diamond 46"/>
            <p:cNvSpPr/>
            <p:nvPr/>
          </p:nvSpPr>
          <p:spPr>
            <a:xfrm>
              <a:off x="3827513" y="1179763"/>
              <a:ext cx="4808356" cy="4808356"/>
            </a:xfrm>
            <a:prstGeom prst="diamond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TextBox 7"/>
            <p:cNvSpPr txBox="1"/>
            <p:nvPr/>
          </p:nvSpPr>
          <p:spPr>
            <a:xfrm rot="18900000">
              <a:off x="5531279" y="1834571"/>
              <a:ext cx="800220" cy="338554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z="1600" b="1">
                  <a:solidFill>
                    <a:schemeClr val="bg1"/>
                  </a:solidFill>
                </a:rPr>
                <a:t>Keywords</a:t>
              </a:r>
            </a:p>
          </p:txBody>
        </p:sp>
      </p:grpSp>
      <p:grpSp>
        <p:nvGrpSpPr>
          <p:cNvPr id="50" name="千图PPT彼岸天：ID 8661124库_组合 49"/>
          <p:cNvGrpSpPr/>
          <p:nvPr>
            <p:custDataLst>
              <p:tags r:id="rId2"/>
            </p:custDataLst>
          </p:nvPr>
        </p:nvGrpSpPr>
        <p:grpSpPr>
          <a:xfrm>
            <a:off x="4286456" y="2106091"/>
            <a:ext cx="3882028" cy="3882028"/>
            <a:chOff x="4286456" y="2106091"/>
            <a:chExt cx="3882028" cy="3882028"/>
          </a:xfrm>
        </p:grpSpPr>
        <p:sp>
          <p:nvSpPr>
            <p:cNvPr id="5" name="Diamond 2"/>
            <p:cNvSpPr/>
            <p:nvPr/>
          </p:nvSpPr>
          <p:spPr>
            <a:xfrm>
              <a:off x="4286456" y="2106091"/>
              <a:ext cx="3882028" cy="3882028"/>
            </a:xfrm>
            <a:prstGeom prst="diamond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TextBox 6"/>
            <p:cNvSpPr txBox="1"/>
            <p:nvPr/>
          </p:nvSpPr>
          <p:spPr>
            <a:xfrm rot="18900000">
              <a:off x="5439420" y="2713219"/>
              <a:ext cx="800220" cy="338554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z="1600" b="1">
                  <a:solidFill>
                    <a:schemeClr val="bg1"/>
                  </a:solidFill>
                </a:rPr>
                <a:t>Keywords</a:t>
              </a:r>
            </a:p>
          </p:txBody>
        </p:sp>
      </p:grpSp>
      <p:grpSp>
        <p:nvGrpSpPr>
          <p:cNvPr id="49" name="千图PPT彼岸天：ID 8661124库_组合 48"/>
          <p:cNvGrpSpPr/>
          <p:nvPr>
            <p:custDataLst>
              <p:tags r:id="rId3"/>
            </p:custDataLst>
          </p:nvPr>
        </p:nvGrpSpPr>
        <p:grpSpPr>
          <a:xfrm>
            <a:off x="4674658" y="2882496"/>
            <a:ext cx="3105623" cy="3105623"/>
            <a:chOff x="4674658" y="2882496"/>
            <a:chExt cx="3105623" cy="3105623"/>
          </a:xfrm>
        </p:grpSpPr>
        <p:sp>
          <p:nvSpPr>
            <p:cNvPr id="6" name="Diamond 3"/>
            <p:cNvSpPr/>
            <p:nvPr/>
          </p:nvSpPr>
          <p:spPr>
            <a:xfrm>
              <a:off x="4674658" y="2882496"/>
              <a:ext cx="3105623" cy="3105623"/>
            </a:xfrm>
            <a:prstGeom prst="diamond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TextBox 5"/>
            <p:cNvSpPr txBox="1"/>
            <p:nvPr/>
          </p:nvSpPr>
          <p:spPr>
            <a:xfrm rot="18900000">
              <a:off x="5342237" y="3633303"/>
              <a:ext cx="800220" cy="338554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z="1600" b="1">
                  <a:solidFill>
                    <a:schemeClr val="bg1"/>
                  </a:solidFill>
                </a:rPr>
                <a:t>Keywords</a:t>
              </a:r>
            </a:p>
          </p:txBody>
        </p:sp>
      </p:grpSp>
      <p:grpSp>
        <p:nvGrpSpPr>
          <p:cNvPr id="2" name="千图PPT彼岸天：ID 8661124库_组合 1"/>
          <p:cNvGrpSpPr/>
          <p:nvPr>
            <p:custDataLst>
              <p:tags r:id="rId4"/>
            </p:custDataLst>
          </p:nvPr>
        </p:nvGrpSpPr>
        <p:grpSpPr>
          <a:xfrm>
            <a:off x="5062861" y="3658901"/>
            <a:ext cx="2394812" cy="2329218"/>
            <a:chOff x="5062861" y="3658901"/>
            <a:chExt cx="2394812" cy="2329218"/>
          </a:xfrm>
        </p:grpSpPr>
        <p:sp>
          <p:nvSpPr>
            <p:cNvPr id="7" name="Diamond 4"/>
            <p:cNvSpPr/>
            <p:nvPr/>
          </p:nvSpPr>
          <p:spPr>
            <a:xfrm>
              <a:off x="5062861" y="3658901"/>
              <a:ext cx="2329217" cy="2329218"/>
            </a:xfrm>
            <a:prstGeom prst="diamond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1" name="Group 8"/>
            <p:cNvGrpSpPr/>
            <p:nvPr/>
          </p:nvGrpSpPr>
          <p:grpSpPr>
            <a:xfrm>
              <a:off x="6019877" y="4129306"/>
              <a:ext cx="427734" cy="536499"/>
              <a:chOff x="9985375" y="3051175"/>
              <a:chExt cx="649288" cy="814388"/>
            </a:xfrm>
            <a:solidFill>
              <a:schemeClr val="bg1"/>
            </a:solidFill>
          </p:grpSpPr>
          <p:sp>
            <p:nvSpPr>
              <p:cNvPr id="47" name="Freeform: Shape 44"/>
              <p:cNvSpPr/>
              <p:nvPr/>
            </p:nvSpPr>
            <p:spPr bwMode="auto">
              <a:xfrm>
                <a:off x="10088563" y="3051175"/>
                <a:ext cx="442913" cy="198438"/>
              </a:xfrm>
              <a:custGeom>
                <a:avLst/>
                <a:gdLst>
                  <a:gd name="T0" fmla="*/ 98 w 116"/>
                  <a:gd name="T1" fmla="*/ 52 h 52"/>
                  <a:gd name="T2" fmla="*/ 110 w 116"/>
                  <a:gd name="T3" fmla="*/ 17 h 52"/>
                  <a:gd name="T4" fmla="*/ 81 w 116"/>
                  <a:gd name="T5" fmla="*/ 22 h 52"/>
                  <a:gd name="T6" fmla="*/ 58 w 116"/>
                  <a:gd name="T7" fmla="*/ 0 h 52"/>
                  <a:gd name="T8" fmla="*/ 35 w 116"/>
                  <a:gd name="T9" fmla="*/ 22 h 52"/>
                  <a:gd name="T10" fmla="*/ 7 w 116"/>
                  <a:gd name="T11" fmla="*/ 17 h 52"/>
                  <a:gd name="T12" fmla="*/ 18 w 116"/>
                  <a:gd name="T13" fmla="*/ 52 h 52"/>
                  <a:gd name="T14" fmla="*/ 98 w 116"/>
                  <a:gd name="T1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6" h="52">
                    <a:moveTo>
                      <a:pt x="98" y="52"/>
                    </a:moveTo>
                    <a:cubicBezTo>
                      <a:pt x="111" y="40"/>
                      <a:pt x="116" y="24"/>
                      <a:pt x="110" y="17"/>
                    </a:cubicBezTo>
                    <a:cubicBezTo>
                      <a:pt x="104" y="12"/>
                      <a:pt x="93" y="14"/>
                      <a:pt x="81" y="22"/>
                    </a:cubicBezTo>
                    <a:cubicBezTo>
                      <a:pt x="78" y="9"/>
                      <a:pt x="69" y="0"/>
                      <a:pt x="58" y="0"/>
                    </a:cubicBezTo>
                    <a:cubicBezTo>
                      <a:pt x="47" y="0"/>
                      <a:pt x="38" y="9"/>
                      <a:pt x="35" y="22"/>
                    </a:cubicBezTo>
                    <a:cubicBezTo>
                      <a:pt x="24" y="14"/>
                      <a:pt x="12" y="12"/>
                      <a:pt x="7" y="17"/>
                    </a:cubicBezTo>
                    <a:cubicBezTo>
                      <a:pt x="0" y="24"/>
                      <a:pt x="5" y="40"/>
                      <a:pt x="18" y="52"/>
                    </a:cubicBezTo>
                    <a:lnTo>
                      <a:pt x="98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" name="Freeform: Shape 45"/>
              <p:cNvSpPr/>
              <p:nvPr/>
            </p:nvSpPr>
            <p:spPr bwMode="auto">
              <a:xfrm>
                <a:off x="9985375" y="3298825"/>
                <a:ext cx="649288" cy="566738"/>
              </a:xfrm>
              <a:custGeom>
                <a:avLst/>
                <a:gdLst>
                  <a:gd name="T0" fmla="*/ 165 w 170"/>
                  <a:gd name="T1" fmla="*/ 95 h 149"/>
                  <a:gd name="T2" fmla="*/ 165 w 170"/>
                  <a:gd name="T3" fmla="*/ 95 h 149"/>
                  <a:gd name="T4" fmla="*/ 170 w 170"/>
                  <a:gd name="T5" fmla="*/ 66 h 149"/>
                  <a:gd name="T6" fmla="*/ 132 w 170"/>
                  <a:gd name="T7" fmla="*/ 0 h 149"/>
                  <a:gd name="T8" fmla="*/ 38 w 170"/>
                  <a:gd name="T9" fmla="*/ 0 h 149"/>
                  <a:gd name="T10" fmla="*/ 0 w 170"/>
                  <a:gd name="T11" fmla="*/ 66 h 149"/>
                  <a:gd name="T12" fmla="*/ 9 w 170"/>
                  <a:gd name="T13" fmla="*/ 101 h 149"/>
                  <a:gd name="T14" fmla="*/ 12 w 170"/>
                  <a:gd name="T15" fmla="*/ 114 h 149"/>
                  <a:gd name="T16" fmla="*/ 10 w 170"/>
                  <a:gd name="T17" fmla="*/ 136 h 149"/>
                  <a:gd name="T18" fmla="*/ 43 w 170"/>
                  <a:gd name="T19" fmla="*/ 142 h 149"/>
                  <a:gd name="T20" fmla="*/ 43 w 170"/>
                  <a:gd name="T21" fmla="*/ 142 h 149"/>
                  <a:gd name="T22" fmla="*/ 61 w 170"/>
                  <a:gd name="T23" fmla="*/ 142 h 149"/>
                  <a:gd name="T24" fmla="*/ 61 w 170"/>
                  <a:gd name="T25" fmla="*/ 142 h 149"/>
                  <a:gd name="T26" fmla="*/ 85 w 170"/>
                  <a:gd name="T27" fmla="*/ 146 h 149"/>
                  <a:gd name="T28" fmla="*/ 110 w 170"/>
                  <a:gd name="T29" fmla="*/ 142 h 149"/>
                  <a:gd name="T30" fmla="*/ 110 w 170"/>
                  <a:gd name="T31" fmla="*/ 142 h 149"/>
                  <a:gd name="T32" fmla="*/ 127 w 170"/>
                  <a:gd name="T33" fmla="*/ 142 h 149"/>
                  <a:gd name="T34" fmla="*/ 160 w 170"/>
                  <a:gd name="T35" fmla="*/ 136 h 149"/>
                  <a:gd name="T36" fmla="*/ 158 w 170"/>
                  <a:gd name="T37" fmla="*/ 115 h 149"/>
                  <a:gd name="T38" fmla="*/ 158 w 170"/>
                  <a:gd name="T39" fmla="*/ 115 h 149"/>
                  <a:gd name="T40" fmla="*/ 162 w 170"/>
                  <a:gd name="T41" fmla="*/ 101 h 149"/>
                  <a:gd name="T42" fmla="*/ 165 w 170"/>
                  <a:gd name="T43" fmla="*/ 95 h 149"/>
                  <a:gd name="T44" fmla="*/ 91 w 170"/>
                  <a:gd name="T45" fmla="*/ 113 h 149"/>
                  <a:gd name="T46" fmla="*/ 79 w 170"/>
                  <a:gd name="T47" fmla="*/ 113 h 149"/>
                  <a:gd name="T48" fmla="*/ 79 w 170"/>
                  <a:gd name="T49" fmla="*/ 102 h 149"/>
                  <a:gd name="T50" fmla="*/ 58 w 170"/>
                  <a:gd name="T51" fmla="*/ 96 h 149"/>
                  <a:gd name="T52" fmla="*/ 62 w 170"/>
                  <a:gd name="T53" fmla="*/ 83 h 149"/>
                  <a:gd name="T54" fmla="*/ 81 w 170"/>
                  <a:gd name="T55" fmla="*/ 88 h 149"/>
                  <a:gd name="T56" fmla="*/ 92 w 170"/>
                  <a:gd name="T57" fmla="*/ 83 h 149"/>
                  <a:gd name="T58" fmla="*/ 80 w 170"/>
                  <a:gd name="T59" fmla="*/ 75 h 149"/>
                  <a:gd name="T60" fmla="*/ 59 w 170"/>
                  <a:gd name="T61" fmla="*/ 55 h 149"/>
                  <a:gd name="T62" fmla="*/ 80 w 170"/>
                  <a:gd name="T63" fmla="*/ 37 h 149"/>
                  <a:gd name="T64" fmla="*/ 80 w 170"/>
                  <a:gd name="T65" fmla="*/ 25 h 149"/>
                  <a:gd name="T66" fmla="*/ 92 w 170"/>
                  <a:gd name="T67" fmla="*/ 25 h 149"/>
                  <a:gd name="T68" fmla="*/ 92 w 170"/>
                  <a:gd name="T69" fmla="*/ 37 h 149"/>
                  <a:gd name="T70" fmla="*/ 109 w 170"/>
                  <a:gd name="T71" fmla="*/ 41 h 149"/>
                  <a:gd name="T72" fmla="*/ 105 w 170"/>
                  <a:gd name="T73" fmla="*/ 54 h 149"/>
                  <a:gd name="T74" fmla="*/ 89 w 170"/>
                  <a:gd name="T75" fmla="*/ 50 h 149"/>
                  <a:gd name="T76" fmla="*/ 80 w 170"/>
                  <a:gd name="T77" fmla="*/ 54 h 149"/>
                  <a:gd name="T78" fmla="*/ 92 w 170"/>
                  <a:gd name="T79" fmla="*/ 62 h 149"/>
                  <a:gd name="T80" fmla="*/ 112 w 170"/>
                  <a:gd name="T81" fmla="*/ 82 h 149"/>
                  <a:gd name="T82" fmla="*/ 91 w 170"/>
                  <a:gd name="T83" fmla="*/ 101 h 149"/>
                  <a:gd name="T84" fmla="*/ 91 w 170"/>
                  <a:gd name="T85" fmla="*/ 113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70" h="149">
                    <a:moveTo>
                      <a:pt x="165" y="95"/>
                    </a:moveTo>
                    <a:cubicBezTo>
                      <a:pt x="165" y="95"/>
                      <a:pt x="165" y="95"/>
                      <a:pt x="165" y="95"/>
                    </a:cubicBezTo>
                    <a:cubicBezTo>
                      <a:pt x="168" y="86"/>
                      <a:pt x="170" y="76"/>
                      <a:pt x="170" y="66"/>
                    </a:cubicBezTo>
                    <a:cubicBezTo>
                      <a:pt x="170" y="39"/>
                      <a:pt x="155" y="14"/>
                      <a:pt x="132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15" y="14"/>
                      <a:pt x="0" y="39"/>
                      <a:pt x="0" y="66"/>
                    </a:cubicBezTo>
                    <a:cubicBezTo>
                      <a:pt x="0" y="79"/>
                      <a:pt x="3" y="91"/>
                      <a:pt x="9" y="101"/>
                    </a:cubicBezTo>
                    <a:cubicBezTo>
                      <a:pt x="11" y="106"/>
                      <a:pt x="13" y="112"/>
                      <a:pt x="12" y="114"/>
                    </a:cubicBezTo>
                    <a:cubicBezTo>
                      <a:pt x="8" y="121"/>
                      <a:pt x="7" y="129"/>
                      <a:pt x="10" y="136"/>
                    </a:cubicBezTo>
                    <a:cubicBezTo>
                      <a:pt x="16" y="146"/>
                      <a:pt x="30" y="148"/>
                      <a:pt x="43" y="142"/>
                    </a:cubicBezTo>
                    <a:cubicBezTo>
                      <a:pt x="43" y="142"/>
                      <a:pt x="43" y="142"/>
                      <a:pt x="43" y="142"/>
                    </a:cubicBezTo>
                    <a:cubicBezTo>
                      <a:pt x="43" y="142"/>
                      <a:pt x="50" y="139"/>
                      <a:pt x="61" y="142"/>
                    </a:cubicBezTo>
                    <a:cubicBezTo>
                      <a:pt x="61" y="142"/>
                      <a:pt x="61" y="142"/>
                      <a:pt x="61" y="142"/>
                    </a:cubicBezTo>
                    <a:cubicBezTo>
                      <a:pt x="69" y="144"/>
                      <a:pt x="77" y="146"/>
                      <a:pt x="85" y="146"/>
                    </a:cubicBezTo>
                    <a:cubicBezTo>
                      <a:pt x="94" y="146"/>
                      <a:pt x="102" y="144"/>
                      <a:pt x="110" y="142"/>
                    </a:cubicBezTo>
                    <a:cubicBezTo>
                      <a:pt x="110" y="142"/>
                      <a:pt x="110" y="142"/>
                      <a:pt x="110" y="142"/>
                    </a:cubicBezTo>
                    <a:cubicBezTo>
                      <a:pt x="119" y="140"/>
                      <a:pt x="125" y="141"/>
                      <a:pt x="127" y="142"/>
                    </a:cubicBezTo>
                    <a:cubicBezTo>
                      <a:pt x="140" y="149"/>
                      <a:pt x="154" y="146"/>
                      <a:pt x="160" y="136"/>
                    </a:cubicBezTo>
                    <a:cubicBezTo>
                      <a:pt x="163" y="130"/>
                      <a:pt x="163" y="122"/>
                      <a:pt x="158" y="115"/>
                    </a:cubicBezTo>
                    <a:cubicBezTo>
                      <a:pt x="158" y="115"/>
                      <a:pt x="158" y="115"/>
                      <a:pt x="158" y="115"/>
                    </a:cubicBezTo>
                    <a:cubicBezTo>
                      <a:pt x="157" y="113"/>
                      <a:pt x="160" y="106"/>
                      <a:pt x="162" y="101"/>
                    </a:cubicBezTo>
                    <a:cubicBezTo>
                      <a:pt x="163" y="99"/>
                      <a:pt x="165" y="95"/>
                      <a:pt x="165" y="95"/>
                    </a:cubicBezTo>
                    <a:close/>
                    <a:moveTo>
                      <a:pt x="91" y="113"/>
                    </a:moveTo>
                    <a:cubicBezTo>
                      <a:pt x="79" y="113"/>
                      <a:pt x="79" y="113"/>
                      <a:pt x="79" y="113"/>
                    </a:cubicBezTo>
                    <a:cubicBezTo>
                      <a:pt x="79" y="102"/>
                      <a:pt x="79" y="102"/>
                      <a:pt x="79" y="102"/>
                    </a:cubicBezTo>
                    <a:cubicBezTo>
                      <a:pt x="71" y="101"/>
                      <a:pt x="63" y="99"/>
                      <a:pt x="58" y="96"/>
                    </a:cubicBezTo>
                    <a:cubicBezTo>
                      <a:pt x="62" y="83"/>
                      <a:pt x="62" y="83"/>
                      <a:pt x="62" y="83"/>
                    </a:cubicBezTo>
                    <a:cubicBezTo>
                      <a:pt x="66" y="85"/>
                      <a:pt x="75" y="88"/>
                      <a:pt x="81" y="88"/>
                    </a:cubicBezTo>
                    <a:cubicBezTo>
                      <a:pt x="87" y="88"/>
                      <a:pt x="92" y="86"/>
                      <a:pt x="92" y="83"/>
                    </a:cubicBezTo>
                    <a:cubicBezTo>
                      <a:pt x="92" y="80"/>
                      <a:pt x="90" y="78"/>
                      <a:pt x="80" y="75"/>
                    </a:cubicBezTo>
                    <a:cubicBezTo>
                      <a:pt x="65" y="70"/>
                      <a:pt x="59" y="65"/>
                      <a:pt x="59" y="55"/>
                    </a:cubicBezTo>
                    <a:cubicBezTo>
                      <a:pt x="59" y="46"/>
                      <a:pt x="67" y="39"/>
                      <a:pt x="80" y="37"/>
                    </a:cubicBezTo>
                    <a:cubicBezTo>
                      <a:pt x="80" y="25"/>
                      <a:pt x="80" y="25"/>
                      <a:pt x="80" y="25"/>
                    </a:cubicBezTo>
                    <a:cubicBezTo>
                      <a:pt x="92" y="25"/>
                      <a:pt x="92" y="25"/>
                      <a:pt x="92" y="25"/>
                    </a:cubicBezTo>
                    <a:cubicBezTo>
                      <a:pt x="92" y="37"/>
                      <a:pt x="92" y="37"/>
                      <a:pt x="92" y="37"/>
                    </a:cubicBezTo>
                    <a:cubicBezTo>
                      <a:pt x="99" y="37"/>
                      <a:pt x="106" y="39"/>
                      <a:pt x="109" y="41"/>
                    </a:cubicBezTo>
                    <a:cubicBezTo>
                      <a:pt x="105" y="54"/>
                      <a:pt x="105" y="54"/>
                      <a:pt x="105" y="54"/>
                    </a:cubicBezTo>
                    <a:cubicBezTo>
                      <a:pt x="102" y="52"/>
                      <a:pt x="96" y="50"/>
                      <a:pt x="89" y="50"/>
                    </a:cubicBezTo>
                    <a:cubicBezTo>
                      <a:pt x="84" y="50"/>
                      <a:pt x="80" y="51"/>
                      <a:pt x="80" y="54"/>
                    </a:cubicBezTo>
                    <a:cubicBezTo>
                      <a:pt x="80" y="57"/>
                      <a:pt x="81" y="59"/>
                      <a:pt x="92" y="62"/>
                    </a:cubicBezTo>
                    <a:cubicBezTo>
                      <a:pt x="107" y="67"/>
                      <a:pt x="112" y="73"/>
                      <a:pt x="112" y="82"/>
                    </a:cubicBezTo>
                    <a:cubicBezTo>
                      <a:pt x="112" y="91"/>
                      <a:pt x="105" y="99"/>
                      <a:pt x="91" y="101"/>
                    </a:cubicBezTo>
                    <a:lnTo>
                      <a:pt x="91" y="1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2" name="TextBox 9"/>
            <p:cNvSpPr txBox="1"/>
            <p:nvPr/>
          </p:nvSpPr>
          <p:spPr>
            <a:xfrm>
              <a:off x="5821206" y="4833909"/>
              <a:ext cx="800220" cy="338554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z="1600" b="1">
                  <a:solidFill>
                    <a:schemeClr val="bg1"/>
                  </a:solidFill>
                </a:rPr>
                <a:t>Keywords</a:t>
              </a:r>
            </a:p>
          </p:txBody>
        </p:sp>
        <p:cxnSp>
          <p:nvCxnSpPr>
            <p:cNvPr id="15" name="Straight Connector 12"/>
            <p:cNvCxnSpPr/>
            <p:nvPr/>
          </p:nvCxnSpPr>
          <p:spPr>
            <a:xfrm>
              <a:off x="7188460" y="5047077"/>
              <a:ext cx="269213" cy="269213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千图PPT彼岸天：ID 8661124库_组合 52"/>
          <p:cNvGrpSpPr/>
          <p:nvPr>
            <p:custDataLst>
              <p:tags r:id="rId5"/>
            </p:custDataLst>
          </p:nvPr>
        </p:nvGrpSpPr>
        <p:grpSpPr>
          <a:xfrm>
            <a:off x="7202763" y="2036348"/>
            <a:ext cx="4176036" cy="1034006"/>
            <a:chOff x="7202763" y="2036348"/>
            <a:chExt cx="4176036" cy="1034006"/>
          </a:xfrm>
        </p:grpSpPr>
        <p:cxnSp>
          <p:nvCxnSpPr>
            <p:cNvPr id="13" name="Straight Connector 10"/>
            <p:cNvCxnSpPr/>
            <p:nvPr/>
          </p:nvCxnSpPr>
          <p:spPr>
            <a:xfrm flipV="1">
              <a:off x="7202763" y="2487102"/>
              <a:ext cx="583251" cy="583252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1"/>
            <p:cNvCxnSpPr/>
            <p:nvPr/>
          </p:nvCxnSpPr>
          <p:spPr>
            <a:xfrm>
              <a:off x="7780942" y="2487102"/>
              <a:ext cx="674084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reeform: Shape 18"/>
            <p:cNvSpPr/>
            <p:nvPr/>
          </p:nvSpPr>
          <p:spPr bwMode="auto">
            <a:xfrm>
              <a:off x="8579862" y="2243432"/>
              <a:ext cx="421023" cy="423809"/>
            </a:xfrm>
            <a:custGeom>
              <a:avLst/>
              <a:gdLst>
                <a:gd name="T0" fmla="*/ 76 w 151"/>
                <a:gd name="T1" fmla="*/ 0 h 152"/>
                <a:gd name="T2" fmla="*/ 9 w 151"/>
                <a:gd name="T3" fmla="*/ 142 h 152"/>
                <a:gd name="T4" fmla="*/ 0 w 151"/>
                <a:gd name="T5" fmla="*/ 152 h 152"/>
                <a:gd name="T6" fmla="*/ 151 w 151"/>
                <a:gd name="T7" fmla="*/ 38 h 152"/>
                <a:gd name="T8" fmla="*/ 57 w 151"/>
                <a:gd name="T9" fmla="*/ 142 h 152"/>
                <a:gd name="T10" fmla="*/ 28 w 151"/>
                <a:gd name="T11" fmla="*/ 123 h 152"/>
                <a:gd name="T12" fmla="*/ 57 w 151"/>
                <a:gd name="T13" fmla="*/ 142 h 152"/>
                <a:gd name="T14" fmla="*/ 19 w 151"/>
                <a:gd name="T15" fmla="*/ 104 h 152"/>
                <a:gd name="T16" fmla="*/ 66 w 151"/>
                <a:gd name="T17" fmla="*/ 95 h 152"/>
                <a:gd name="T18" fmla="*/ 66 w 151"/>
                <a:gd name="T19" fmla="*/ 85 h 152"/>
                <a:gd name="T20" fmla="*/ 19 w 151"/>
                <a:gd name="T21" fmla="*/ 76 h 152"/>
                <a:gd name="T22" fmla="*/ 66 w 151"/>
                <a:gd name="T23" fmla="*/ 85 h 152"/>
                <a:gd name="T24" fmla="*/ 19 w 151"/>
                <a:gd name="T25" fmla="*/ 66 h 152"/>
                <a:gd name="T26" fmla="*/ 66 w 151"/>
                <a:gd name="T27" fmla="*/ 57 h 152"/>
                <a:gd name="T28" fmla="*/ 66 w 151"/>
                <a:gd name="T29" fmla="*/ 47 h 152"/>
                <a:gd name="T30" fmla="*/ 19 w 151"/>
                <a:gd name="T31" fmla="*/ 38 h 152"/>
                <a:gd name="T32" fmla="*/ 66 w 151"/>
                <a:gd name="T33" fmla="*/ 47 h 152"/>
                <a:gd name="T34" fmla="*/ 19 w 151"/>
                <a:gd name="T35" fmla="*/ 29 h 152"/>
                <a:gd name="T36" fmla="*/ 66 w 151"/>
                <a:gd name="T37" fmla="*/ 19 h 152"/>
                <a:gd name="T38" fmla="*/ 113 w 151"/>
                <a:gd name="T39" fmla="*/ 133 h 152"/>
                <a:gd name="T40" fmla="*/ 95 w 151"/>
                <a:gd name="T41" fmla="*/ 114 h 152"/>
                <a:gd name="T42" fmla="*/ 113 w 151"/>
                <a:gd name="T43" fmla="*/ 133 h 152"/>
                <a:gd name="T44" fmla="*/ 95 w 151"/>
                <a:gd name="T45" fmla="*/ 104 h 152"/>
                <a:gd name="T46" fmla="*/ 113 w 151"/>
                <a:gd name="T47" fmla="*/ 85 h 152"/>
                <a:gd name="T48" fmla="*/ 113 w 151"/>
                <a:gd name="T49" fmla="*/ 76 h 152"/>
                <a:gd name="T50" fmla="*/ 95 w 151"/>
                <a:gd name="T51" fmla="*/ 57 h 152"/>
                <a:gd name="T52" fmla="*/ 113 w 151"/>
                <a:gd name="T53" fmla="*/ 76 h 152"/>
                <a:gd name="T54" fmla="*/ 123 w 151"/>
                <a:gd name="T55" fmla="*/ 133 h 152"/>
                <a:gd name="T56" fmla="*/ 142 w 151"/>
                <a:gd name="T57" fmla="*/ 114 h 152"/>
                <a:gd name="T58" fmla="*/ 142 w 151"/>
                <a:gd name="T59" fmla="*/ 104 h 152"/>
                <a:gd name="T60" fmla="*/ 123 w 151"/>
                <a:gd name="T61" fmla="*/ 85 h 152"/>
                <a:gd name="T62" fmla="*/ 142 w 151"/>
                <a:gd name="T63" fmla="*/ 104 h 152"/>
                <a:gd name="T64" fmla="*/ 123 w 151"/>
                <a:gd name="T65" fmla="*/ 76 h 152"/>
                <a:gd name="T66" fmla="*/ 142 w 151"/>
                <a:gd name="T67" fmla="*/ 5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1" h="152">
                  <a:moveTo>
                    <a:pt x="76" y="38"/>
                  </a:moveTo>
                  <a:lnTo>
                    <a:pt x="76" y="0"/>
                  </a:lnTo>
                  <a:lnTo>
                    <a:pt x="9" y="0"/>
                  </a:lnTo>
                  <a:lnTo>
                    <a:pt x="9" y="142"/>
                  </a:lnTo>
                  <a:lnTo>
                    <a:pt x="0" y="142"/>
                  </a:lnTo>
                  <a:lnTo>
                    <a:pt x="0" y="152"/>
                  </a:lnTo>
                  <a:lnTo>
                    <a:pt x="151" y="152"/>
                  </a:lnTo>
                  <a:lnTo>
                    <a:pt x="151" y="38"/>
                  </a:lnTo>
                  <a:lnTo>
                    <a:pt x="76" y="38"/>
                  </a:lnTo>
                  <a:close/>
                  <a:moveTo>
                    <a:pt x="57" y="142"/>
                  </a:moveTo>
                  <a:lnTo>
                    <a:pt x="28" y="142"/>
                  </a:lnTo>
                  <a:lnTo>
                    <a:pt x="28" y="123"/>
                  </a:lnTo>
                  <a:lnTo>
                    <a:pt x="57" y="123"/>
                  </a:lnTo>
                  <a:lnTo>
                    <a:pt x="57" y="142"/>
                  </a:lnTo>
                  <a:close/>
                  <a:moveTo>
                    <a:pt x="66" y="104"/>
                  </a:moveTo>
                  <a:lnTo>
                    <a:pt x="19" y="104"/>
                  </a:lnTo>
                  <a:lnTo>
                    <a:pt x="19" y="95"/>
                  </a:lnTo>
                  <a:lnTo>
                    <a:pt x="66" y="95"/>
                  </a:lnTo>
                  <a:lnTo>
                    <a:pt x="66" y="104"/>
                  </a:lnTo>
                  <a:close/>
                  <a:moveTo>
                    <a:pt x="66" y="85"/>
                  </a:moveTo>
                  <a:lnTo>
                    <a:pt x="19" y="85"/>
                  </a:lnTo>
                  <a:lnTo>
                    <a:pt x="19" y="76"/>
                  </a:lnTo>
                  <a:lnTo>
                    <a:pt x="66" y="76"/>
                  </a:lnTo>
                  <a:lnTo>
                    <a:pt x="66" y="85"/>
                  </a:lnTo>
                  <a:close/>
                  <a:moveTo>
                    <a:pt x="66" y="66"/>
                  </a:moveTo>
                  <a:lnTo>
                    <a:pt x="19" y="66"/>
                  </a:lnTo>
                  <a:lnTo>
                    <a:pt x="19" y="57"/>
                  </a:lnTo>
                  <a:lnTo>
                    <a:pt x="66" y="57"/>
                  </a:lnTo>
                  <a:lnTo>
                    <a:pt x="66" y="66"/>
                  </a:lnTo>
                  <a:close/>
                  <a:moveTo>
                    <a:pt x="66" y="47"/>
                  </a:moveTo>
                  <a:lnTo>
                    <a:pt x="19" y="47"/>
                  </a:lnTo>
                  <a:lnTo>
                    <a:pt x="19" y="38"/>
                  </a:lnTo>
                  <a:lnTo>
                    <a:pt x="66" y="38"/>
                  </a:lnTo>
                  <a:lnTo>
                    <a:pt x="66" y="47"/>
                  </a:lnTo>
                  <a:close/>
                  <a:moveTo>
                    <a:pt x="66" y="29"/>
                  </a:moveTo>
                  <a:lnTo>
                    <a:pt x="19" y="29"/>
                  </a:lnTo>
                  <a:lnTo>
                    <a:pt x="19" y="19"/>
                  </a:lnTo>
                  <a:lnTo>
                    <a:pt x="66" y="19"/>
                  </a:lnTo>
                  <a:lnTo>
                    <a:pt x="66" y="29"/>
                  </a:lnTo>
                  <a:close/>
                  <a:moveTo>
                    <a:pt x="113" y="133"/>
                  </a:moveTo>
                  <a:lnTo>
                    <a:pt x="95" y="133"/>
                  </a:lnTo>
                  <a:lnTo>
                    <a:pt x="95" y="114"/>
                  </a:lnTo>
                  <a:lnTo>
                    <a:pt x="113" y="114"/>
                  </a:lnTo>
                  <a:lnTo>
                    <a:pt x="113" y="133"/>
                  </a:lnTo>
                  <a:close/>
                  <a:moveTo>
                    <a:pt x="113" y="104"/>
                  </a:moveTo>
                  <a:lnTo>
                    <a:pt x="95" y="104"/>
                  </a:lnTo>
                  <a:lnTo>
                    <a:pt x="95" y="85"/>
                  </a:lnTo>
                  <a:lnTo>
                    <a:pt x="113" y="85"/>
                  </a:lnTo>
                  <a:lnTo>
                    <a:pt x="113" y="104"/>
                  </a:lnTo>
                  <a:close/>
                  <a:moveTo>
                    <a:pt x="113" y="76"/>
                  </a:moveTo>
                  <a:lnTo>
                    <a:pt x="95" y="76"/>
                  </a:lnTo>
                  <a:lnTo>
                    <a:pt x="95" y="57"/>
                  </a:lnTo>
                  <a:lnTo>
                    <a:pt x="113" y="57"/>
                  </a:lnTo>
                  <a:lnTo>
                    <a:pt x="113" y="76"/>
                  </a:lnTo>
                  <a:close/>
                  <a:moveTo>
                    <a:pt x="142" y="133"/>
                  </a:moveTo>
                  <a:lnTo>
                    <a:pt x="123" y="133"/>
                  </a:lnTo>
                  <a:lnTo>
                    <a:pt x="123" y="114"/>
                  </a:lnTo>
                  <a:lnTo>
                    <a:pt x="142" y="114"/>
                  </a:lnTo>
                  <a:lnTo>
                    <a:pt x="142" y="133"/>
                  </a:lnTo>
                  <a:close/>
                  <a:moveTo>
                    <a:pt x="142" y="104"/>
                  </a:moveTo>
                  <a:lnTo>
                    <a:pt x="123" y="104"/>
                  </a:lnTo>
                  <a:lnTo>
                    <a:pt x="123" y="85"/>
                  </a:lnTo>
                  <a:lnTo>
                    <a:pt x="142" y="85"/>
                  </a:lnTo>
                  <a:lnTo>
                    <a:pt x="142" y="104"/>
                  </a:lnTo>
                  <a:close/>
                  <a:moveTo>
                    <a:pt x="142" y="76"/>
                  </a:moveTo>
                  <a:lnTo>
                    <a:pt x="123" y="76"/>
                  </a:lnTo>
                  <a:lnTo>
                    <a:pt x="123" y="57"/>
                  </a:lnTo>
                  <a:lnTo>
                    <a:pt x="142" y="57"/>
                  </a:lnTo>
                  <a:lnTo>
                    <a:pt x="142" y="7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TextBox 21"/>
            <p:cNvSpPr txBox="1"/>
            <p:nvPr/>
          </p:nvSpPr>
          <p:spPr>
            <a:xfrm>
              <a:off x="9048729" y="2036348"/>
              <a:ext cx="1415772" cy="338554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zh-CN" altLang="en-US" sz="1600" b="1" dirty="0"/>
                <a:t>Enter the title text</a:t>
              </a:r>
            </a:p>
          </p:txBody>
        </p:sp>
        <p:sp>
          <p:nvSpPr>
            <p:cNvPr id="25" name="TextBox 22"/>
            <p:cNvSpPr txBox="1"/>
            <p:nvPr/>
          </p:nvSpPr>
          <p:spPr>
            <a:xfrm>
              <a:off x="9048729" y="2421226"/>
              <a:ext cx="2330070" cy="600164"/>
            </a:xfrm>
            <a:prstGeom prst="rect">
              <a:avLst/>
            </a:prstGeom>
            <a:noFill/>
          </p:spPr>
          <p:txBody>
            <a:bodyPr wrap="square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 dirty="0"/>
                <a:t>Please replace the text content copy your content to this</a:t>
              </a:r>
            </a:p>
          </p:txBody>
        </p:sp>
      </p:grpSp>
      <p:grpSp>
        <p:nvGrpSpPr>
          <p:cNvPr id="54" name="千图PPT彼岸天：ID 8661124库_组合 53"/>
          <p:cNvGrpSpPr/>
          <p:nvPr>
            <p:custDataLst>
              <p:tags r:id="rId6"/>
            </p:custDataLst>
          </p:nvPr>
        </p:nvGrpSpPr>
        <p:grpSpPr>
          <a:xfrm>
            <a:off x="7440127" y="4803529"/>
            <a:ext cx="3661521" cy="985043"/>
            <a:chOff x="7440127" y="4803529"/>
            <a:chExt cx="3661521" cy="985043"/>
          </a:xfrm>
        </p:grpSpPr>
        <p:cxnSp>
          <p:nvCxnSpPr>
            <p:cNvPr id="16" name="Straight Arrow Connector 13"/>
            <p:cNvCxnSpPr/>
            <p:nvPr/>
          </p:nvCxnSpPr>
          <p:spPr>
            <a:xfrm rot="10800000" flipH="1">
              <a:off x="7440127" y="5315497"/>
              <a:ext cx="641112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reeform: Shape 20"/>
            <p:cNvSpPr/>
            <p:nvPr/>
          </p:nvSpPr>
          <p:spPr bwMode="auto">
            <a:xfrm>
              <a:off x="8247629" y="5081618"/>
              <a:ext cx="424404" cy="441494"/>
            </a:xfrm>
            <a:custGeom>
              <a:avLst/>
              <a:gdLst>
                <a:gd name="T0" fmla="*/ 121 w 123"/>
                <a:gd name="T1" fmla="*/ 42 h 128"/>
                <a:gd name="T2" fmla="*/ 86 w 123"/>
                <a:gd name="T3" fmla="*/ 34 h 128"/>
                <a:gd name="T4" fmla="*/ 86 w 123"/>
                <a:gd name="T5" fmla="*/ 24 h 128"/>
                <a:gd name="T6" fmla="*/ 38 w 123"/>
                <a:gd name="T7" fmla="*/ 24 h 128"/>
                <a:gd name="T8" fmla="*/ 37 w 123"/>
                <a:gd name="T9" fmla="*/ 34 h 128"/>
                <a:gd name="T10" fmla="*/ 3 w 123"/>
                <a:gd name="T11" fmla="*/ 42 h 128"/>
                <a:gd name="T12" fmla="*/ 0 w 123"/>
                <a:gd name="T13" fmla="*/ 56 h 128"/>
                <a:gd name="T14" fmla="*/ 6 w 123"/>
                <a:gd name="T15" fmla="*/ 91 h 128"/>
                <a:gd name="T16" fmla="*/ 15 w 123"/>
                <a:gd name="T17" fmla="*/ 119 h 128"/>
                <a:gd name="T18" fmla="*/ 27 w 123"/>
                <a:gd name="T19" fmla="*/ 119 h 128"/>
                <a:gd name="T20" fmla="*/ 36 w 123"/>
                <a:gd name="T21" fmla="*/ 91 h 128"/>
                <a:gd name="T22" fmla="*/ 42 w 123"/>
                <a:gd name="T23" fmla="*/ 90 h 128"/>
                <a:gd name="T24" fmla="*/ 54 w 123"/>
                <a:gd name="T25" fmla="*/ 128 h 128"/>
                <a:gd name="T26" fmla="*/ 70 w 123"/>
                <a:gd name="T27" fmla="*/ 128 h 128"/>
                <a:gd name="T28" fmla="*/ 82 w 123"/>
                <a:gd name="T29" fmla="*/ 90 h 128"/>
                <a:gd name="T30" fmla="*/ 88 w 123"/>
                <a:gd name="T31" fmla="*/ 91 h 128"/>
                <a:gd name="T32" fmla="*/ 97 w 123"/>
                <a:gd name="T33" fmla="*/ 119 h 128"/>
                <a:gd name="T34" fmla="*/ 109 w 123"/>
                <a:gd name="T35" fmla="*/ 119 h 128"/>
                <a:gd name="T36" fmla="*/ 118 w 123"/>
                <a:gd name="T37" fmla="*/ 91 h 128"/>
                <a:gd name="T38" fmla="*/ 123 w 123"/>
                <a:gd name="T39" fmla="*/ 56 h 128"/>
                <a:gd name="T40" fmla="*/ 18 w 123"/>
                <a:gd name="T41" fmla="*/ 86 h 128"/>
                <a:gd name="T42" fmla="*/ 15 w 123"/>
                <a:gd name="T43" fmla="*/ 113 h 128"/>
                <a:gd name="T44" fmla="*/ 12 w 123"/>
                <a:gd name="T45" fmla="*/ 86 h 128"/>
                <a:gd name="T46" fmla="*/ 6 w 123"/>
                <a:gd name="T47" fmla="*/ 56 h 128"/>
                <a:gd name="T48" fmla="*/ 9 w 123"/>
                <a:gd name="T49" fmla="*/ 42 h 128"/>
                <a:gd name="T50" fmla="*/ 33 w 123"/>
                <a:gd name="T51" fmla="*/ 42 h 128"/>
                <a:gd name="T52" fmla="*/ 34 w 123"/>
                <a:gd name="T53" fmla="*/ 52 h 128"/>
                <a:gd name="T54" fmla="*/ 35 w 123"/>
                <a:gd name="T55" fmla="*/ 83 h 128"/>
                <a:gd name="T56" fmla="*/ 30 w 123"/>
                <a:gd name="T57" fmla="*/ 110 h 128"/>
                <a:gd name="T58" fmla="*/ 24 w 123"/>
                <a:gd name="T59" fmla="*/ 110 h 128"/>
                <a:gd name="T60" fmla="*/ 58 w 123"/>
                <a:gd name="T61" fmla="*/ 83 h 128"/>
                <a:gd name="T62" fmla="*/ 54 w 123"/>
                <a:gd name="T63" fmla="*/ 120 h 128"/>
                <a:gd name="T64" fmla="*/ 50 w 123"/>
                <a:gd name="T65" fmla="*/ 84 h 128"/>
                <a:gd name="T66" fmla="*/ 42 w 123"/>
                <a:gd name="T67" fmla="*/ 56 h 128"/>
                <a:gd name="T68" fmla="*/ 42 w 123"/>
                <a:gd name="T69" fmla="*/ 44 h 128"/>
                <a:gd name="T70" fmla="*/ 46 w 123"/>
                <a:gd name="T71" fmla="*/ 24 h 128"/>
                <a:gd name="T72" fmla="*/ 78 w 123"/>
                <a:gd name="T73" fmla="*/ 24 h 128"/>
                <a:gd name="T74" fmla="*/ 82 w 123"/>
                <a:gd name="T75" fmla="*/ 44 h 128"/>
                <a:gd name="T76" fmla="*/ 82 w 123"/>
                <a:gd name="T77" fmla="*/ 76 h 128"/>
                <a:gd name="T78" fmla="*/ 74 w 123"/>
                <a:gd name="T79" fmla="*/ 116 h 128"/>
                <a:gd name="T80" fmla="*/ 66 w 123"/>
                <a:gd name="T81" fmla="*/ 116 h 128"/>
                <a:gd name="T82" fmla="*/ 58 w 123"/>
                <a:gd name="T83" fmla="*/ 83 h 128"/>
                <a:gd name="T84" fmla="*/ 100 w 123"/>
                <a:gd name="T85" fmla="*/ 110 h 128"/>
                <a:gd name="T86" fmla="*/ 94 w 123"/>
                <a:gd name="T87" fmla="*/ 110 h 128"/>
                <a:gd name="T88" fmla="*/ 88 w 123"/>
                <a:gd name="T89" fmla="*/ 83 h 128"/>
                <a:gd name="T90" fmla="*/ 90 w 123"/>
                <a:gd name="T91" fmla="*/ 52 h 128"/>
                <a:gd name="T92" fmla="*/ 91 w 123"/>
                <a:gd name="T93" fmla="*/ 42 h 128"/>
                <a:gd name="T94" fmla="*/ 115 w 123"/>
                <a:gd name="T95" fmla="*/ 42 h 128"/>
                <a:gd name="T96" fmla="*/ 118 w 123"/>
                <a:gd name="T97" fmla="*/ 56 h 128"/>
                <a:gd name="T98" fmla="*/ 112 w 123"/>
                <a:gd name="T99" fmla="*/ 86 h 128"/>
                <a:gd name="T100" fmla="*/ 109 w 123"/>
                <a:gd name="T101" fmla="*/ 113 h 128"/>
                <a:gd name="T102" fmla="*/ 106 w 123"/>
                <a:gd name="T103" fmla="*/ 8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3" h="128">
                  <a:moveTo>
                    <a:pt x="119" y="48"/>
                  </a:moveTo>
                  <a:cubicBezTo>
                    <a:pt x="120" y="46"/>
                    <a:pt x="121" y="44"/>
                    <a:pt x="121" y="42"/>
                  </a:cubicBezTo>
                  <a:cubicBezTo>
                    <a:pt x="121" y="32"/>
                    <a:pt x="112" y="24"/>
                    <a:pt x="103" y="24"/>
                  </a:cubicBezTo>
                  <a:cubicBezTo>
                    <a:pt x="95" y="24"/>
                    <a:pt x="89" y="28"/>
                    <a:pt x="86" y="34"/>
                  </a:cubicBezTo>
                  <a:cubicBezTo>
                    <a:pt x="86" y="33"/>
                    <a:pt x="85" y="32"/>
                    <a:pt x="84" y="32"/>
                  </a:cubicBezTo>
                  <a:cubicBezTo>
                    <a:pt x="85" y="29"/>
                    <a:pt x="86" y="26"/>
                    <a:pt x="86" y="24"/>
                  </a:cubicBezTo>
                  <a:cubicBezTo>
                    <a:pt x="86" y="10"/>
                    <a:pt x="75" y="0"/>
                    <a:pt x="62" y="0"/>
                  </a:cubicBezTo>
                  <a:cubicBezTo>
                    <a:pt x="49" y="0"/>
                    <a:pt x="38" y="10"/>
                    <a:pt x="38" y="24"/>
                  </a:cubicBezTo>
                  <a:cubicBezTo>
                    <a:pt x="38" y="26"/>
                    <a:pt x="38" y="29"/>
                    <a:pt x="39" y="32"/>
                  </a:cubicBezTo>
                  <a:cubicBezTo>
                    <a:pt x="38" y="32"/>
                    <a:pt x="38" y="33"/>
                    <a:pt x="37" y="34"/>
                  </a:cubicBezTo>
                  <a:cubicBezTo>
                    <a:pt x="34" y="28"/>
                    <a:pt x="28" y="24"/>
                    <a:pt x="21" y="24"/>
                  </a:cubicBezTo>
                  <a:cubicBezTo>
                    <a:pt x="11" y="24"/>
                    <a:pt x="3" y="32"/>
                    <a:pt x="3" y="42"/>
                  </a:cubicBezTo>
                  <a:cubicBezTo>
                    <a:pt x="3" y="44"/>
                    <a:pt x="3" y="46"/>
                    <a:pt x="4" y="48"/>
                  </a:cubicBezTo>
                  <a:cubicBezTo>
                    <a:pt x="2" y="50"/>
                    <a:pt x="0" y="53"/>
                    <a:pt x="0" y="56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5"/>
                    <a:pt x="2" y="89"/>
                    <a:pt x="6" y="91"/>
                  </a:cubicBezTo>
                  <a:cubicBezTo>
                    <a:pt x="6" y="110"/>
                    <a:pt x="6" y="110"/>
                    <a:pt x="6" y="110"/>
                  </a:cubicBezTo>
                  <a:cubicBezTo>
                    <a:pt x="6" y="115"/>
                    <a:pt x="10" y="119"/>
                    <a:pt x="15" y="119"/>
                  </a:cubicBezTo>
                  <a:cubicBezTo>
                    <a:pt x="17" y="119"/>
                    <a:pt x="19" y="118"/>
                    <a:pt x="21" y="117"/>
                  </a:cubicBezTo>
                  <a:cubicBezTo>
                    <a:pt x="22" y="118"/>
                    <a:pt x="25" y="119"/>
                    <a:pt x="27" y="119"/>
                  </a:cubicBezTo>
                  <a:cubicBezTo>
                    <a:pt x="32" y="119"/>
                    <a:pt x="36" y="115"/>
                    <a:pt x="36" y="110"/>
                  </a:cubicBezTo>
                  <a:cubicBezTo>
                    <a:pt x="36" y="91"/>
                    <a:pt x="36" y="91"/>
                    <a:pt x="36" y="91"/>
                  </a:cubicBezTo>
                  <a:cubicBezTo>
                    <a:pt x="37" y="90"/>
                    <a:pt x="38" y="89"/>
                    <a:pt x="39" y="88"/>
                  </a:cubicBezTo>
                  <a:cubicBezTo>
                    <a:pt x="40" y="88"/>
                    <a:pt x="41" y="89"/>
                    <a:pt x="42" y="90"/>
                  </a:cubicBezTo>
                  <a:cubicBezTo>
                    <a:pt x="42" y="116"/>
                    <a:pt x="42" y="116"/>
                    <a:pt x="42" y="116"/>
                  </a:cubicBezTo>
                  <a:cubicBezTo>
                    <a:pt x="42" y="122"/>
                    <a:pt x="47" y="128"/>
                    <a:pt x="54" y="128"/>
                  </a:cubicBezTo>
                  <a:cubicBezTo>
                    <a:pt x="57" y="128"/>
                    <a:pt x="60" y="127"/>
                    <a:pt x="62" y="125"/>
                  </a:cubicBezTo>
                  <a:cubicBezTo>
                    <a:pt x="64" y="127"/>
                    <a:pt x="67" y="128"/>
                    <a:pt x="70" y="128"/>
                  </a:cubicBezTo>
                  <a:cubicBezTo>
                    <a:pt x="76" y="128"/>
                    <a:pt x="82" y="122"/>
                    <a:pt x="82" y="116"/>
                  </a:cubicBezTo>
                  <a:cubicBezTo>
                    <a:pt x="82" y="90"/>
                    <a:pt x="82" y="90"/>
                    <a:pt x="82" y="90"/>
                  </a:cubicBezTo>
                  <a:cubicBezTo>
                    <a:pt x="83" y="89"/>
                    <a:pt x="84" y="88"/>
                    <a:pt x="84" y="88"/>
                  </a:cubicBezTo>
                  <a:cubicBezTo>
                    <a:pt x="85" y="89"/>
                    <a:pt x="86" y="90"/>
                    <a:pt x="88" y="91"/>
                  </a:cubicBezTo>
                  <a:cubicBezTo>
                    <a:pt x="88" y="110"/>
                    <a:pt x="88" y="110"/>
                    <a:pt x="88" y="110"/>
                  </a:cubicBezTo>
                  <a:cubicBezTo>
                    <a:pt x="88" y="115"/>
                    <a:pt x="92" y="119"/>
                    <a:pt x="97" y="119"/>
                  </a:cubicBezTo>
                  <a:cubicBezTo>
                    <a:pt x="99" y="119"/>
                    <a:pt x="101" y="118"/>
                    <a:pt x="103" y="117"/>
                  </a:cubicBezTo>
                  <a:cubicBezTo>
                    <a:pt x="104" y="118"/>
                    <a:pt x="106" y="119"/>
                    <a:pt x="109" y="119"/>
                  </a:cubicBezTo>
                  <a:cubicBezTo>
                    <a:pt x="114" y="119"/>
                    <a:pt x="118" y="115"/>
                    <a:pt x="118" y="110"/>
                  </a:cubicBezTo>
                  <a:cubicBezTo>
                    <a:pt x="118" y="91"/>
                    <a:pt x="118" y="91"/>
                    <a:pt x="118" y="91"/>
                  </a:cubicBezTo>
                  <a:cubicBezTo>
                    <a:pt x="121" y="89"/>
                    <a:pt x="123" y="85"/>
                    <a:pt x="123" y="80"/>
                  </a:cubicBezTo>
                  <a:cubicBezTo>
                    <a:pt x="123" y="56"/>
                    <a:pt x="123" y="56"/>
                    <a:pt x="123" y="56"/>
                  </a:cubicBezTo>
                  <a:cubicBezTo>
                    <a:pt x="123" y="53"/>
                    <a:pt x="122" y="50"/>
                    <a:pt x="119" y="48"/>
                  </a:cubicBezTo>
                  <a:close/>
                  <a:moveTo>
                    <a:pt x="18" y="86"/>
                  </a:moveTo>
                  <a:cubicBezTo>
                    <a:pt x="18" y="110"/>
                    <a:pt x="18" y="110"/>
                    <a:pt x="18" y="110"/>
                  </a:cubicBezTo>
                  <a:cubicBezTo>
                    <a:pt x="18" y="112"/>
                    <a:pt x="17" y="113"/>
                    <a:pt x="15" y="113"/>
                  </a:cubicBezTo>
                  <a:cubicBezTo>
                    <a:pt x="13" y="113"/>
                    <a:pt x="12" y="112"/>
                    <a:pt x="12" y="110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9" y="86"/>
                    <a:pt x="6" y="84"/>
                    <a:pt x="6" y="80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6" y="53"/>
                    <a:pt x="9" y="51"/>
                    <a:pt x="12" y="51"/>
                  </a:cubicBezTo>
                  <a:cubicBezTo>
                    <a:pt x="12" y="51"/>
                    <a:pt x="9" y="48"/>
                    <a:pt x="9" y="42"/>
                  </a:cubicBezTo>
                  <a:cubicBezTo>
                    <a:pt x="9" y="35"/>
                    <a:pt x="14" y="30"/>
                    <a:pt x="21" y="30"/>
                  </a:cubicBezTo>
                  <a:cubicBezTo>
                    <a:pt x="27" y="30"/>
                    <a:pt x="33" y="35"/>
                    <a:pt x="33" y="42"/>
                  </a:cubicBezTo>
                  <a:cubicBezTo>
                    <a:pt x="33" y="48"/>
                    <a:pt x="30" y="51"/>
                    <a:pt x="30" y="51"/>
                  </a:cubicBezTo>
                  <a:cubicBezTo>
                    <a:pt x="31" y="51"/>
                    <a:pt x="33" y="51"/>
                    <a:pt x="34" y="52"/>
                  </a:cubicBezTo>
                  <a:cubicBezTo>
                    <a:pt x="34" y="76"/>
                    <a:pt x="34" y="76"/>
                    <a:pt x="34" y="76"/>
                  </a:cubicBezTo>
                  <a:cubicBezTo>
                    <a:pt x="34" y="78"/>
                    <a:pt x="34" y="80"/>
                    <a:pt x="35" y="83"/>
                  </a:cubicBezTo>
                  <a:cubicBezTo>
                    <a:pt x="34" y="85"/>
                    <a:pt x="32" y="86"/>
                    <a:pt x="30" y="86"/>
                  </a:cubicBezTo>
                  <a:cubicBezTo>
                    <a:pt x="30" y="110"/>
                    <a:pt x="30" y="110"/>
                    <a:pt x="30" y="110"/>
                  </a:cubicBezTo>
                  <a:cubicBezTo>
                    <a:pt x="30" y="112"/>
                    <a:pt x="28" y="113"/>
                    <a:pt x="27" y="113"/>
                  </a:cubicBezTo>
                  <a:cubicBezTo>
                    <a:pt x="25" y="113"/>
                    <a:pt x="24" y="112"/>
                    <a:pt x="24" y="110"/>
                  </a:cubicBezTo>
                  <a:cubicBezTo>
                    <a:pt x="24" y="86"/>
                    <a:pt x="24" y="86"/>
                    <a:pt x="24" y="86"/>
                  </a:cubicBezTo>
                  <a:moveTo>
                    <a:pt x="58" y="83"/>
                  </a:moveTo>
                  <a:cubicBezTo>
                    <a:pt x="58" y="116"/>
                    <a:pt x="58" y="116"/>
                    <a:pt x="58" y="116"/>
                  </a:cubicBezTo>
                  <a:cubicBezTo>
                    <a:pt x="58" y="118"/>
                    <a:pt x="56" y="120"/>
                    <a:pt x="54" y="120"/>
                  </a:cubicBezTo>
                  <a:cubicBezTo>
                    <a:pt x="52" y="120"/>
                    <a:pt x="50" y="118"/>
                    <a:pt x="50" y="116"/>
                  </a:cubicBezTo>
                  <a:cubicBezTo>
                    <a:pt x="50" y="84"/>
                    <a:pt x="50" y="84"/>
                    <a:pt x="50" y="84"/>
                  </a:cubicBezTo>
                  <a:cubicBezTo>
                    <a:pt x="45" y="84"/>
                    <a:pt x="42" y="80"/>
                    <a:pt x="42" y="76"/>
                  </a:cubicBezTo>
                  <a:cubicBezTo>
                    <a:pt x="42" y="56"/>
                    <a:pt x="42" y="56"/>
                    <a:pt x="42" y="56"/>
                  </a:cubicBezTo>
                  <a:cubicBezTo>
                    <a:pt x="42" y="56"/>
                    <a:pt x="42" y="56"/>
                    <a:pt x="42" y="56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2" y="39"/>
                    <a:pt x="45" y="36"/>
                    <a:pt x="50" y="36"/>
                  </a:cubicBezTo>
                  <a:cubicBezTo>
                    <a:pt x="50" y="36"/>
                    <a:pt x="46" y="33"/>
                    <a:pt x="46" y="24"/>
                  </a:cubicBezTo>
                  <a:cubicBezTo>
                    <a:pt x="46" y="15"/>
                    <a:pt x="53" y="8"/>
                    <a:pt x="62" y="8"/>
                  </a:cubicBezTo>
                  <a:cubicBezTo>
                    <a:pt x="71" y="8"/>
                    <a:pt x="78" y="15"/>
                    <a:pt x="78" y="24"/>
                  </a:cubicBezTo>
                  <a:cubicBezTo>
                    <a:pt x="78" y="32"/>
                    <a:pt x="74" y="36"/>
                    <a:pt x="74" y="36"/>
                  </a:cubicBezTo>
                  <a:cubicBezTo>
                    <a:pt x="78" y="36"/>
                    <a:pt x="82" y="39"/>
                    <a:pt x="82" y="44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2" y="80"/>
                    <a:pt x="78" y="84"/>
                    <a:pt x="74" y="84"/>
                  </a:cubicBezTo>
                  <a:cubicBezTo>
                    <a:pt x="74" y="116"/>
                    <a:pt x="74" y="116"/>
                    <a:pt x="74" y="116"/>
                  </a:cubicBezTo>
                  <a:cubicBezTo>
                    <a:pt x="74" y="118"/>
                    <a:pt x="72" y="120"/>
                    <a:pt x="70" y="120"/>
                  </a:cubicBezTo>
                  <a:cubicBezTo>
                    <a:pt x="68" y="120"/>
                    <a:pt x="66" y="118"/>
                    <a:pt x="66" y="116"/>
                  </a:cubicBezTo>
                  <a:cubicBezTo>
                    <a:pt x="66" y="83"/>
                    <a:pt x="66" y="83"/>
                    <a:pt x="66" y="83"/>
                  </a:cubicBezTo>
                  <a:lnTo>
                    <a:pt x="58" y="83"/>
                  </a:lnTo>
                  <a:close/>
                  <a:moveTo>
                    <a:pt x="100" y="86"/>
                  </a:moveTo>
                  <a:cubicBezTo>
                    <a:pt x="100" y="110"/>
                    <a:pt x="100" y="110"/>
                    <a:pt x="100" y="110"/>
                  </a:cubicBezTo>
                  <a:cubicBezTo>
                    <a:pt x="100" y="112"/>
                    <a:pt x="98" y="113"/>
                    <a:pt x="97" y="113"/>
                  </a:cubicBezTo>
                  <a:cubicBezTo>
                    <a:pt x="95" y="113"/>
                    <a:pt x="94" y="112"/>
                    <a:pt x="94" y="110"/>
                  </a:cubicBezTo>
                  <a:cubicBezTo>
                    <a:pt x="94" y="86"/>
                    <a:pt x="94" y="86"/>
                    <a:pt x="94" y="86"/>
                  </a:cubicBezTo>
                  <a:cubicBezTo>
                    <a:pt x="91" y="86"/>
                    <a:pt x="89" y="85"/>
                    <a:pt x="88" y="83"/>
                  </a:cubicBezTo>
                  <a:cubicBezTo>
                    <a:pt x="89" y="80"/>
                    <a:pt x="90" y="78"/>
                    <a:pt x="90" y="76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91" y="51"/>
                    <a:pt x="92" y="51"/>
                    <a:pt x="94" y="51"/>
                  </a:cubicBezTo>
                  <a:cubicBezTo>
                    <a:pt x="94" y="51"/>
                    <a:pt x="91" y="48"/>
                    <a:pt x="91" y="42"/>
                  </a:cubicBezTo>
                  <a:cubicBezTo>
                    <a:pt x="91" y="35"/>
                    <a:pt x="96" y="30"/>
                    <a:pt x="103" y="30"/>
                  </a:cubicBezTo>
                  <a:cubicBezTo>
                    <a:pt x="109" y="30"/>
                    <a:pt x="115" y="35"/>
                    <a:pt x="115" y="42"/>
                  </a:cubicBezTo>
                  <a:cubicBezTo>
                    <a:pt x="115" y="48"/>
                    <a:pt x="112" y="51"/>
                    <a:pt x="112" y="51"/>
                  </a:cubicBezTo>
                  <a:cubicBezTo>
                    <a:pt x="115" y="51"/>
                    <a:pt x="118" y="53"/>
                    <a:pt x="118" y="56"/>
                  </a:cubicBezTo>
                  <a:cubicBezTo>
                    <a:pt x="118" y="80"/>
                    <a:pt x="118" y="80"/>
                    <a:pt x="118" y="80"/>
                  </a:cubicBezTo>
                  <a:cubicBezTo>
                    <a:pt x="118" y="84"/>
                    <a:pt x="115" y="86"/>
                    <a:pt x="112" y="86"/>
                  </a:cubicBezTo>
                  <a:cubicBezTo>
                    <a:pt x="112" y="110"/>
                    <a:pt x="112" y="110"/>
                    <a:pt x="112" y="110"/>
                  </a:cubicBezTo>
                  <a:cubicBezTo>
                    <a:pt x="112" y="112"/>
                    <a:pt x="110" y="113"/>
                    <a:pt x="109" y="113"/>
                  </a:cubicBezTo>
                  <a:cubicBezTo>
                    <a:pt x="107" y="113"/>
                    <a:pt x="106" y="112"/>
                    <a:pt x="106" y="110"/>
                  </a:cubicBezTo>
                  <a:cubicBezTo>
                    <a:pt x="106" y="86"/>
                    <a:pt x="106" y="86"/>
                    <a:pt x="106" y="86"/>
                  </a:cubicBezTo>
                  <a:lnTo>
                    <a:pt x="100" y="8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TextBox 23"/>
            <p:cNvSpPr txBox="1"/>
            <p:nvPr/>
          </p:nvSpPr>
          <p:spPr>
            <a:xfrm>
              <a:off x="8771578" y="4803529"/>
              <a:ext cx="1415772" cy="338554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zh-CN" altLang="en-US" sz="1600" b="1" dirty="0"/>
                <a:t>Enter the title text</a:t>
              </a:r>
            </a:p>
          </p:txBody>
        </p:sp>
        <p:sp>
          <p:nvSpPr>
            <p:cNvPr id="27" name="TextBox 24"/>
            <p:cNvSpPr txBox="1"/>
            <p:nvPr/>
          </p:nvSpPr>
          <p:spPr>
            <a:xfrm>
              <a:off x="8771578" y="5188408"/>
              <a:ext cx="2330070" cy="600164"/>
            </a:xfrm>
            <a:prstGeom prst="rect">
              <a:avLst/>
            </a:prstGeom>
            <a:noFill/>
          </p:spPr>
          <p:txBody>
            <a:bodyPr wrap="square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 dirty="0"/>
                <a:t>Please replace the text content copy your content to this</a:t>
              </a:r>
            </a:p>
          </p:txBody>
        </p:sp>
      </p:grpSp>
      <p:grpSp>
        <p:nvGrpSpPr>
          <p:cNvPr id="52" name="千图PPT彼岸天：ID 8661124库_组合 51"/>
          <p:cNvGrpSpPr/>
          <p:nvPr>
            <p:custDataLst>
              <p:tags r:id="rId7"/>
            </p:custDataLst>
          </p:nvPr>
        </p:nvGrpSpPr>
        <p:grpSpPr>
          <a:xfrm>
            <a:off x="835628" y="1794998"/>
            <a:ext cx="4081613" cy="985043"/>
            <a:chOff x="835628" y="1794998"/>
            <a:chExt cx="4081613" cy="985043"/>
          </a:xfrm>
        </p:grpSpPr>
        <p:cxnSp>
          <p:nvCxnSpPr>
            <p:cNvPr id="17" name="Straight Connector 14"/>
            <p:cNvCxnSpPr/>
            <p:nvPr/>
          </p:nvCxnSpPr>
          <p:spPr>
            <a:xfrm flipH="1" flipV="1">
              <a:off x="4523061" y="2251525"/>
              <a:ext cx="394180" cy="39418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5"/>
            <p:cNvCxnSpPr/>
            <p:nvPr/>
          </p:nvCxnSpPr>
          <p:spPr>
            <a:xfrm flipH="1">
              <a:off x="4008047" y="2260806"/>
              <a:ext cx="517609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19"/>
            <p:cNvGrpSpPr/>
            <p:nvPr/>
          </p:nvGrpSpPr>
          <p:grpSpPr>
            <a:xfrm>
              <a:off x="3269399" y="2174761"/>
              <a:ext cx="591305" cy="261420"/>
              <a:chOff x="2865438" y="5287963"/>
              <a:chExt cx="754062" cy="333375"/>
            </a:xfrm>
            <a:solidFill>
              <a:schemeClr val="accent4"/>
            </a:solidFill>
          </p:grpSpPr>
          <p:sp>
            <p:nvSpPr>
              <p:cNvPr id="40" name="Freeform: Shape 37"/>
              <p:cNvSpPr/>
              <p:nvPr/>
            </p:nvSpPr>
            <p:spPr bwMode="auto">
              <a:xfrm>
                <a:off x="3173413" y="5508626"/>
                <a:ext cx="92075" cy="93663"/>
              </a:xfrm>
              <a:custGeom>
                <a:avLst/>
                <a:gdLst>
                  <a:gd name="T0" fmla="*/ 23 w 24"/>
                  <a:gd name="T1" fmla="*/ 7 h 24"/>
                  <a:gd name="T2" fmla="*/ 24 w 24"/>
                  <a:gd name="T3" fmla="*/ 3 h 24"/>
                  <a:gd name="T4" fmla="*/ 22 w 24"/>
                  <a:gd name="T5" fmla="*/ 1 h 24"/>
                  <a:gd name="T6" fmla="*/ 20 w 24"/>
                  <a:gd name="T7" fmla="*/ 0 h 24"/>
                  <a:gd name="T8" fmla="*/ 16 w 24"/>
                  <a:gd name="T9" fmla="*/ 2 h 24"/>
                  <a:gd name="T10" fmla="*/ 0 w 24"/>
                  <a:gd name="T11" fmla="*/ 22 h 24"/>
                  <a:gd name="T12" fmla="*/ 8 w 24"/>
                  <a:gd name="T13" fmla="*/ 24 h 24"/>
                  <a:gd name="T14" fmla="*/ 8 w 24"/>
                  <a:gd name="T15" fmla="*/ 24 h 24"/>
                  <a:gd name="T16" fmla="*/ 21 w 24"/>
                  <a:gd name="T17" fmla="*/ 9 h 24"/>
                  <a:gd name="T18" fmla="*/ 23 w 24"/>
                  <a:gd name="T19" fmla="*/ 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23" y="7"/>
                    </a:moveTo>
                    <a:cubicBezTo>
                      <a:pt x="23" y="6"/>
                      <a:pt x="24" y="5"/>
                      <a:pt x="24" y="3"/>
                    </a:cubicBezTo>
                    <a:cubicBezTo>
                      <a:pt x="23" y="2"/>
                      <a:pt x="23" y="2"/>
                      <a:pt x="22" y="1"/>
                    </a:cubicBezTo>
                    <a:cubicBezTo>
                      <a:pt x="22" y="0"/>
                      <a:pt x="21" y="0"/>
                      <a:pt x="20" y="0"/>
                    </a:cubicBezTo>
                    <a:cubicBezTo>
                      <a:pt x="18" y="0"/>
                      <a:pt x="17" y="1"/>
                      <a:pt x="16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3" y="23"/>
                      <a:pt x="5" y="23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8"/>
                      <a:pt x="22" y="7"/>
                      <a:pt x="2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" name="Freeform: Shape 38"/>
              <p:cNvSpPr/>
              <p:nvPr/>
            </p:nvSpPr>
            <p:spPr bwMode="auto">
              <a:xfrm>
                <a:off x="3127375" y="5505451"/>
                <a:ext cx="80962" cy="80963"/>
              </a:xfrm>
              <a:custGeom>
                <a:avLst/>
                <a:gdLst>
                  <a:gd name="T0" fmla="*/ 21 w 21"/>
                  <a:gd name="T1" fmla="*/ 4 h 21"/>
                  <a:gd name="T2" fmla="*/ 19 w 21"/>
                  <a:gd name="T3" fmla="*/ 1 h 21"/>
                  <a:gd name="T4" fmla="*/ 17 w 21"/>
                  <a:gd name="T5" fmla="*/ 0 h 21"/>
                  <a:gd name="T6" fmla="*/ 13 w 21"/>
                  <a:gd name="T7" fmla="*/ 2 h 21"/>
                  <a:gd name="T8" fmla="*/ 0 w 21"/>
                  <a:gd name="T9" fmla="*/ 18 h 21"/>
                  <a:gd name="T10" fmla="*/ 8 w 21"/>
                  <a:gd name="T11" fmla="*/ 21 h 21"/>
                  <a:gd name="T12" fmla="*/ 20 w 21"/>
                  <a:gd name="T13" fmla="*/ 7 h 21"/>
                  <a:gd name="T14" fmla="*/ 21 w 21"/>
                  <a:gd name="T15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21">
                    <a:moveTo>
                      <a:pt x="21" y="4"/>
                    </a:moveTo>
                    <a:cubicBezTo>
                      <a:pt x="21" y="2"/>
                      <a:pt x="20" y="1"/>
                      <a:pt x="19" y="1"/>
                    </a:cubicBezTo>
                    <a:cubicBezTo>
                      <a:pt x="19" y="0"/>
                      <a:pt x="18" y="0"/>
                      <a:pt x="17" y="0"/>
                    </a:cubicBezTo>
                    <a:cubicBezTo>
                      <a:pt x="16" y="0"/>
                      <a:pt x="14" y="1"/>
                      <a:pt x="13" y="2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3" y="19"/>
                      <a:pt x="5" y="20"/>
                      <a:pt x="8" y="21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1" y="6"/>
                      <a:pt x="21" y="5"/>
                      <a:pt x="2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" name="Freeform: Shape 39"/>
              <p:cNvSpPr/>
              <p:nvPr/>
            </p:nvSpPr>
            <p:spPr bwMode="auto">
              <a:xfrm>
                <a:off x="3219450" y="5548313"/>
                <a:ext cx="73025" cy="69850"/>
              </a:xfrm>
              <a:custGeom>
                <a:avLst/>
                <a:gdLst>
                  <a:gd name="T0" fmla="*/ 14 w 19"/>
                  <a:gd name="T1" fmla="*/ 0 h 18"/>
                  <a:gd name="T2" fmla="*/ 13 w 19"/>
                  <a:gd name="T3" fmla="*/ 0 h 18"/>
                  <a:gd name="T4" fmla="*/ 0 w 19"/>
                  <a:gd name="T5" fmla="*/ 16 h 18"/>
                  <a:gd name="T6" fmla="*/ 9 w 19"/>
                  <a:gd name="T7" fmla="*/ 18 h 18"/>
                  <a:gd name="T8" fmla="*/ 17 w 19"/>
                  <a:gd name="T9" fmla="*/ 8 h 18"/>
                  <a:gd name="T10" fmla="*/ 17 w 19"/>
                  <a:gd name="T11" fmla="*/ 7 h 18"/>
                  <a:gd name="T12" fmla="*/ 18 w 19"/>
                  <a:gd name="T13" fmla="*/ 6 h 18"/>
                  <a:gd name="T14" fmla="*/ 17 w 19"/>
                  <a:gd name="T15" fmla="*/ 1 h 18"/>
                  <a:gd name="T16" fmla="*/ 14 w 19"/>
                  <a:gd name="T1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18">
                    <a:moveTo>
                      <a:pt x="14" y="0"/>
                    </a:moveTo>
                    <a:cubicBezTo>
                      <a:pt x="14" y="0"/>
                      <a:pt x="13" y="0"/>
                      <a:pt x="13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6" y="17"/>
                      <a:pt x="9" y="1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9" y="5"/>
                      <a:pt x="19" y="2"/>
                      <a:pt x="17" y="1"/>
                    </a:cubicBezTo>
                    <a:cubicBezTo>
                      <a:pt x="16" y="0"/>
                      <a:pt x="15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" name="Freeform: Shape 40"/>
              <p:cNvSpPr/>
              <p:nvPr/>
            </p:nvSpPr>
            <p:spPr bwMode="auto">
              <a:xfrm>
                <a:off x="3094038" y="5529263"/>
                <a:ext cx="41275" cy="38100"/>
              </a:xfrm>
              <a:custGeom>
                <a:avLst/>
                <a:gdLst>
                  <a:gd name="T0" fmla="*/ 9 w 11"/>
                  <a:gd name="T1" fmla="*/ 1 h 10"/>
                  <a:gd name="T2" fmla="*/ 6 w 11"/>
                  <a:gd name="T3" fmla="*/ 0 h 10"/>
                  <a:gd name="T4" fmla="*/ 6 w 11"/>
                  <a:gd name="T5" fmla="*/ 0 h 10"/>
                  <a:gd name="T6" fmla="*/ 0 w 11"/>
                  <a:gd name="T7" fmla="*/ 7 h 10"/>
                  <a:gd name="T8" fmla="*/ 5 w 11"/>
                  <a:gd name="T9" fmla="*/ 10 h 10"/>
                  <a:gd name="T10" fmla="*/ 10 w 11"/>
                  <a:gd name="T11" fmla="*/ 4 h 10"/>
                  <a:gd name="T12" fmla="*/ 9 w 11"/>
                  <a:gd name="T13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0">
                    <a:moveTo>
                      <a:pt x="9" y="1"/>
                    </a:moveTo>
                    <a:cubicBezTo>
                      <a:pt x="8" y="0"/>
                      <a:pt x="7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8"/>
                      <a:pt x="3" y="9"/>
                      <a:pt x="5" y="10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0" y="2"/>
                      <a:pt x="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" name="Freeform: Shape 41"/>
              <p:cNvSpPr/>
              <p:nvPr/>
            </p:nvSpPr>
            <p:spPr bwMode="auto">
              <a:xfrm>
                <a:off x="3268663" y="5602288"/>
                <a:ext cx="15875" cy="19050"/>
              </a:xfrm>
              <a:custGeom>
                <a:avLst/>
                <a:gdLst>
                  <a:gd name="T0" fmla="*/ 0 w 4"/>
                  <a:gd name="T1" fmla="*/ 5 h 5"/>
                  <a:gd name="T2" fmla="*/ 0 w 4"/>
                  <a:gd name="T3" fmla="*/ 5 h 5"/>
                  <a:gd name="T4" fmla="*/ 4 w 4"/>
                  <a:gd name="T5" fmla="*/ 4 h 5"/>
                  <a:gd name="T6" fmla="*/ 4 w 4"/>
                  <a:gd name="T7" fmla="*/ 0 h 5"/>
                  <a:gd name="T8" fmla="*/ 0 w 4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4" y="4"/>
                      <a:pt x="4" y="4"/>
                    </a:cubicBezTo>
                    <a:cubicBezTo>
                      <a:pt x="4" y="0"/>
                      <a:pt x="4" y="0"/>
                      <a:pt x="4" y="0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" name="Freeform: Shape 42"/>
              <p:cNvSpPr/>
              <p:nvPr/>
            </p:nvSpPr>
            <p:spPr bwMode="auto">
              <a:xfrm>
                <a:off x="3170238" y="5294313"/>
                <a:ext cx="449262" cy="254000"/>
              </a:xfrm>
              <a:custGeom>
                <a:avLst/>
                <a:gdLst>
                  <a:gd name="T0" fmla="*/ 117 w 118"/>
                  <a:gd name="T1" fmla="*/ 9 h 65"/>
                  <a:gd name="T2" fmla="*/ 101 w 118"/>
                  <a:gd name="T3" fmla="*/ 0 h 65"/>
                  <a:gd name="T4" fmla="*/ 85 w 118"/>
                  <a:gd name="T5" fmla="*/ 10 h 65"/>
                  <a:gd name="T6" fmla="*/ 85 w 118"/>
                  <a:gd name="T7" fmla="*/ 13 h 65"/>
                  <a:gd name="T8" fmla="*/ 63 w 118"/>
                  <a:gd name="T9" fmla="*/ 21 h 65"/>
                  <a:gd name="T10" fmla="*/ 62 w 118"/>
                  <a:gd name="T11" fmla="*/ 20 h 65"/>
                  <a:gd name="T12" fmla="*/ 36 w 118"/>
                  <a:gd name="T13" fmla="*/ 7 h 65"/>
                  <a:gd name="T14" fmla="*/ 36 w 118"/>
                  <a:gd name="T15" fmla="*/ 7 h 65"/>
                  <a:gd name="T16" fmla="*/ 30 w 118"/>
                  <a:gd name="T17" fmla="*/ 5 h 65"/>
                  <a:gd name="T18" fmla="*/ 25 w 118"/>
                  <a:gd name="T19" fmla="*/ 7 h 65"/>
                  <a:gd name="T20" fmla="*/ 25 w 118"/>
                  <a:gd name="T21" fmla="*/ 7 h 65"/>
                  <a:gd name="T22" fmla="*/ 7 w 118"/>
                  <a:gd name="T23" fmla="*/ 17 h 65"/>
                  <a:gd name="T24" fmla="*/ 3 w 118"/>
                  <a:gd name="T25" fmla="*/ 29 h 65"/>
                  <a:gd name="T26" fmla="*/ 2 w 118"/>
                  <a:gd name="T27" fmla="*/ 39 h 65"/>
                  <a:gd name="T28" fmla="*/ 3 w 118"/>
                  <a:gd name="T29" fmla="*/ 40 h 65"/>
                  <a:gd name="T30" fmla="*/ 8 w 118"/>
                  <a:gd name="T31" fmla="*/ 38 h 65"/>
                  <a:gd name="T32" fmla="*/ 21 w 118"/>
                  <a:gd name="T33" fmla="*/ 20 h 65"/>
                  <a:gd name="T34" fmla="*/ 22 w 118"/>
                  <a:gd name="T35" fmla="*/ 18 h 65"/>
                  <a:gd name="T36" fmla="*/ 24 w 118"/>
                  <a:gd name="T37" fmla="*/ 19 h 65"/>
                  <a:gd name="T38" fmla="*/ 28 w 118"/>
                  <a:gd name="T39" fmla="*/ 21 h 65"/>
                  <a:gd name="T40" fmla="*/ 34 w 118"/>
                  <a:gd name="T41" fmla="*/ 24 h 65"/>
                  <a:gd name="T42" fmla="*/ 34 w 118"/>
                  <a:gd name="T43" fmla="*/ 24 h 65"/>
                  <a:gd name="T44" fmla="*/ 46 w 118"/>
                  <a:gd name="T45" fmla="*/ 34 h 65"/>
                  <a:gd name="T46" fmla="*/ 58 w 118"/>
                  <a:gd name="T47" fmla="*/ 46 h 65"/>
                  <a:gd name="T48" fmla="*/ 58 w 118"/>
                  <a:gd name="T49" fmla="*/ 46 h 65"/>
                  <a:gd name="T50" fmla="*/ 58 w 118"/>
                  <a:gd name="T51" fmla="*/ 46 h 65"/>
                  <a:gd name="T52" fmla="*/ 59 w 118"/>
                  <a:gd name="T53" fmla="*/ 65 h 65"/>
                  <a:gd name="T54" fmla="*/ 86 w 118"/>
                  <a:gd name="T55" fmla="*/ 52 h 65"/>
                  <a:gd name="T56" fmla="*/ 102 w 118"/>
                  <a:gd name="T57" fmla="*/ 58 h 65"/>
                  <a:gd name="T58" fmla="*/ 118 w 118"/>
                  <a:gd name="T59" fmla="*/ 49 h 65"/>
                  <a:gd name="T60" fmla="*/ 117 w 118"/>
                  <a:gd name="T61" fmla="*/ 9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8" h="65">
                    <a:moveTo>
                      <a:pt x="117" y="9"/>
                    </a:moveTo>
                    <a:cubicBezTo>
                      <a:pt x="117" y="4"/>
                      <a:pt x="110" y="0"/>
                      <a:pt x="101" y="0"/>
                    </a:cubicBezTo>
                    <a:cubicBezTo>
                      <a:pt x="92" y="0"/>
                      <a:pt x="85" y="5"/>
                      <a:pt x="85" y="10"/>
                    </a:cubicBezTo>
                    <a:cubicBezTo>
                      <a:pt x="85" y="13"/>
                      <a:pt x="85" y="13"/>
                      <a:pt x="85" y="13"/>
                    </a:cubicBezTo>
                    <a:cubicBezTo>
                      <a:pt x="63" y="21"/>
                      <a:pt x="63" y="21"/>
                      <a:pt x="63" y="21"/>
                    </a:cubicBezTo>
                    <a:cubicBezTo>
                      <a:pt x="62" y="20"/>
                      <a:pt x="62" y="20"/>
                      <a:pt x="62" y="20"/>
                    </a:cubicBezTo>
                    <a:cubicBezTo>
                      <a:pt x="60" y="18"/>
                      <a:pt x="45" y="11"/>
                      <a:pt x="36" y="7"/>
                    </a:cubicBezTo>
                    <a:cubicBezTo>
                      <a:pt x="36" y="7"/>
                      <a:pt x="36" y="7"/>
                      <a:pt x="36" y="7"/>
                    </a:cubicBezTo>
                    <a:cubicBezTo>
                      <a:pt x="34" y="6"/>
                      <a:pt x="32" y="5"/>
                      <a:pt x="30" y="5"/>
                    </a:cubicBezTo>
                    <a:cubicBezTo>
                      <a:pt x="27" y="5"/>
                      <a:pt x="25" y="7"/>
                      <a:pt x="25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0" y="37"/>
                      <a:pt x="1" y="39"/>
                      <a:pt x="2" y="39"/>
                    </a:cubicBezTo>
                    <a:cubicBezTo>
                      <a:pt x="2" y="39"/>
                      <a:pt x="2" y="40"/>
                      <a:pt x="3" y="40"/>
                    </a:cubicBezTo>
                    <a:cubicBezTo>
                      <a:pt x="5" y="40"/>
                      <a:pt x="7" y="39"/>
                      <a:pt x="8" y="38"/>
                    </a:cubicBezTo>
                    <a:cubicBezTo>
                      <a:pt x="16" y="33"/>
                      <a:pt x="21" y="20"/>
                      <a:pt x="21" y="20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5" y="20"/>
                      <a:pt x="26" y="20"/>
                      <a:pt x="28" y="21"/>
                    </a:cubicBezTo>
                    <a:cubicBezTo>
                      <a:pt x="30" y="22"/>
                      <a:pt x="33" y="23"/>
                      <a:pt x="34" y="24"/>
                    </a:cubicBezTo>
                    <a:cubicBezTo>
                      <a:pt x="34" y="24"/>
                      <a:pt x="34" y="24"/>
                      <a:pt x="34" y="24"/>
                    </a:cubicBezTo>
                    <a:cubicBezTo>
                      <a:pt x="38" y="28"/>
                      <a:pt x="42" y="31"/>
                      <a:pt x="46" y="34"/>
                    </a:cubicBezTo>
                    <a:cubicBezTo>
                      <a:pt x="51" y="38"/>
                      <a:pt x="56" y="41"/>
                      <a:pt x="58" y="46"/>
                    </a:cubicBezTo>
                    <a:cubicBezTo>
                      <a:pt x="58" y="46"/>
                      <a:pt x="58" y="46"/>
                      <a:pt x="58" y="46"/>
                    </a:cubicBezTo>
                    <a:cubicBezTo>
                      <a:pt x="58" y="46"/>
                      <a:pt x="58" y="46"/>
                      <a:pt x="58" y="46"/>
                    </a:cubicBezTo>
                    <a:cubicBezTo>
                      <a:pt x="59" y="54"/>
                      <a:pt x="59" y="61"/>
                      <a:pt x="59" y="65"/>
                    </a:cubicBezTo>
                    <a:cubicBezTo>
                      <a:pt x="86" y="52"/>
                      <a:pt x="86" y="52"/>
                      <a:pt x="86" y="52"/>
                    </a:cubicBezTo>
                    <a:cubicBezTo>
                      <a:pt x="88" y="56"/>
                      <a:pt x="94" y="58"/>
                      <a:pt x="102" y="58"/>
                    </a:cubicBezTo>
                    <a:cubicBezTo>
                      <a:pt x="111" y="58"/>
                      <a:pt x="118" y="54"/>
                      <a:pt x="118" y="49"/>
                    </a:cubicBezTo>
                    <a:lnTo>
                      <a:pt x="117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" name="Freeform: Shape 43"/>
              <p:cNvSpPr/>
              <p:nvPr/>
            </p:nvSpPr>
            <p:spPr bwMode="auto">
              <a:xfrm>
                <a:off x="2865438" y="5287963"/>
                <a:ext cx="517525" cy="327025"/>
              </a:xfrm>
              <a:custGeom>
                <a:avLst/>
                <a:gdLst>
                  <a:gd name="T0" fmla="*/ 123 w 136"/>
                  <a:gd name="T1" fmla="*/ 38 h 84"/>
                  <a:gd name="T2" fmla="*/ 112 w 136"/>
                  <a:gd name="T3" fmla="*/ 29 h 84"/>
                  <a:gd name="T4" fmla="*/ 107 w 136"/>
                  <a:gd name="T5" fmla="*/ 26 h 84"/>
                  <a:gd name="T6" fmla="*/ 104 w 136"/>
                  <a:gd name="T7" fmla="*/ 25 h 84"/>
                  <a:gd name="T8" fmla="*/ 90 w 136"/>
                  <a:gd name="T9" fmla="*/ 43 h 84"/>
                  <a:gd name="T10" fmla="*/ 90 w 136"/>
                  <a:gd name="T11" fmla="*/ 43 h 84"/>
                  <a:gd name="T12" fmla="*/ 83 w 136"/>
                  <a:gd name="T13" fmla="*/ 45 h 84"/>
                  <a:gd name="T14" fmla="*/ 79 w 136"/>
                  <a:gd name="T15" fmla="*/ 43 h 84"/>
                  <a:gd name="T16" fmla="*/ 80 w 136"/>
                  <a:gd name="T17" fmla="*/ 30 h 84"/>
                  <a:gd name="T18" fmla="*/ 84 w 136"/>
                  <a:gd name="T19" fmla="*/ 17 h 84"/>
                  <a:gd name="T20" fmla="*/ 95 w 136"/>
                  <a:gd name="T21" fmla="*/ 10 h 84"/>
                  <a:gd name="T22" fmla="*/ 87 w 136"/>
                  <a:gd name="T23" fmla="*/ 8 h 84"/>
                  <a:gd name="T24" fmla="*/ 57 w 136"/>
                  <a:gd name="T25" fmla="*/ 19 h 84"/>
                  <a:gd name="T26" fmla="*/ 57 w 136"/>
                  <a:gd name="T27" fmla="*/ 20 h 84"/>
                  <a:gd name="T28" fmla="*/ 32 w 136"/>
                  <a:gd name="T29" fmla="*/ 9 h 84"/>
                  <a:gd name="T30" fmla="*/ 16 w 136"/>
                  <a:gd name="T31" fmla="*/ 0 h 84"/>
                  <a:gd name="T32" fmla="*/ 0 w 136"/>
                  <a:gd name="T33" fmla="*/ 10 h 84"/>
                  <a:gd name="T34" fmla="*/ 0 w 136"/>
                  <a:gd name="T35" fmla="*/ 49 h 84"/>
                  <a:gd name="T36" fmla="*/ 17 w 136"/>
                  <a:gd name="T37" fmla="*/ 58 h 84"/>
                  <a:gd name="T38" fmla="*/ 33 w 136"/>
                  <a:gd name="T39" fmla="*/ 51 h 84"/>
                  <a:gd name="T40" fmla="*/ 57 w 136"/>
                  <a:gd name="T41" fmla="*/ 62 h 84"/>
                  <a:gd name="T42" fmla="*/ 57 w 136"/>
                  <a:gd name="T43" fmla="*/ 63 h 84"/>
                  <a:gd name="T44" fmla="*/ 58 w 136"/>
                  <a:gd name="T45" fmla="*/ 66 h 84"/>
                  <a:gd name="T46" fmla="*/ 63 w 136"/>
                  <a:gd name="T47" fmla="*/ 60 h 84"/>
                  <a:gd name="T48" fmla="*/ 66 w 136"/>
                  <a:gd name="T49" fmla="*/ 58 h 84"/>
                  <a:gd name="T50" fmla="*/ 71 w 136"/>
                  <a:gd name="T51" fmla="*/ 60 h 84"/>
                  <a:gd name="T52" fmla="*/ 73 w 136"/>
                  <a:gd name="T53" fmla="*/ 62 h 84"/>
                  <a:gd name="T54" fmla="*/ 79 w 136"/>
                  <a:gd name="T55" fmla="*/ 55 h 84"/>
                  <a:gd name="T56" fmla="*/ 86 w 136"/>
                  <a:gd name="T57" fmla="*/ 52 h 84"/>
                  <a:gd name="T58" fmla="*/ 91 w 136"/>
                  <a:gd name="T59" fmla="*/ 54 h 84"/>
                  <a:gd name="T60" fmla="*/ 93 w 136"/>
                  <a:gd name="T61" fmla="*/ 57 h 84"/>
                  <a:gd name="T62" fmla="*/ 94 w 136"/>
                  <a:gd name="T63" fmla="*/ 57 h 84"/>
                  <a:gd name="T64" fmla="*/ 101 w 136"/>
                  <a:gd name="T65" fmla="*/ 53 h 84"/>
                  <a:gd name="T66" fmla="*/ 106 w 136"/>
                  <a:gd name="T67" fmla="*/ 55 h 84"/>
                  <a:gd name="T68" fmla="*/ 108 w 136"/>
                  <a:gd name="T69" fmla="*/ 60 h 84"/>
                  <a:gd name="T70" fmla="*/ 108 w 136"/>
                  <a:gd name="T71" fmla="*/ 63 h 84"/>
                  <a:gd name="T72" fmla="*/ 113 w 136"/>
                  <a:gd name="T73" fmla="*/ 65 h 84"/>
                  <a:gd name="T74" fmla="*/ 114 w 136"/>
                  <a:gd name="T75" fmla="*/ 76 h 84"/>
                  <a:gd name="T76" fmla="*/ 113 w 136"/>
                  <a:gd name="T77" fmla="*/ 78 h 84"/>
                  <a:gd name="T78" fmla="*/ 113 w 136"/>
                  <a:gd name="T79" fmla="*/ 84 h 84"/>
                  <a:gd name="T80" fmla="*/ 114 w 136"/>
                  <a:gd name="T81" fmla="*/ 84 h 84"/>
                  <a:gd name="T82" fmla="*/ 119 w 136"/>
                  <a:gd name="T83" fmla="*/ 80 h 84"/>
                  <a:gd name="T84" fmla="*/ 119 w 136"/>
                  <a:gd name="T85" fmla="*/ 64 h 84"/>
                  <a:gd name="T86" fmla="*/ 118 w 136"/>
                  <a:gd name="T87" fmla="*/ 62 h 84"/>
                  <a:gd name="T88" fmla="*/ 106 w 136"/>
                  <a:gd name="T89" fmla="*/ 50 h 84"/>
                  <a:gd name="T90" fmla="*/ 108 w 136"/>
                  <a:gd name="T91" fmla="*/ 48 h 84"/>
                  <a:gd name="T92" fmla="*/ 121 w 136"/>
                  <a:gd name="T93" fmla="*/ 61 h 84"/>
                  <a:gd name="T94" fmla="*/ 122 w 136"/>
                  <a:gd name="T95" fmla="*/ 63 h 84"/>
                  <a:gd name="T96" fmla="*/ 122 w 136"/>
                  <a:gd name="T97" fmla="*/ 79 h 84"/>
                  <a:gd name="T98" fmla="*/ 123 w 136"/>
                  <a:gd name="T99" fmla="*/ 79 h 84"/>
                  <a:gd name="T100" fmla="*/ 128 w 136"/>
                  <a:gd name="T101" fmla="*/ 76 h 84"/>
                  <a:gd name="T102" fmla="*/ 128 w 136"/>
                  <a:gd name="T103" fmla="*/ 66 h 84"/>
                  <a:gd name="T104" fmla="*/ 127 w 136"/>
                  <a:gd name="T105" fmla="*/ 53 h 84"/>
                  <a:gd name="T106" fmla="*/ 111 w 136"/>
                  <a:gd name="T107" fmla="*/ 38 h 84"/>
                  <a:gd name="T108" fmla="*/ 113 w 136"/>
                  <a:gd name="T109" fmla="*/ 36 h 84"/>
                  <a:gd name="T110" fmla="*/ 129 w 136"/>
                  <a:gd name="T111" fmla="*/ 52 h 84"/>
                  <a:gd name="T112" fmla="*/ 131 w 136"/>
                  <a:gd name="T113" fmla="*/ 66 h 84"/>
                  <a:gd name="T114" fmla="*/ 131 w 136"/>
                  <a:gd name="T115" fmla="*/ 75 h 84"/>
                  <a:gd name="T116" fmla="*/ 131 w 136"/>
                  <a:gd name="T117" fmla="*/ 75 h 84"/>
                  <a:gd name="T118" fmla="*/ 135 w 136"/>
                  <a:gd name="T119" fmla="*/ 74 h 84"/>
                  <a:gd name="T120" fmla="*/ 135 w 136"/>
                  <a:gd name="T121" fmla="*/ 73 h 84"/>
                  <a:gd name="T122" fmla="*/ 134 w 136"/>
                  <a:gd name="T123" fmla="*/ 49 h 84"/>
                  <a:gd name="T124" fmla="*/ 123 w 136"/>
                  <a:gd name="T125" fmla="*/ 38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6" h="84">
                    <a:moveTo>
                      <a:pt x="123" y="38"/>
                    </a:moveTo>
                    <a:cubicBezTo>
                      <a:pt x="120" y="35"/>
                      <a:pt x="115" y="32"/>
                      <a:pt x="112" y="29"/>
                    </a:cubicBezTo>
                    <a:cubicBezTo>
                      <a:pt x="111" y="28"/>
                      <a:pt x="109" y="27"/>
                      <a:pt x="107" y="26"/>
                    </a:cubicBezTo>
                    <a:cubicBezTo>
                      <a:pt x="106" y="26"/>
                      <a:pt x="105" y="26"/>
                      <a:pt x="104" y="25"/>
                    </a:cubicBezTo>
                    <a:cubicBezTo>
                      <a:pt x="102" y="29"/>
                      <a:pt x="97" y="39"/>
                      <a:pt x="90" y="43"/>
                    </a:cubicBezTo>
                    <a:cubicBezTo>
                      <a:pt x="90" y="43"/>
                      <a:pt x="90" y="43"/>
                      <a:pt x="90" y="43"/>
                    </a:cubicBezTo>
                    <a:cubicBezTo>
                      <a:pt x="89" y="43"/>
                      <a:pt x="86" y="45"/>
                      <a:pt x="83" y="45"/>
                    </a:cubicBezTo>
                    <a:cubicBezTo>
                      <a:pt x="81" y="45"/>
                      <a:pt x="79" y="44"/>
                      <a:pt x="79" y="43"/>
                    </a:cubicBezTo>
                    <a:cubicBezTo>
                      <a:pt x="77" y="41"/>
                      <a:pt x="77" y="37"/>
                      <a:pt x="80" y="30"/>
                    </a:cubicBezTo>
                    <a:cubicBezTo>
                      <a:pt x="84" y="17"/>
                      <a:pt x="84" y="17"/>
                      <a:pt x="84" y="17"/>
                    </a:cubicBezTo>
                    <a:cubicBezTo>
                      <a:pt x="95" y="10"/>
                      <a:pt x="95" y="10"/>
                      <a:pt x="95" y="10"/>
                    </a:cubicBezTo>
                    <a:cubicBezTo>
                      <a:pt x="93" y="9"/>
                      <a:pt x="90" y="8"/>
                      <a:pt x="87" y="8"/>
                    </a:cubicBezTo>
                    <a:cubicBezTo>
                      <a:pt x="74" y="9"/>
                      <a:pt x="57" y="19"/>
                      <a:pt x="57" y="19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2" y="4"/>
                      <a:pt x="25" y="0"/>
                      <a:pt x="16" y="0"/>
                    </a:cubicBezTo>
                    <a:cubicBezTo>
                      <a:pt x="7" y="1"/>
                      <a:pt x="0" y="5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55"/>
                      <a:pt x="8" y="59"/>
                      <a:pt x="17" y="58"/>
                    </a:cubicBezTo>
                    <a:cubicBezTo>
                      <a:pt x="25" y="58"/>
                      <a:pt x="31" y="55"/>
                      <a:pt x="33" y="51"/>
                    </a:cubicBezTo>
                    <a:cubicBezTo>
                      <a:pt x="57" y="62"/>
                      <a:pt x="57" y="62"/>
                      <a:pt x="57" y="62"/>
                    </a:cubicBezTo>
                    <a:cubicBezTo>
                      <a:pt x="57" y="63"/>
                      <a:pt x="57" y="63"/>
                      <a:pt x="57" y="63"/>
                    </a:cubicBezTo>
                    <a:cubicBezTo>
                      <a:pt x="57" y="64"/>
                      <a:pt x="57" y="65"/>
                      <a:pt x="58" y="66"/>
                    </a:cubicBezTo>
                    <a:cubicBezTo>
                      <a:pt x="63" y="60"/>
                      <a:pt x="63" y="60"/>
                      <a:pt x="63" y="60"/>
                    </a:cubicBezTo>
                    <a:cubicBezTo>
                      <a:pt x="63" y="59"/>
                      <a:pt x="65" y="58"/>
                      <a:pt x="66" y="58"/>
                    </a:cubicBezTo>
                    <a:cubicBezTo>
                      <a:pt x="68" y="58"/>
                      <a:pt x="70" y="59"/>
                      <a:pt x="71" y="60"/>
                    </a:cubicBezTo>
                    <a:cubicBezTo>
                      <a:pt x="72" y="61"/>
                      <a:pt x="73" y="62"/>
                      <a:pt x="73" y="62"/>
                    </a:cubicBezTo>
                    <a:cubicBezTo>
                      <a:pt x="79" y="55"/>
                      <a:pt x="79" y="55"/>
                      <a:pt x="79" y="55"/>
                    </a:cubicBezTo>
                    <a:cubicBezTo>
                      <a:pt x="81" y="53"/>
                      <a:pt x="83" y="52"/>
                      <a:pt x="86" y="52"/>
                    </a:cubicBezTo>
                    <a:cubicBezTo>
                      <a:pt x="88" y="52"/>
                      <a:pt x="90" y="53"/>
                      <a:pt x="91" y="54"/>
                    </a:cubicBezTo>
                    <a:cubicBezTo>
                      <a:pt x="92" y="55"/>
                      <a:pt x="93" y="56"/>
                      <a:pt x="93" y="57"/>
                    </a:cubicBezTo>
                    <a:cubicBezTo>
                      <a:pt x="94" y="57"/>
                      <a:pt x="94" y="57"/>
                      <a:pt x="94" y="57"/>
                    </a:cubicBezTo>
                    <a:cubicBezTo>
                      <a:pt x="96" y="54"/>
                      <a:pt x="98" y="53"/>
                      <a:pt x="101" y="53"/>
                    </a:cubicBezTo>
                    <a:cubicBezTo>
                      <a:pt x="103" y="53"/>
                      <a:pt x="104" y="54"/>
                      <a:pt x="106" y="55"/>
                    </a:cubicBezTo>
                    <a:cubicBezTo>
                      <a:pt x="107" y="56"/>
                      <a:pt x="108" y="58"/>
                      <a:pt x="108" y="60"/>
                    </a:cubicBezTo>
                    <a:cubicBezTo>
                      <a:pt x="109" y="61"/>
                      <a:pt x="108" y="62"/>
                      <a:pt x="108" y="63"/>
                    </a:cubicBezTo>
                    <a:cubicBezTo>
                      <a:pt x="110" y="63"/>
                      <a:pt x="111" y="64"/>
                      <a:pt x="113" y="65"/>
                    </a:cubicBezTo>
                    <a:cubicBezTo>
                      <a:pt x="116" y="68"/>
                      <a:pt x="117" y="73"/>
                      <a:pt x="114" y="76"/>
                    </a:cubicBezTo>
                    <a:cubicBezTo>
                      <a:pt x="113" y="78"/>
                      <a:pt x="113" y="78"/>
                      <a:pt x="113" y="78"/>
                    </a:cubicBezTo>
                    <a:cubicBezTo>
                      <a:pt x="113" y="84"/>
                      <a:pt x="113" y="84"/>
                      <a:pt x="113" y="84"/>
                    </a:cubicBezTo>
                    <a:cubicBezTo>
                      <a:pt x="113" y="84"/>
                      <a:pt x="113" y="84"/>
                      <a:pt x="114" y="84"/>
                    </a:cubicBezTo>
                    <a:cubicBezTo>
                      <a:pt x="117" y="84"/>
                      <a:pt x="119" y="81"/>
                      <a:pt x="119" y="80"/>
                    </a:cubicBezTo>
                    <a:cubicBezTo>
                      <a:pt x="119" y="78"/>
                      <a:pt x="120" y="69"/>
                      <a:pt x="119" y="64"/>
                    </a:cubicBezTo>
                    <a:cubicBezTo>
                      <a:pt x="119" y="63"/>
                      <a:pt x="118" y="63"/>
                      <a:pt x="118" y="62"/>
                    </a:cubicBezTo>
                    <a:cubicBezTo>
                      <a:pt x="117" y="59"/>
                      <a:pt x="109" y="53"/>
                      <a:pt x="106" y="50"/>
                    </a:cubicBezTo>
                    <a:cubicBezTo>
                      <a:pt x="108" y="48"/>
                      <a:pt x="108" y="48"/>
                      <a:pt x="108" y="48"/>
                    </a:cubicBezTo>
                    <a:cubicBezTo>
                      <a:pt x="109" y="49"/>
                      <a:pt x="119" y="56"/>
                      <a:pt x="121" y="61"/>
                    </a:cubicBezTo>
                    <a:cubicBezTo>
                      <a:pt x="121" y="62"/>
                      <a:pt x="121" y="62"/>
                      <a:pt x="122" y="63"/>
                    </a:cubicBezTo>
                    <a:cubicBezTo>
                      <a:pt x="123" y="68"/>
                      <a:pt x="122" y="76"/>
                      <a:pt x="122" y="79"/>
                    </a:cubicBezTo>
                    <a:cubicBezTo>
                      <a:pt x="123" y="79"/>
                      <a:pt x="123" y="79"/>
                      <a:pt x="123" y="79"/>
                    </a:cubicBezTo>
                    <a:cubicBezTo>
                      <a:pt x="127" y="79"/>
                      <a:pt x="128" y="77"/>
                      <a:pt x="128" y="76"/>
                    </a:cubicBezTo>
                    <a:cubicBezTo>
                      <a:pt x="128" y="76"/>
                      <a:pt x="128" y="71"/>
                      <a:pt x="128" y="66"/>
                    </a:cubicBezTo>
                    <a:cubicBezTo>
                      <a:pt x="128" y="58"/>
                      <a:pt x="127" y="54"/>
                      <a:pt x="127" y="53"/>
                    </a:cubicBezTo>
                    <a:cubicBezTo>
                      <a:pt x="125" y="49"/>
                      <a:pt x="115" y="41"/>
                      <a:pt x="111" y="38"/>
                    </a:cubicBezTo>
                    <a:cubicBezTo>
                      <a:pt x="113" y="36"/>
                      <a:pt x="113" y="36"/>
                      <a:pt x="113" y="36"/>
                    </a:cubicBezTo>
                    <a:cubicBezTo>
                      <a:pt x="113" y="36"/>
                      <a:pt x="127" y="46"/>
                      <a:pt x="129" y="52"/>
                    </a:cubicBezTo>
                    <a:cubicBezTo>
                      <a:pt x="130" y="54"/>
                      <a:pt x="131" y="59"/>
                      <a:pt x="131" y="66"/>
                    </a:cubicBezTo>
                    <a:cubicBezTo>
                      <a:pt x="131" y="70"/>
                      <a:pt x="131" y="74"/>
                      <a:pt x="131" y="75"/>
                    </a:cubicBezTo>
                    <a:cubicBezTo>
                      <a:pt x="131" y="75"/>
                      <a:pt x="131" y="75"/>
                      <a:pt x="131" y="75"/>
                    </a:cubicBezTo>
                    <a:cubicBezTo>
                      <a:pt x="133" y="75"/>
                      <a:pt x="134" y="75"/>
                      <a:pt x="135" y="74"/>
                    </a:cubicBezTo>
                    <a:cubicBezTo>
                      <a:pt x="135" y="73"/>
                      <a:pt x="135" y="73"/>
                      <a:pt x="135" y="73"/>
                    </a:cubicBezTo>
                    <a:cubicBezTo>
                      <a:pt x="135" y="73"/>
                      <a:pt x="136" y="63"/>
                      <a:pt x="134" y="49"/>
                    </a:cubicBezTo>
                    <a:cubicBezTo>
                      <a:pt x="133" y="45"/>
                      <a:pt x="128" y="42"/>
                      <a:pt x="123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28" name="TextBox 25"/>
            <p:cNvSpPr txBox="1"/>
            <p:nvPr/>
          </p:nvSpPr>
          <p:spPr>
            <a:xfrm>
              <a:off x="1749925" y="1794998"/>
              <a:ext cx="1415773" cy="338554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r"/>
              <a:r>
                <a:rPr lang="zh-CN" altLang="en-US" sz="1600" b="1" dirty="0"/>
                <a:t>Enter the title text</a:t>
              </a:r>
            </a:p>
          </p:txBody>
        </p:sp>
        <p:sp>
          <p:nvSpPr>
            <p:cNvPr id="29" name="TextBox 26"/>
            <p:cNvSpPr txBox="1"/>
            <p:nvPr/>
          </p:nvSpPr>
          <p:spPr>
            <a:xfrm>
              <a:off x="835628" y="2179877"/>
              <a:ext cx="2330070" cy="600164"/>
            </a:xfrm>
            <a:prstGeom prst="rect">
              <a:avLst/>
            </a:prstGeom>
            <a:noFill/>
          </p:spPr>
          <p:txBody>
            <a:bodyPr wrap="square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100" dirty="0"/>
                <a:t>Please replace the text content copy your content to this</a:t>
              </a:r>
            </a:p>
          </p:txBody>
        </p:sp>
      </p:grpSp>
      <p:grpSp>
        <p:nvGrpSpPr>
          <p:cNvPr id="55" name="千图PPT彼岸天：ID 8661124库_组合 54"/>
          <p:cNvGrpSpPr/>
          <p:nvPr>
            <p:custDataLst>
              <p:tags r:id="rId8"/>
            </p:custDataLst>
          </p:nvPr>
        </p:nvGrpSpPr>
        <p:grpSpPr>
          <a:xfrm>
            <a:off x="813202" y="4480249"/>
            <a:ext cx="4081916" cy="985043"/>
            <a:chOff x="813202" y="4480249"/>
            <a:chExt cx="4081916" cy="985043"/>
          </a:xfrm>
        </p:grpSpPr>
        <p:cxnSp>
          <p:nvCxnSpPr>
            <p:cNvPr id="19" name="Straight Connector 16"/>
            <p:cNvCxnSpPr/>
            <p:nvPr/>
          </p:nvCxnSpPr>
          <p:spPr>
            <a:xfrm flipH="1">
              <a:off x="4546938" y="4626452"/>
              <a:ext cx="348180" cy="34818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7"/>
            <p:cNvCxnSpPr/>
            <p:nvPr/>
          </p:nvCxnSpPr>
          <p:spPr>
            <a:xfrm flipH="1">
              <a:off x="3735749" y="4971439"/>
              <a:ext cx="809188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7"/>
            <p:cNvSpPr txBox="1"/>
            <p:nvPr/>
          </p:nvSpPr>
          <p:spPr>
            <a:xfrm>
              <a:off x="1727499" y="4480249"/>
              <a:ext cx="1415773" cy="338554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r"/>
              <a:r>
                <a:rPr lang="zh-CN" altLang="en-US" sz="1600" b="1" dirty="0"/>
                <a:t>Enter the title text</a:t>
              </a:r>
            </a:p>
          </p:txBody>
        </p:sp>
        <p:sp>
          <p:nvSpPr>
            <p:cNvPr id="31" name="TextBox 28"/>
            <p:cNvSpPr txBox="1"/>
            <p:nvPr/>
          </p:nvSpPr>
          <p:spPr>
            <a:xfrm>
              <a:off x="813202" y="4865128"/>
              <a:ext cx="2330070" cy="600164"/>
            </a:xfrm>
            <a:prstGeom prst="rect">
              <a:avLst/>
            </a:prstGeom>
            <a:noFill/>
          </p:spPr>
          <p:txBody>
            <a:bodyPr wrap="square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100" dirty="0"/>
                <a:t>Please replace the text content copy your content to this</a:t>
              </a:r>
            </a:p>
          </p:txBody>
        </p:sp>
        <p:grpSp>
          <p:nvGrpSpPr>
            <p:cNvPr id="32" name="Group 29"/>
            <p:cNvGrpSpPr/>
            <p:nvPr/>
          </p:nvGrpSpPr>
          <p:grpSpPr>
            <a:xfrm>
              <a:off x="3192965" y="4776082"/>
              <a:ext cx="398731" cy="386926"/>
              <a:chOff x="7961313" y="1244600"/>
              <a:chExt cx="482600" cy="468313"/>
            </a:xfrm>
            <a:solidFill>
              <a:schemeClr val="accent2"/>
            </a:solidFill>
          </p:grpSpPr>
          <p:sp>
            <p:nvSpPr>
              <p:cNvPr id="33" name="Freeform: Shape 30"/>
              <p:cNvSpPr/>
              <p:nvPr/>
            </p:nvSpPr>
            <p:spPr bwMode="auto">
              <a:xfrm>
                <a:off x="7961313" y="1244600"/>
                <a:ext cx="482600" cy="468313"/>
              </a:xfrm>
              <a:custGeom>
                <a:avLst/>
                <a:gdLst>
                  <a:gd name="T0" fmla="*/ 117 w 128"/>
                  <a:gd name="T1" fmla="*/ 0 h 122"/>
                  <a:gd name="T2" fmla="*/ 11 w 128"/>
                  <a:gd name="T3" fmla="*/ 0 h 122"/>
                  <a:gd name="T4" fmla="*/ 0 w 128"/>
                  <a:gd name="T5" fmla="*/ 11 h 122"/>
                  <a:gd name="T6" fmla="*/ 0 w 128"/>
                  <a:gd name="T7" fmla="*/ 93 h 122"/>
                  <a:gd name="T8" fmla="*/ 11 w 128"/>
                  <a:gd name="T9" fmla="*/ 104 h 122"/>
                  <a:gd name="T10" fmla="*/ 43 w 128"/>
                  <a:gd name="T11" fmla="*/ 104 h 122"/>
                  <a:gd name="T12" fmla="*/ 37 w 128"/>
                  <a:gd name="T13" fmla="*/ 110 h 122"/>
                  <a:gd name="T14" fmla="*/ 34 w 128"/>
                  <a:gd name="T15" fmla="*/ 113 h 122"/>
                  <a:gd name="T16" fmla="*/ 34 w 128"/>
                  <a:gd name="T17" fmla="*/ 118 h 122"/>
                  <a:gd name="T18" fmla="*/ 42 w 128"/>
                  <a:gd name="T19" fmla="*/ 122 h 122"/>
                  <a:gd name="T20" fmla="*/ 86 w 128"/>
                  <a:gd name="T21" fmla="*/ 122 h 122"/>
                  <a:gd name="T22" fmla="*/ 94 w 128"/>
                  <a:gd name="T23" fmla="*/ 118 h 122"/>
                  <a:gd name="T24" fmla="*/ 94 w 128"/>
                  <a:gd name="T25" fmla="*/ 113 h 122"/>
                  <a:gd name="T26" fmla="*/ 91 w 128"/>
                  <a:gd name="T27" fmla="*/ 110 h 122"/>
                  <a:gd name="T28" fmla="*/ 85 w 128"/>
                  <a:gd name="T29" fmla="*/ 104 h 122"/>
                  <a:gd name="T30" fmla="*/ 117 w 128"/>
                  <a:gd name="T31" fmla="*/ 104 h 122"/>
                  <a:gd name="T32" fmla="*/ 128 w 128"/>
                  <a:gd name="T33" fmla="*/ 93 h 122"/>
                  <a:gd name="T34" fmla="*/ 128 w 128"/>
                  <a:gd name="T35" fmla="*/ 11 h 122"/>
                  <a:gd name="T36" fmla="*/ 117 w 128"/>
                  <a:gd name="T37" fmla="*/ 0 h 122"/>
                  <a:gd name="T38" fmla="*/ 88 w 128"/>
                  <a:gd name="T39" fmla="*/ 113 h 122"/>
                  <a:gd name="T40" fmla="*/ 90 w 128"/>
                  <a:gd name="T41" fmla="*/ 116 h 122"/>
                  <a:gd name="T42" fmla="*/ 90 w 128"/>
                  <a:gd name="T43" fmla="*/ 116 h 122"/>
                  <a:gd name="T44" fmla="*/ 86 w 128"/>
                  <a:gd name="T45" fmla="*/ 118 h 122"/>
                  <a:gd name="T46" fmla="*/ 42 w 128"/>
                  <a:gd name="T47" fmla="*/ 118 h 122"/>
                  <a:gd name="T48" fmla="*/ 38 w 128"/>
                  <a:gd name="T49" fmla="*/ 116 h 122"/>
                  <a:gd name="T50" fmla="*/ 38 w 128"/>
                  <a:gd name="T51" fmla="*/ 116 h 122"/>
                  <a:gd name="T52" fmla="*/ 38 w 128"/>
                  <a:gd name="T53" fmla="*/ 116 h 122"/>
                  <a:gd name="T54" fmla="*/ 40 w 128"/>
                  <a:gd name="T55" fmla="*/ 113 h 122"/>
                  <a:gd name="T56" fmla="*/ 48 w 128"/>
                  <a:gd name="T57" fmla="*/ 104 h 122"/>
                  <a:gd name="T58" fmla="*/ 80 w 128"/>
                  <a:gd name="T59" fmla="*/ 104 h 122"/>
                  <a:gd name="T60" fmla="*/ 88 w 128"/>
                  <a:gd name="T61" fmla="*/ 113 h 122"/>
                  <a:gd name="T62" fmla="*/ 120 w 128"/>
                  <a:gd name="T63" fmla="*/ 93 h 122"/>
                  <a:gd name="T64" fmla="*/ 117 w 128"/>
                  <a:gd name="T65" fmla="*/ 96 h 122"/>
                  <a:gd name="T66" fmla="*/ 11 w 128"/>
                  <a:gd name="T67" fmla="*/ 96 h 122"/>
                  <a:gd name="T68" fmla="*/ 8 w 128"/>
                  <a:gd name="T69" fmla="*/ 93 h 122"/>
                  <a:gd name="T70" fmla="*/ 8 w 128"/>
                  <a:gd name="T71" fmla="*/ 11 h 122"/>
                  <a:gd name="T72" fmla="*/ 11 w 128"/>
                  <a:gd name="T73" fmla="*/ 8 h 122"/>
                  <a:gd name="T74" fmla="*/ 117 w 128"/>
                  <a:gd name="T75" fmla="*/ 8 h 122"/>
                  <a:gd name="T76" fmla="*/ 120 w 128"/>
                  <a:gd name="T77" fmla="*/ 11 h 122"/>
                  <a:gd name="T78" fmla="*/ 120 w 128"/>
                  <a:gd name="T79" fmla="*/ 9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8" h="122">
                    <a:moveTo>
                      <a:pt x="117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9"/>
                      <a:pt x="5" y="104"/>
                      <a:pt x="11" y="104"/>
                    </a:cubicBezTo>
                    <a:cubicBezTo>
                      <a:pt x="43" y="104"/>
                      <a:pt x="43" y="104"/>
                      <a:pt x="43" y="104"/>
                    </a:cubicBezTo>
                    <a:cubicBezTo>
                      <a:pt x="41" y="106"/>
                      <a:pt x="39" y="109"/>
                      <a:pt x="37" y="110"/>
                    </a:cubicBezTo>
                    <a:cubicBezTo>
                      <a:pt x="36" y="111"/>
                      <a:pt x="35" y="112"/>
                      <a:pt x="34" y="113"/>
                    </a:cubicBezTo>
                    <a:cubicBezTo>
                      <a:pt x="34" y="114"/>
                      <a:pt x="33" y="116"/>
                      <a:pt x="34" y="118"/>
                    </a:cubicBezTo>
                    <a:cubicBezTo>
                      <a:pt x="35" y="120"/>
                      <a:pt x="37" y="122"/>
                      <a:pt x="42" y="122"/>
                    </a:cubicBezTo>
                    <a:cubicBezTo>
                      <a:pt x="86" y="122"/>
                      <a:pt x="86" y="122"/>
                      <a:pt x="86" y="122"/>
                    </a:cubicBezTo>
                    <a:cubicBezTo>
                      <a:pt x="91" y="122"/>
                      <a:pt x="93" y="120"/>
                      <a:pt x="94" y="118"/>
                    </a:cubicBezTo>
                    <a:cubicBezTo>
                      <a:pt x="95" y="116"/>
                      <a:pt x="94" y="114"/>
                      <a:pt x="94" y="113"/>
                    </a:cubicBezTo>
                    <a:cubicBezTo>
                      <a:pt x="93" y="112"/>
                      <a:pt x="92" y="111"/>
                      <a:pt x="91" y="110"/>
                    </a:cubicBezTo>
                    <a:cubicBezTo>
                      <a:pt x="89" y="109"/>
                      <a:pt x="87" y="106"/>
                      <a:pt x="85" y="104"/>
                    </a:cubicBezTo>
                    <a:cubicBezTo>
                      <a:pt x="117" y="104"/>
                      <a:pt x="117" y="104"/>
                      <a:pt x="117" y="104"/>
                    </a:cubicBezTo>
                    <a:cubicBezTo>
                      <a:pt x="123" y="104"/>
                      <a:pt x="128" y="99"/>
                      <a:pt x="128" y="93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8" y="5"/>
                      <a:pt x="123" y="0"/>
                      <a:pt x="117" y="0"/>
                    </a:cubicBezTo>
                    <a:close/>
                    <a:moveTo>
                      <a:pt x="88" y="113"/>
                    </a:moveTo>
                    <a:cubicBezTo>
                      <a:pt x="89" y="114"/>
                      <a:pt x="90" y="115"/>
                      <a:pt x="90" y="116"/>
                    </a:cubicBezTo>
                    <a:cubicBezTo>
                      <a:pt x="90" y="116"/>
                      <a:pt x="91" y="116"/>
                      <a:pt x="90" y="116"/>
                    </a:cubicBezTo>
                    <a:cubicBezTo>
                      <a:pt x="90" y="117"/>
                      <a:pt x="88" y="118"/>
                      <a:pt x="86" y="118"/>
                    </a:cubicBezTo>
                    <a:cubicBezTo>
                      <a:pt x="42" y="118"/>
                      <a:pt x="42" y="118"/>
                      <a:pt x="42" y="118"/>
                    </a:cubicBezTo>
                    <a:cubicBezTo>
                      <a:pt x="40" y="118"/>
                      <a:pt x="38" y="117"/>
                      <a:pt x="38" y="116"/>
                    </a:cubicBezTo>
                    <a:cubicBezTo>
                      <a:pt x="38" y="116"/>
                      <a:pt x="38" y="116"/>
                      <a:pt x="38" y="116"/>
                    </a:cubicBezTo>
                    <a:cubicBezTo>
                      <a:pt x="38" y="116"/>
                      <a:pt x="38" y="116"/>
                      <a:pt x="38" y="116"/>
                    </a:cubicBezTo>
                    <a:cubicBezTo>
                      <a:pt x="38" y="115"/>
                      <a:pt x="39" y="114"/>
                      <a:pt x="40" y="113"/>
                    </a:cubicBezTo>
                    <a:cubicBezTo>
                      <a:pt x="44" y="109"/>
                      <a:pt x="47" y="106"/>
                      <a:pt x="48" y="104"/>
                    </a:cubicBezTo>
                    <a:cubicBezTo>
                      <a:pt x="80" y="104"/>
                      <a:pt x="80" y="104"/>
                      <a:pt x="80" y="104"/>
                    </a:cubicBezTo>
                    <a:cubicBezTo>
                      <a:pt x="81" y="106"/>
                      <a:pt x="84" y="109"/>
                      <a:pt x="88" y="113"/>
                    </a:cubicBezTo>
                    <a:close/>
                    <a:moveTo>
                      <a:pt x="120" y="93"/>
                    </a:moveTo>
                    <a:cubicBezTo>
                      <a:pt x="120" y="95"/>
                      <a:pt x="119" y="96"/>
                      <a:pt x="117" y="96"/>
                    </a:cubicBezTo>
                    <a:cubicBezTo>
                      <a:pt x="11" y="96"/>
                      <a:pt x="11" y="96"/>
                      <a:pt x="11" y="96"/>
                    </a:cubicBezTo>
                    <a:cubicBezTo>
                      <a:pt x="9" y="96"/>
                      <a:pt x="8" y="95"/>
                      <a:pt x="8" y="93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9"/>
                      <a:pt x="9" y="8"/>
                      <a:pt x="11" y="8"/>
                    </a:cubicBezTo>
                    <a:cubicBezTo>
                      <a:pt x="117" y="8"/>
                      <a:pt x="117" y="8"/>
                      <a:pt x="117" y="8"/>
                    </a:cubicBezTo>
                    <a:cubicBezTo>
                      <a:pt x="119" y="8"/>
                      <a:pt x="120" y="9"/>
                      <a:pt x="120" y="11"/>
                    </a:cubicBezTo>
                    <a:lnTo>
                      <a:pt x="120" y="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" name="Freeform: Shape 31"/>
              <p:cNvSpPr/>
              <p:nvPr/>
            </p:nvSpPr>
            <p:spPr bwMode="auto">
              <a:xfrm>
                <a:off x="8021638" y="1306513"/>
                <a:ext cx="361950" cy="244475"/>
              </a:xfrm>
              <a:custGeom>
                <a:avLst/>
                <a:gdLst>
                  <a:gd name="T0" fmla="*/ 89 w 96"/>
                  <a:gd name="T1" fmla="*/ 0 h 64"/>
                  <a:gd name="T2" fmla="*/ 7 w 96"/>
                  <a:gd name="T3" fmla="*/ 0 h 64"/>
                  <a:gd name="T4" fmla="*/ 0 w 96"/>
                  <a:gd name="T5" fmla="*/ 7 h 64"/>
                  <a:gd name="T6" fmla="*/ 0 w 96"/>
                  <a:gd name="T7" fmla="*/ 57 h 64"/>
                  <a:gd name="T8" fmla="*/ 7 w 96"/>
                  <a:gd name="T9" fmla="*/ 64 h 64"/>
                  <a:gd name="T10" fmla="*/ 89 w 96"/>
                  <a:gd name="T11" fmla="*/ 64 h 64"/>
                  <a:gd name="T12" fmla="*/ 96 w 96"/>
                  <a:gd name="T13" fmla="*/ 57 h 64"/>
                  <a:gd name="T14" fmla="*/ 96 w 96"/>
                  <a:gd name="T15" fmla="*/ 7 h 64"/>
                  <a:gd name="T16" fmla="*/ 89 w 96"/>
                  <a:gd name="T17" fmla="*/ 0 h 64"/>
                  <a:gd name="T18" fmla="*/ 92 w 96"/>
                  <a:gd name="T19" fmla="*/ 57 h 64"/>
                  <a:gd name="T20" fmla="*/ 89 w 96"/>
                  <a:gd name="T21" fmla="*/ 60 h 64"/>
                  <a:gd name="T22" fmla="*/ 7 w 96"/>
                  <a:gd name="T23" fmla="*/ 60 h 64"/>
                  <a:gd name="T24" fmla="*/ 4 w 96"/>
                  <a:gd name="T25" fmla="*/ 57 h 64"/>
                  <a:gd name="T26" fmla="*/ 4 w 96"/>
                  <a:gd name="T27" fmla="*/ 7 h 64"/>
                  <a:gd name="T28" fmla="*/ 7 w 96"/>
                  <a:gd name="T29" fmla="*/ 4 h 64"/>
                  <a:gd name="T30" fmla="*/ 89 w 96"/>
                  <a:gd name="T31" fmla="*/ 4 h 64"/>
                  <a:gd name="T32" fmla="*/ 92 w 96"/>
                  <a:gd name="T33" fmla="*/ 7 h 64"/>
                  <a:gd name="T34" fmla="*/ 92 w 96"/>
                  <a:gd name="T35" fmla="*/ 5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64">
                    <a:moveTo>
                      <a:pt x="89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61"/>
                      <a:pt x="3" y="64"/>
                      <a:pt x="7" y="64"/>
                    </a:cubicBezTo>
                    <a:cubicBezTo>
                      <a:pt x="89" y="64"/>
                      <a:pt x="89" y="64"/>
                      <a:pt x="89" y="64"/>
                    </a:cubicBezTo>
                    <a:cubicBezTo>
                      <a:pt x="93" y="64"/>
                      <a:pt x="96" y="61"/>
                      <a:pt x="96" y="57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6" y="3"/>
                      <a:pt x="93" y="0"/>
                      <a:pt x="89" y="0"/>
                    </a:cubicBezTo>
                    <a:close/>
                    <a:moveTo>
                      <a:pt x="92" y="57"/>
                    </a:moveTo>
                    <a:cubicBezTo>
                      <a:pt x="92" y="59"/>
                      <a:pt x="91" y="60"/>
                      <a:pt x="89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5" y="60"/>
                      <a:pt x="4" y="59"/>
                      <a:pt x="4" y="5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5" y="4"/>
                      <a:pt x="7" y="4"/>
                    </a:cubicBezTo>
                    <a:cubicBezTo>
                      <a:pt x="89" y="4"/>
                      <a:pt x="89" y="4"/>
                      <a:pt x="89" y="4"/>
                    </a:cubicBezTo>
                    <a:cubicBezTo>
                      <a:pt x="91" y="4"/>
                      <a:pt x="92" y="5"/>
                      <a:pt x="92" y="7"/>
                    </a:cubicBezTo>
                    <a:lnTo>
                      <a:pt x="92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" name="Freeform: Shape 32"/>
              <p:cNvSpPr/>
              <p:nvPr/>
            </p:nvSpPr>
            <p:spPr bwMode="auto">
              <a:xfrm>
                <a:off x="8180388" y="1558925"/>
                <a:ext cx="44450" cy="46038"/>
              </a:xfrm>
              <a:custGeom>
                <a:avLst/>
                <a:gdLst>
                  <a:gd name="T0" fmla="*/ 6 w 12"/>
                  <a:gd name="T1" fmla="*/ 0 h 12"/>
                  <a:gd name="T2" fmla="*/ 0 w 12"/>
                  <a:gd name="T3" fmla="*/ 6 h 12"/>
                  <a:gd name="T4" fmla="*/ 6 w 12"/>
                  <a:gd name="T5" fmla="*/ 12 h 12"/>
                  <a:gd name="T6" fmla="*/ 12 w 12"/>
                  <a:gd name="T7" fmla="*/ 6 h 12"/>
                  <a:gd name="T8" fmla="*/ 6 w 12"/>
                  <a:gd name="T9" fmla="*/ 0 h 12"/>
                  <a:gd name="T10" fmla="*/ 6 w 12"/>
                  <a:gd name="T11" fmla="*/ 8 h 12"/>
                  <a:gd name="T12" fmla="*/ 4 w 12"/>
                  <a:gd name="T13" fmla="*/ 6 h 12"/>
                  <a:gd name="T14" fmla="*/ 6 w 12"/>
                  <a:gd name="T15" fmla="*/ 4 h 12"/>
                  <a:gd name="T16" fmla="*/ 8 w 12"/>
                  <a:gd name="T17" fmla="*/ 6 h 12"/>
                  <a:gd name="T18" fmla="*/ 6 w 12"/>
                  <a:gd name="T1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6" y="0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9" y="12"/>
                      <a:pt x="12" y="9"/>
                      <a:pt x="12" y="6"/>
                    </a:cubicBezTo>
                    <a:cubicBezTo>
                      <a:pt x="12" y="3"/>
                      <a:pt x="9" y="0"/>
                      <a:pt x="6" y="0"/>
                    </a:cubicBezTo>
                    <a:close/>
                    <a:moveTo>
                      <a:pt x="6" y="8"/>
                    </a:moveTo>
                    <a:cubicBezTo>
                      <a:pt x="5" y="8"/>
                      <a:pt x="4" y="7"/>
                      <a:pt x="4" y="6"/>
                    </a:cubicBezTo>
                    <a:cubicBezTo>
                      <a:pt x="4" y="5"/>
                      <a:pt x="5" y="4"/>
                      <a:pt x="6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" name="Freeform: Shape 33"/>
              <p:cNvSpPr/>
              <p:nvPr/>
            </p:nvSpPr>
            <p:spPr bwMode="auto">
              <a:xfrm>
                <a:off x="8142288" y="1428750"/>
                <a:ext cx="44450" cy="92075"/>
              </a:xfrm>
              <a:custGeom>
                <a:avLst/>
                <a:gdLst>
                  <a:gd name="T0" fmla="*/ 9 w 12"/>
                  <a:gd name="T1" fmla="*/ 0 h 24"/>
                  <a:gd name="T2" fmla="*/ 3 w 12"/>
                  <a:gd name="T3" fmla="*/ 0 h 24"/>
                  <a:gd name="T4" fmla="*/ 0 w 12"/>
                  <a:gd name="T5" fmla="*/ 3 h 24"/>
                  <a:gd name="T6" fmla="*/ 0 w 12"/>
                  <a:gd name="T7" fmla="*/ 21 h 24"/>
                  <a:gd name="T8" fmla="*/ 3 w 12"/>
                  <a:gd name="T9" fmla="*/ 24 h 24"/>
                  <a:gd name="T10" fmla="*/ 9 w 12"/>
                  <a:gd name="T11" fmla="*/ 24 h 24"/>
                  <a:gd name="T12" fmla="*/ 12 w 12"/>
                  <a:gd name="T13" fmla="*/ 21 h 24"/>
                  <a:gd name="T14" fmla="*/ 12 w 12"/>
                  <a:gd name="T15" fmla="*/ 3 h 24"/>
                  <a:gd name="T16" fmla="*/ 9 w 12"/>
                  <a:gd name="T1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24">
                    <a:moveTo>
                      <a:pt x="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4"/>
                      <a:pt x="3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1" y="24"/>
                      <a:pt x="12" y="22"/>
                      <a:pt x="12" y="21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1"/>
                      <a:pt x="11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" name="Freeform: Shape 34"/>
              <p:cNvSpPr/>
              <p:nvPr/>
            </p:nvSpPr>
            <p:spPr bwMode="auto">
              <a:xfrm>
                <a:off x="8293100" y="1336675"/>
                <a:ext cx="44450" cy="184150"/>
              </a:xfrm>
              <a:custGeom>
                <a:avLst/>
                <a:gdLst>
                  <a:gd name="T0" fmla="*/ 9 w 12"/>
                  <a:gd name="T1" fmla="*/ 0 h 48"/>
                  <a:gd name="T2" fmla="*/ 3 w 12"/>
                  <a:gd name="T3" fmla="*/ 0 h 48"/>
                  <a:gd name="T4" fmla="*/ 0 w 12"/>
                  <a:gd name="T5" fmla="*/ 3 h 48"/>
                  <a:gd name="T6" fmla="*/ 0 w 12"/>
                  <a:gd name="T7" fmla="*/ 45 h 48"/>
                  <a:gd name="T8" fmla="*/ 3 w 12"/>
                  <a:gd name="T9" fmla="*/ 48 h 48"/>
                  <a:gd name="T10" fmla="*/ 9 w 12"/>
                  <a:gd name="T11" fmla="*/ 48 h 48"/>
                  <a:gd name="T12" fmla="*/ 12 w 12"/>
                  <a:gd name="T13" fmla="*/ 45 h 48"/>
                  <a:gd name="T14" fmla="*/ 12 w 12"/>
                  <a:gd name="T15" fmla="*/ 3 h 48"/>
                  <a:gd name="T16" fmla="*/ 9 w 12"/>
                  <a:gd name="T1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48">
                    <a:moveTo>
                      <a:pt x="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7"/>
                      <a:pt x="1" y="48"/>
                      <a:pt x="3" y="48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11" y="48"/>
                      <a:pt x="12" y="47"/>
                      <a:pt x="12" y="4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1"/>
                      <a:pt x="11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" name="Freeform: Shape 35"/>
              <p:cNvSpPr/>
              <p:nvPr/>
            </p:nvSpPr>
            <p:spPr bwMode="auto">
              <a:xfrm>
                <a:off x="8216900" y="1398588"/>
                <a:ext cx="46037" cy="122238"/>
              </a:xfrm>
              <a:custGeom>
                <a:avLst/>
                <a:gdLst>
                  <a:gd name="T0" fmla="*/ 9 w 12"/>
                  <a:gd name="T1" fmla="*/ 0 h 32"/>
                  <a:gd name="T2" fmla="*/ 3 w 12"/>
                  <a:gd name="T3" fmla="*/ 0 h 32"/>
                  <a:gd name="T4" fmla="*/ 0 w 12"/>
                  <a:gd name="T5" fmla="*/ 3 h 32"/>
                  <a:gd name="T6" fmla="*/ 0 w 12"/>
                  <a:gd name="T7" fmla="*/ 29 h 32"/>
                  <a:gd name="T8" fmla="*/ 3 w 12"/>
                  <a:gd name="T9" fmla="*/ 32 h 32"/>
                  <a:gd name="T10" fmla="*/ 9 w 12"/>
                  <a:gd name="T11" fmla="*/ 32 h 32"/>
                  <a:gd name="T12" fmla="*/ 12 w 12"/>
                  <a:gd name="T13" fmla="*/ 29 h 32"/>
                  <a:gd name="T14" fmla="*/ 12 w 12"/>
                  <a:gd name="T15" fmla="*/ 3 h 32"/>
                  <a:gd name="T16" fmla="*/ 9 w 12"/>
                  <a:gd name="T1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32">
                    <a:moveTo>
                      <a:pt x="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31"/>
                      <a:pt x="1" y="32"/>
                      <a:pt x="3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11" y="32"/>
                      <a:pt x="12" y="31"/>
                      <a:pt x="12" y="29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1"/>
                      <a:pt x="11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" name="Freeform: Shape 36"/>
              <p:cNvSpPr/>
              <p:nvPr/>
            </p:nvSpPr>
            <p:spPr bwMode="auto">
              <a:xfrm>
                <a:off x="8066088" y="1368425"/>
                <a:ext cx="46037" cy="152400"/>
              </a:xfrm>
              <a:custGeom>
                <a:avLst/>
                <a:gdLst>
                  <a:gd name="T0" fmla="*/ 9 w 12"/>
                  <a:gd name="T1" fmla="*/ 0 h 40"/>
                  <a:gd name="T2" fmla="*/ 3 w 12"/>
                  <a:gd name="T3" fmla="*/ 0 h 40"/>
                  <a:gd name="T4" fmla="*/ 0 w 12"/>
                  <a:gd name="T5" fmla="*/ 3 h 40"/>
                  <a:gd name="T6" fmla="*/ 0 w 12"/>
                  <a:gd name="T7" fmla="*/ 37 h 40"/>
                  <a:gd name="T8" fmla="*/ 3 w 12"/>
                  <a:gd name="T9" fmla="*/ 40 h 40"/>
                  <a:gd name="T10" fmla="*/ 9 w 12"/>
                  <a:gd name="T11" fmla="*/ 40 h 40"/>
                  <a:gd name="T12" fmla="*/ 12 w 12"/>
                  <a:gd name="T13" fmla="*/ 37 h 40"/>
                  <a:gd name="T14" fmla="*/ 12 w 12"/>
                  <a:gd name="T15" fmla="*/ 3 h 40"/>
                  <a:gd name="T16" fmla="*/ 9 w 12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40">
                    <a:moveTo>
                      <a:pt x="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9"/>
                      <a:pt x="1" y="40"/>
                      <a:pt x="3" y="40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11" y="40"/>
                      <a:pt x="12" y="39"/>
                      <a:pt x="12" y="37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1"/>
                      <a:pt x="11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3" name="矩形 2"/>
          <p:cNvSpPr/>
          <p:nvPr userDrawn="1"/>
        </p:nvSpPr>
        <p:spPr>
          <a:xfrm>
            <a:off x="4605038" y="453522"/>
            <a:ext cx="2646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spc="300" dirty="0">
                <a:solidFill>
                  <a:schemeClr val="tx1"/>
                </a:solidFill>
                <a:latin typeface="造字工房俊雅（非商用）常规体" pitchFamily="50" charset="-122"/>
                <a:ea typeface="造字工房俊雅（非商用）常规体" pitchFamily="50" charset="-122"/>
              </a:rPr>
              <a:t>Please enter the title here</a:t>
            </a:r>
            <a:endParaRPr lang="en-US" altLang="zh-CN" sz="2800" spc="300" dirty="0">
              <a:solidFill>
                <a:schemeClr val="tx1"/>
              </a:solidFill>
              <a:latin typeface="造字工房俊雅（非商用）常规体" pitchFamily="50" charset="-122"/>
              <a:ea typeface="造字工房俊雅（非商用）常规体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:a14="http://schemas.microsoft.com/office/drawing/2010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千图PPT彼岸天：ID 8661124库_组合 34"/>
          <p:cNvGrpSpPr/>
          <p:nvPr>
            <p:custDataLst>
              <p:tags r:id="rId1"/>
            </p:custDataLst>
          </p:nvPr>
        </p:nvGrpSpPr>
        <p:grpSpPr>
          <a:xfrm>
            <a:off x="2099556" y="4059517"/>
            <a:ext cx="7992888" cy="923250"/>
            <a:chOff x="2099556" y="4059517"/>
            <a:chExt cx="7992888" cy="923250"/>
          </a:xfrm>
        </p:grpSpPr>
        <p:grpSp>
          <p:nvGrpSpPr>
            <p:cNvPr id="6" name="Group 31"/>
            <p:cNvGrpSpPr/>
            <p:nvPr/>
          </p:nvGrpSpPr>
          <p:grpSpPr bwMode="auto">
            <a:xfrm>
              <a:off x="2099556" y="4059517"/>
              <a:ext cx="2009323" cy="562462"/>
              <a:chOff x="816" y="2304"/>
              <a:chExt cx="1440" cy="448"/>
            </a:xfrm>
          </p:grpSpPr>
          <p:sp>
            <p:nvSpPr>
              <p:cNvPr id="28" name="Freeform: Shape 32"/>
              <p:cNvSpPr/>
              <p:nvPr/>
            </p:nvSpPr>
            <p:spPr bwMode="gray">
              <a:xfrm>
                <a:off x="901" y="2562"/>
                <a:ext cx="1270" cy="190"/>
              </a:xfrm>
              <a:custGeom>
                <a:avLst/>
                <a:gdLst>
                  <a:gd name="T0" fmla="*/ 1120 w 1120"/>
                  <a:gd name="T1" fmla="*/ 252 h 252"/>
                  <a:gd name="T2" fmla="*/ 1116 w 1120"/>
                  <a:gd name="T3" fmla="*/ 250 h 252"/>
                  <a:gd name="T4" fmla="*/ 1100 w 1120"/>
                  <a:gd name="T5" fmla="*/ 246 h 252"/>
                  <a:gd name="T6" fmla="*/ 1074 w 1120"/>
                  <a:gd name="T7" fmla="*/ 240 h 252"/>
                  <a:gd name="T8" fmla="*/ 1038 w 1120"/>
                  <a:gd name="T9" fmla="*/ 232 h 252"/>
                  <a:gd name="T10" fmla="*/ 992 w 1120"/>
                  <a:gd name="T11" fmla="*/ 222 h 252"/>
                  <a:gd name="T12" fmla="*/ 938 w 1120"/>
                  <a:gd name="T13" fmla="*/ 212 h 252"/>
                  <a:gd name="T14" fmla="*/ 876 w 1120"/>
                  <a:gd name="T15" fmla="*/ 204 h 252"/>
                  <a:gd name="T16" fmla="*/ 806 w 1120"/>
                  <a:gd name="T17" fmla="*/ 196 h 252"/>
                  <a:gd name="T18" fmla="*/ 730 w 1120"/>
                  <a:gd name="T19" fmla="*/ 190 h 252"/>
                  <a:gd name="T20" fmla="*/ 646 w 1120"/>
                  <a:gd name="T21" fmla="*/ 184 h 252"/>
                  <a:gd name="T22" fmla="*/ 556 w 1120"/>
                  <a:gd name="T23" fmla="*/ 184 h 252"/>
                  <a:gd name="T24" fmla="*/ 466 w 1120"/>
                  <a:gd name="T25" fmla="*/ 184 h 252"/>
                  <a:gd name="T26" fmla="*/ 384 w 1120"/>
                  <a:gd name="T27" fmla="*/ 190 h 252"/>
                  <a:gd name="T28" fmla="*/ 308 w 1120"/>
                  <a:gd name="T29" fmla="*/ 196 h 252"/>
                  <a:gd name="T30" fmla="*/ 238 w 1120"/>
                  <a:gd name="T31" fmla="*/ 204 h 252"/>
                  <a:gd name="T32" fmla="*/ 178 w 1120"/>
                  <a:gd name="T33" fmla="*/ 212 h 252"/>
                  <a:gd name="T34" fmla="*/ 126 w 1120"/>
                  <a:gd name="T35" fmla="*/ 222 h 252"/>
                  <a:gd name="T36" fmla="*/ 82 w 1120"/>
                  <a:gd name="T37" fmla="*/ 232 h 252"/>
                  <a:gd name="T38" fmla="*/ 46 w 1120"/>
                  <a:gd name="T39" fmla="*/ 240 h 252"/>
                  <a:gd name="T40" fmla="*/ 20 w 1120"/>
                  <a:gd name="T41" fmla="*/ 246 h 252"/>
                  <a:gd name="T42" fmla="*/ 6 w 1120"/>
                  <a:gd name="T43" fmla="*/ 250 h 252"/>
                  <a:gd name="T44" fmla="*/ 0 w 1120"/>
                  <a:gd name="T45" fmla="*/ 252 h 252"/>
                  <a:gd name="T46" fmla="*/ 0 w 1120"/>
                  <a:gd name="T47" fmla="*/ 62 h 252"/>
                  <a:gd name="T48" fmla="*/ 560 w 1120"/>
                  <a:gd name="T49" fmla="*/ 0 h 252"/>
                  <a:gd name="T50" fmla="*/ 1120 w 1120"/>
                  <a:gd name="T51" fmla="*/ 62 h 252"/>
                  <a:gd name="T52" fmla="*/ 1120 w 1120"/>
                  <a:gd name="T53" fmla="*/ 252 h 252"/>
                  <a:gd name="T54" fmla="*/ 1120 w 1120"/>
                  <a:gd name="T55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20" h="252">
                    <a:moveTo>
                      <a:pt x="1120" y="252"/>
                    </a:moveTo>
                    <a:lnTo>
                      <a:pt x="1116" y="250"/>
                    </a:lnTo>
                    <a:lnTo>
                      <a:pt x="1100" y="246"/>
                    </a:lnTo>
                    <a:lnTo>
                      <a:pt x="1074" y="240"/>
                    </a:lnTo>
                    <a:lnTo>
                      <a:pt x="1038" y="232"/>
                    </a:lnTo>
                    <a:lnTo>
                      <a:pt x="992" y="222"/>
                    </a:lnTo>
                    <a:lnTo>
                      <a:pt x="938" y="212"/>
                    </a:lnTo>
                    <a:lnTo>
                      <a:pt x="876" y="204"/>
                    </a:lnTo>
                    <a:lnTo>
                      <a:pt x="806" y="196"/>
                    </a:lnTo>
                    <a:lnTo>
                      <a:pt x="730" y="190"/>
                    </a:lnTo>
                    <a:lnTo>
                      <a:pt x="646" y="184"/>
                    </a:lnTo>
                    <a:lnTo>
                      <a:pt x="556" y="184"/>
                    </a:lnTo>
                    <a:lnTo>
                      <a:pt x="466" y="184"/>
                    </a:lnTo>
                    <a:lnTo>
                      <a:pt x="384" y="190"/>
                    </a:lnTo>
                    <a:lnTo>
                      <a:pt x="308" y="196"/>
                    </a:lnTo>
                    <a:lnTo>
                      <a:pt x="238" y="204"/>
                    </a:lnTo>
                    <a:lnTo>
                      <a:pt x="178" y="212"/>
                    </a:lnTo>
                    <a:lnTo>
                      <a:pt x="126" y="222"/>
                    </a:lnTo>
                    <a:lnTo>
                      <a:pt x="82" y="232"/>
                    </a:lnTo>
                    <a:lnTo>
                      <a:pt x="46" y="240"/>
                    </a:lnTo>
                    <a:lnTo>
                      <a:pt x="20" y="246"/>
                    </a:lnTo>
                    <a:lnTo>
                      <a:pt x="6" y="250"/>
                    </a:lnTo>
                    <a:lnTo>
                      <a:pt x="0" y="252"/>
                    </a:lnTo>
                    <a:lnTo>
                      <a:pt x="0" y="62"/>
                    </a:lnTo>
                    <a:lnTo>
                      <a:pt x="560" y="0"/>
                    </a:lnTo>
                    <a:lnTo>
                      <a:pt x="1120" y="62"/>
                    </a:lnTo>
                    <a:lnTo>
                      <a:pt x="1120" y="252"/>
                    </a:lnTo>
                    <a:lnTo>
                      <a:pt x="1120" y="25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DF5908"/>
                    </a:solidFill>
                    <a:prstDash val="solid"/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" name="Rectangle 33"/>
              <p:cNvSpPr/>
              <p:nvPr/>
            </p:nvSpPr>
            <p:spPr bwMode="gray">
              <a:xfrm>
                <a:off x="816" y="2304"/>
                <a:ext cx="1440" cy="393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2018</a:t>
                </a:r>
              </a:p>
            </p:txBody>
          </p:sp>
        </p:grpSp>
        <p:sp>
          <p:nvSpPr>
            <p:cNvPr id="13" name="Straight Connector 42"/>
            <p:cNvSpPr/>
            <p:nvPr/>
          </p:nvSpPr>
          <p:spPr bwMode="auto">
            <a:xfrm>
              <a:off x="3165278" y="4982767"/>
              <a:ext cx="6927166" cy="0"/>
            </a:xfrm>
            <a:prstGeom prst="line">
              <a:avLst/>
            </a:prstGeom>
            <a:noFill/>
            <a:ln w="38100" cap="rnd">
              <a:solidFill>
                <a:schemeClr val="bg1">
                  <a:lumMod val="50000"/>
                </a:schemeClr>
              </a:solidFill>
              <a:prstDash val="sysDot"/>
              <a:rou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4" name="Group 43"/>
            <p:cNvGrpSpPr/>
            <p:nvPr/>
          </p:nvGrpSpPr>
          <p:grpSpPr>
            <a:xfrm>
              <a:off x="4108879" y="4080105"/>
              <a:ext cx="3902515" cy="512162"/>
              <a:chOff x="7270048" y="3961839"/>
              <a:chExt cx="3902515" cy="512162"/>
            </a:xfrm>
          </p:grpSpPr>
          <p:sp>
            <p:nvSpPr>
              <p:cNvPr id="24" name="TextBox 44"/>
              <p:cNvSpPr txBox="1"/>
              <p:nvPr/>
            </p:nvSpPr>
            <p:spPr bwMode="auto">
              <a:xfrm>
                <a:off x="7270048" y="3961839"/>
                <a:ext cx="3902515" cy="211309"/>
              </a:xfrm>
              <a:prstGeom prst="rect">
                <a:avLst/>
              </a:prstGeom>
              <a:noFill/>
            </p:spPr>
            <p:txBody>
              <a:bodyPr wrap="none" lIns="216000" tIns="0" rIns="0" bIns="0" anchor="b" anchorCtr="0">
                <a:normAutofit lnSpcReduction="10000"/>
              </a:bodyPr>
              <a:lstStyle/>
              <a:p>
                <a:pPr algn="l" latinLnBrk="0"/>
                <a:r>
                  <a:rPr lang="zh-CN" altLang="en-US" sz="1400" dirty="0">
                    <a:solidFill>
                      <a:schemeClr val="accent3">
                        <a:lumMod val="100000"/>
                      </a:schemeClr>
                    </a:solidFill>
                    <a:effectLst/>
                  </a:rPr>
                  <a:t>Enter the title text</a:t>
                </a:r>
              </a:p>
            </p:txBody>
          </p:sp>
          <p:sp>
            <p:nvSpPr>
              <p:cNvPr id="25" name="TextBox 57"/>
              <p:cNvSpPr txBox="1"/>
              <p:nvPr/>
            </p:nvSpPr>
            <p:spPr bwMode="auto">
              <a:xfrm>
                <a:off x="7270048" y="4173148"/>
                <a:ext cx="3902515" cy="300853"/>
              </a:xfrm>
              <a:prstGeom prst="rect">
                <a:avLst/>
              </a:prstGeom>
              <a:noFill/>
            </p:spPr>
            <p:txBody>
              <a:bodyPr wrap="square" lIns="216000" tIns="46800" rIns="90000" bIns="46800">
                <a:normAutofit/>
              </a:bodyPr>
              <a:lstStyle/>
              <a:p>
                <a:pPr algn="l" latinLnBrk="0">
                  <a:lnSpc>
                    <a:spcPct val="120000"/>
                  </a:lnSpc>
                </a:pPr>
                <a:r>
                  <a:rPr lang="zh-CN" altLang="en-US" sz="1000" b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</a:rPr>
                  <a:t>Please replace the text content copy your content to this</a:t>
                </a:r>
              </a:p>
            </p:txBody>
          </p:sp>
        </p:grpSp>
      </p:grpSp>
      <p:grpSp>
        <p:nvGrpSpPr>
          <p:cNvPr id="37" name="千图PPT彼岸天：ID 8661124库_组合 36"/>
          <p:cNvGrpSpPr/>
          <p:nvPr>
            <p:custDataLst>
              <p:tags r:id="rId2"/>
            </p:custDataLst>
          </p:nvPr>
        </p:nvGrpSpPr>
        <p:grpSpPr>
          <a:xfrm>
            <a:off x="2099556" y="4557218"/>
            <a:ext cx="5911838" cy="1396908"/>
            <a:chOff x="2099556" y="4557218"/>
            <a:chExt cx="5911838" cy="1396908"/>
          </a:xfrm>
        </p:grpSpPr>
        <p:cxnSp>
          <p:nvCxnSpPr>
            <p:cNvPr id="10" name="Straight Arrow Connector 39"/>
            <p:cNvCxnSpPr>
              <a:cxnSpLocks noChangeShapeType="1"/>
              <a:stCxn id="28" idx="11"/>
              <a:endCxn id="27" idx="0"/>
            </p:cNvCxnSpPr>
            <p:nvPr/>
          </p:nvCxnSpPr>
          <p:spPr bwMode="gray">
            <a:xfrm>
              <a:off x="3098667" y="4557218"/>
              <a:ext cx="5553" cy="834443"/>
            </a:xfrm>
            <a:prstGeom prst="straightConnector1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6" name="PA_库_组合 35"/>
            <p:cNvGrpSpPr/>
            <p:nvPr>
              <p:custDataLst>
                <p:tags r:id="rId5"/>
              </p:custDataLst>
            </p:nvPr>
          </p:nvGrpSpPr>
          <p:grpSpPr>
            <a:xfrm>
              <a:off x="2099556" y="5391664"/>
              <a:ext cx="5911838" cy="562462"/>
              <a:chOff x="2099556" y="5391664"/>
              <a:chExt cx="5911838" cy="562462"/>
            </a:xfrm>
          </p:grpSpPr>
          <p:grpSp>
            <p:nvGrpSpPr>
              <p:cNvPr id="7" name="Group 34"/>
              <p:cNvGrpSpPr/>
              <p:nvPr/>
            </p:nvGrpSpPr>
            <p:grpSpPr bwMode="auto">
              <a:xfrm>
                <a:off x="2099556" y="5391664"/>
                <a:ext cx="2009323" cy="562462"/>
                <a:chOff x="816" y="2304"/>
                <a:chExt cx="1440" cy="448"/>
              </a:xfrm>
            </p:grpSpPr>
            <p:sp>
              <p:nvSpPr>
                <p:cNvPr id="26" name="Freeform: Shape 35"/>
                <p:cNvSpPr/>
                <p:nvPr/>
              </p:nvSpPr>
              <p:spPr bwMode="gray">
                <a:xfrm>
                  <a:off x="901" y="2562"/>
                  <a:ext cx="1270" cy="190"/>
                </a:xfrm>
                <a:custGeom>
                  <a:avLst/>
                  <a:gdLst>
                    <a:gd name="T0" fmla="*/ 1120 w 1120"/>
                    <a:gd name="T1" fmla="*/ 252 h 252"/>
                    <a:gd name="T2" fmla="*/ 1116 w 1120"/>
                    <a:gd name="T3" fmla="*/ 250 h 252"/>
                    <a:gd name="T4" fmla="*/ 1100 w 1120"/>
                    <a:gd name="T5" fmla="*/ 246 h 252"/>
                    <a:gd name="T6" fmla="*/ 1074 w 1120"/>
                    <a:gd name="T7" fmla="*/ 240 h 252"/>
                    <a:gd name="T8" fmla="*/ 1038 w 1120"/>
                    <a:gd name="T9" fmla="*/ 232 h 252"/>
                    <a:gd name="T10" fmla="*/ 992 w 1120"/>
                    <a:gd name="T11" fmla="*/ 222 h 252"/>
                    <a:gd name="T12" fmla="*/ 938 w 1120"/>
                    <a:gd name="T13" fmla="*/ 212 h 252"/>
                    <a:gd name="T14" fmla="*/ 876 w 1120"/>
                    <a:gd name="T15" fmla="*/ 204 h 252"/>
                    <a:gd name="T16" fmla="*/ 806 w 1120"/>
                    <a:gd name="T17" fmla="*/ 196 h 252"/>
                    <a:gd name="T18" fmla="*/ 730 w 1120"/>
                    <a:gd name="T19" fmla="*/ 190 h 252"/>
                    <a:gd name="T20" fmla="*/ 646 w 1120"/>
                    <a:gd name="T21" fmla="*/ 184 h 252"/>
                    <a:gd name="T22" fmla="*/ 556 w 1120"/>
                    <a:gd name="T23" fmla="*/ 184 h 252"/>
                    <a:gd name="T24" fmla="*/ 466 w 1120"/>
                    <a:gd name="T25" fmla="*/ 184 h 252"/>
                    <a:gd name="T26" fmla="*/ 384 w 1120"/>
                    <a:gd name="T27" fmla="*/ 190 h 252"/>
                    <a:gd name="T28" fmla="*/ 308 w 1120"/>
                    <a:gd name="T29" fmla="*/ 196 h 252"/>
                    <a:gd name="T30" fmla="*/ 238 w 1120"/>
                    <a:gd name="T31" fmla="*/ 204 h 252"/>
                    <a:gd name="T32" fmla="*/ 178 w 1120"/>
                    <a:gd name="T33" fmla="*/ 212 h 252"/>
                    <a:gd name="T34" fmla="*/ 126 w 1120"/>
                    <a:gd name="T35" fmla="*/ 222 h 252"/>
                    <a:gd name="T36" fmla="*/ 82 w 1120"/>
                    <a:gd name="T37" fmla="*/ 232 h 252"/>
                    <a:gd name="T38" fmla="*/ 46 w 1120"/>
                    <a:gd name="T39" fmla="*/ 240 h 252"/>
                    <a:gd name="T40" fmla="*/ 20 w 1120"/>
                    <a:gd name="T41" fmla="*/ 246 h 252"/>
                    <a:gd name="T42" fmla="*/ 6 w 1120"/>
                    <a:gd name="T43" fmla="*/ 250 h 252"/>
                    <a:gd name="T44" fmla="*/ 0 w 1120"/>
                    <a:gd name="T45" fmla="*/ 252 h 252"/>
                    <a:gd name="T46" fmla="*/ 0 w 1120"/>
                    <a:gd name="T47" fmla="*/ 62 h 252"/>
                    <a:gd name="T48" fmla="*/ 560 w 1120"/>
                    <a:gd name="T49" fmla="*/ 0 h 252"/>
                    <a:gd name="T50" fmla="*/ 1120 w 1120"/>
                    <a:gd name="T51" fmla="*/ 62 h 252"/>
                    <a:gd name="T52" fmla="*/ 1120 w 1120"/>
                    <a:gd name="T53" fmla="*/ 252 h 252"/>
                    <a:gd name="T54" fmla="*/ 1120 w 1120"/>
                    <a:gd name="T55" fmla="*/ 252 h 2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20" h="252">
                      <a:moveTo>
                        <a:pt x="1120" y="252"/>
                      </a:moveTo>
                      <a:lnTo>
                        <a:pt x="1116" y="250"/>
                      </a:lnTo>
                      <a:lnTo>
                        <a:pt x="1100" y="246"/>
                      </a:lnTo>
                      <a:lnTo>
                        <a:pt x="1074" y="240"/>
                      </a:lnTo>
                      <a:lnTo>
                        <a:pt x="1038" y="232"/>
                      </a:lnTo>
                      <a:lnTo>
                        <a:pt x="992" y="222"/>
                      </a:lnTo>
                      <a:lnTo>
                        <a:pt x="938" y="212"/>
                      </a:lnTo>
                      <a:lnTo>
                        <a:pt x="876" y="204"/>
                      </a:lnTo>
                      <a:lnTo>
                        <a:pt x="806" y="196"/>
                      </a:lnTo>
                      <a:lnTo>
                        <a:pt x="730" y="190"/>
                      </a:lnTo>
                      <a:lnTo>
                        <a:pt x="646" y="184"/>
                      </a:lnTo>
                      <a:lnTo>
                        <a:pt x="556" y="184"/>
                      </a:lnTo>
                      <a:lnTo>
                        <a:pt x="466" y="184"/>
                      </a:lnTo>
                      <a:lnTo>
                        <a:pt x="384" y="190"/>
                      </a:lnTo>
                      <a:lnTo>
                        <a:pt x="308" y="196"/>
                      </a:lnTo>
                      <a:lnTo>
                        <a:pt x="238" y="204"/>
                      </a:lnTo>
                      <a:lnTo>
                        <a:pt x="178" y="212"/>
                      </a:lnTo>
                      <a:lnTo>
                        <a:pt x="126" y="222"/>
                      </a:lnTo>
                      <a:lnTo>
                        <a:pt x="82" y="232"/>
                      </a:lnTo>
                      <a:lnTo>
                        <a:pt x="46" y="240"/>
                      </a:lnTo>
                      <a:lnTo>
                        <a:pt x="20" y="246"/>
                      </a:lnTo>
                      <a:lnTo>
                        <a:pt x="6" y="250"/>
                      </a:lnTo>
                      <a:lnTo>
                        <a:pt x="0" y="252"/>
                      </a:lnTo>
                      <a:lnTo>
                        <a:pt x="0" y="62"/>
                      </a:lnTo>
                      <a:lnTo>
                        <a:pt x="560" y="0"/>
                      </a:lnTo>
                      <a:lnTo>
                        <a:pt x="1120" y="62"/>
                      </a:lnTo>
                      <a:lnTo>
                        <a:pt x="1120" y="252"/>
                      </a:lnTo>
                      <a:lnTo>
                        <a:pt x="1120" y="252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DF5908"/>
                      </a:solidFill>
                      <a:prstDash val="solid"/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7" name="Rectangle 36"/>
                <p:cNvSpPr/>
                <p:nvPr/>
              </p:nvSpPr>
              <p:spPr bwMode="gray">
                <a:xfrm>
                  <a:off x="816" y="2304"/>
                  <a:ext cx="1440" cy="393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76200" dir="10800000" kx="-3284103" algn="b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norm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bg1"/>
                      </a:solidFill>
                    </a:rPr>
                    <a:t>2019</a:t>
                  </a:r>
                </a:p>
              </p:txBody>
            </p:sp>
          </p:grpSp>
          <p:grpSp>
            <p:nvGrpSpPr>
              <p:cNvPr id="15" name="Group 58"/>
              <p:cNvGrpSpPr/>
              <p:nvPr/>
            </p:nvGrpSpPr>
            <p:grpSpPr>
              <a:xfrm>
                <a:off x="4108879" y="5408490"/>
                <a:ext cx="3902515" cy="540790"/>
                <a:chOff x="7270048" y="4782363"/>
                <a:chExt cx="3902515" cy="540790"/>
              </a:xfrm>
            </p:grpSpPr>
            <p:sp>
              <p:nvSpPr>
                <p:cNvPr id="22" name="TextBox 59"/>
                <p:cNvSpPr txBox="1"/>
                <p:nvPr/>
              </p:nvSpPr>
              <p:spPr bwMode="auto">
                <a:xfrm>
                  <a:off x="7270048" y="4782363"/>
                  <a:ext cx="1295327" cy="215444"/>
                </a:xfrm>
                <a:prstGeom prst="rect">
                  <a:avLst/>
                </a:prstGeom>
                <a:noFill/>
              </p:spPr>
              <p:txBody>
                <a:bodyPr wrap="none" lIns="216000" tIns="0" rIns="0" bIns="0" anchor="b" anchorCtr="0">
                  <a:normAutofit/>
                </a:bodyPr>
                <a:lstStyle/>
                <a:p>
                  <a:pPr algn="l" latinLnBrk="0"/>
                  <a:r>
                    <a:rPr lang="zh-CN" altLang="en-US" sz="1400" dirty="0">
                      <a:solidFill>
                        <a:schemeClr val="accent4">
                          <a:lumMod val="100000"/>
                        </a:schemeClr>
                      </a:solidFill>
                      <a:effectLst/>
                    </a:rPr>
                    <a:t>Enter the title text</a:t>
                  </a:r>
                </a:p>
              </p:txBody>
            </p:sp>
            <p:sp>
              <p:nvSpPr>
                <p:cNvPr id="23" name="TextBox 60"/>
                <p:cNvSpPr txBox="1"/>
                <p:nvPr/>
              </p:nvSpPr>
              <p:spPr bwMode="auto">
                <a:xfrm>
                  <a:off x="7270048" y="4997807"/>
                  <a:ext cx="3902515" cy="325346"/>
                </a:xfrm>
                <a:prstGeom prst="rect">
                  <a:avLst/>
                </a:prstGeom>
                <a:noFill/>
              </p:spPr>
              <p:txBody>
                <a:bodyPr wrap="square" lIns="216000" tIns="46800" rIns="90000" bIns="46800">
                  <a:normAutofit/>
                </a:bodyPr>
                <a:lstStyle/>
                <a:p>
                  <a:pPr algn="l" latinLnBrk="0">
                    <a:lnSpc>
                      <a:spcPct val="120000"/>
                    </a:lnSpc>
                  </a:pPr>
                  <a:r>
                    <a:rPr lang="zh-CN" altLang="en-US" sz="1000" b="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</a:rPr>
                    <a:t>Please replace the text content copy your content to this</a:t>
                  </a:r>
                </a:p>
              </p:txBody>
            </p:sp>
          </p:grpSp>
        </p:grpSp>
      </p:grpSp>
      <p:grpSp>
        <p:nvGrpSpPr>
          <p:cNvPr id="34" name="千图PPT彼岸天：ID 8661124库_组合 33"/>
          <p:cNvGrpSpPr/>
          <p:nvPr>
            <p:custDataLst>
              <p:tags r:id="rId3"/>
            </p:custDataLst>
          </p:nvPr>
        </p:nvGrpSpPr>
        <p:grpSpPr>
          <a:xfrm>
            <a:off x="2099556" y="2727368"/>
            <a:ext cx="7992888" cy="1332146"/>
            <a:chOff x="2099556" y="2727368"/>
            <a:chExt cx="7992888" cy="1332146"/>
          </a:xfrm>
        </p:grpSpPr>
        <p:grpSp>
          <p:nvGrpSpPr>
            <p:cNvPr id="5" name="Group 28"/>
            <p:cNvGrpSpPr/>
            <p:nvPr/>
          </p:nvGrpSpPr>
          <p:grpSpPr bwMode="auto">
            <a:xfrm>
              <a:off x="2099556" y="2727368"/>
              <a:ext cx="2009323" cy="562462"/>
              <a:chOff x="816" y="2304"/>
              <a:chExt cx="1440" cy="448"/>
            </a:xfrm>
          </p:grpSpPr>
          <p:sp>
            <p:nvSpPr>
              <p:cNvPr id="30" name="Freeform: Shape 29"/>
              <p:cNvSpPr/>
              <p:nvPr/>
            </p:nvSpPr>
            <p:spPr bwMode="gray">
              <a:xfrm>
                <a:off x="901" y="2562"/>
                <a:ext cx="1270" cy="190"/>
              </a:xfrm>
              <a:custGeom>
                <a:avLst/>
                <a:gdLst>
                  <a:gd name="T0" fmla="*/ 1120 w 1120"/>
                  <a:gd name="T1" fmla="*/ 252 h 252"/>
                  <a:gd name="T2" fmla="*/ 1116 w 1120"/>
                  <a:gd name="T3" fmla="*/ 250 h 252"/>
                  <a:gd name="T4" fmla="*/ 1100 w 1120"/>
                  <a:gd name="T5" fmla="*/ 246 h 252"/>
                  <a:gd name="T6" fmla="*/ 1074 w 1120"/>
                  <a:gd name="T7" fmla="*/ 240 h 252"/>
                  <a:gd name="T8" fmla="*/ 1038 w 1120"/>
                  <a:gd name="T9" fmla="*/ 232 h 252"/>
                  <a:gd name="T10" fmla="*/ 992 w 1120"/>
                  <a:gd name="T11" fmla="*/ 222 h 252"/>
                  <a:gd name="T12" fmla="*/ 938 w 1120"/>
                  <a:gd name="T13" fmla="*/ 212 h 252"/>
                  <a:gd name="T14" fmla="*/ 876 w 1120"/>
                  <a:gd name="T15" fmla="*/ 204 h 252"/>
                  <a:gd name="T16" fmla="*/ 806 w 1120"/>
                  <a:gd name="T17" fmla="*/ 196 h 252"/>
                  <a:gd name="T18" fmla="*/ 730 w 1120"/>
                  <a:gd name="T19" fmla="*/ 190 h 252"/>
                  <a:gd name="T20" fmla="*/ 646 w 1120"/>
                  <a:gd name="T21" fmla="*/ 184 h 252"/>
                  <a:gd name="T22" fmla="*/ 556 w 1120"/>
                  <a:gd name="T23" fmla="*/ 184 h 252"/>
                  <a:gd name="T24" fmla="*/ 466 w 1120"/>
                  <a:gd name="T25" fmla="*/ 184 h 252"/>
                  <a:gd name="T26" fmla="*/ 384 w 1120"/>
                  <a:gd name="T27" fmla="*/ 190 h 252"/>
                  <a:gd name="T28" fmla="*/ 308 w 1120"/>
                  <a:gd name="T29" fmla="*/ 196 h 252"/>
                  <a:gd name="T30" fmla="*/ 238 w 1120"/>
                  <a:gd name="T31" fmla="*/ 204 h 252"/>
                  <a:gd name="T32" fmla="*/ 178 w 1120"/>
                  <a:gd name="T33" fmla="*/ 212 h 252"/>
                  <a:gd name="T34" fmla="*/ 126 w 1120"/>
                  <a:gd name="T35" fmla="*/ 222 h 252"/>
                  <a:gd name="T36" fmla="*/ 82 w 1120"/>
                  <a:gd name="T37" fmla="*/ 232 h 252"/>
                  <a:gd name="T38" fmla="*/ 46 w 1120"/>
                  <a:gd name="T39" fmla="*/ 240 h 252"/>
                  <a:gd name="T40" fmla="*/ 20 w 1120"/>
                  <a:gd name="T41" fmla="*/ 246 h 252"/>
                  <a:gd name="T42" fmla="*/ 6 w 1120"/>
                  <a:gd name="T43" fmla="*/ 250 h 252"/>
                  <a:gd name="T44" fmla="*/ 0 w 1120"/>
                  <a:gd name="T45" fmla="*/ 252 h 252"/>
                  <a:gd name="T46" fmla="*/ 0 w 1120"/>
                  <a:gd name="T47" fmla="*/ 62 h 252"/>
                  <a:gd name="T48" fmla="*/ 560 w 1120"/>
                  <a:gd name="T49" fmla="*/ 0 h 252"/>
                  <a:gd name="T50" fmla="*/ 1120 w 1120"/>
                  <a:gd name="T51" fmla="*/ 62 h 252"/>
                  <a:gd name="T52" fmla="*/ 1120 w 1120"/>
                  <a:gd name="T53" fmla="*/ 252 h 252"/>
                  <a:gd name="T54" fmla="*/ 1120 w 1120"/>
                  <a:gd name="T55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20" h="252">
                    <a:moveTo>
                      <a:pt x="1120" y="252"/>
                    </a:moveTo>
                    <a:lnTo>
                      <a:pt x="1116" y="250"/>
                    </a:lnTo>
                    <a:lnTo>
                      <a:pt x="1100" y="246"/>
                    </a:lnTo>
                    <a:lnTo>
                      <a:pt x="1074" y="240"/>
                    </a:lnTo>
                    <a:lnTo>
                      <a:pt x="1038" y="232"/>
                    </a:lnTo>
                    <a:lnTo>
                      <a:pt x="992" y="222"/>
                    </a:lnTo>
                    <a:lnTo>
                      <a:pt x="938" y="212"/>
                    </a:lnTo>
                    <a:lnTo>
                      <a:pt x="876" y="204"/>
                    </a:lnTo>
                    <a:lnTo>
                      <a:pt x="806" y="196"/>
                    </a:lnTo>
                    <a:lnTo>
                      <a:pt x="730" y="190"/>
                    </a:lnTo>
                    <a:lnTo>
                      <a:pt x="646" y="184"/>
                    </a:lnTo>
                    <a:lnTo>
                      <a:pt x="556" y="184"/>
                    </a:lnTo>
                    <a:lnTo>
                      <a:pt x="466" y="184"/>
                    </a:lnTo>
                    <a:lnTo>
                      <a:pt x="384" y="190"/>
                    </a:lnTo>
                    <a:lnTo>
                      <a:pt x="308" y="196"/>
                    </a:lnTo>
                    <a:lnTo>
                      <a:pt x="238" y="204"/>
                    </a:lnTo>
                    <a:lnTo>
                      <a:pt x="178" y="212"/>
                    </a:lnTo>
                    <a:lnTo>
                      <a:pt x="126" y="222"/>
                    </a:lnTo>
                    <a:lnTo>
                      <a:pt x="82" y="232"/>
                    </a:lnTo>
                    <a:lnTo>
                      <a:pt x="46" y="240"/>
                    </a:lnTo>
                    <a:lnTo>
                      <a:pt x="20" y="246"/>
                    </a:lnTo>
                    <a:lnTo>
                      <a:pt x="6" y="250"/>
                    </a:lnTo>
                    <a:lnTo>
                      <a:pt x="0" y="252"/>
                    </a:lnTo>
                    <a:lnTo>
                      <a:pt x="0" y="62"/>
                    </a:lnTo>
                    <a:lnTo>
                      <a:pt x="560" y="0"/>
                    </a:lnTo>
                    <a:lnTo>
                      <a:pt x="1120" y="62"/>
                    </a:lnTo>
                    <a:lnTo>
                      <a:pt x="1120" y="252"/>
                    </a:lnTo>
                    <a:lnTo>
                      <a:pt x="1120" y="25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DF5908"/>
                    </a:solidFill>
                    <a:prstDash val="solid"/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" name="Rectangle 30"/>
              <p:cNvSpPr/>
              <p:nvPr/>
            </p:nvSpPr>
            <p:spPr bwMode="gray">
              <a:xfrm>
                <a:off x="816" y="2304"/>
                <a:ext cx="1440" cy="393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2017</a:t>
                </a:r>
              </a:p>
            </p:txBody>
          </p:sp>
        </p:grpSp>
        <p:cxnSp>
          <p:nvCxnSpPr>
            <p:cNvPr id="9" name="Straight Arrow Connector 38"/>
            <p:cNvCxnSpPr>
              <a:cxnSpLocks noChangeShapeType="1"/>
              <a:stCxn id="30" idx="11"/>
              <a:endCxn id="29" idx="0"/>
            </p:cNvCxnSpPr>
            <p:nvPr/>
          </p:nvCxnSpPr>
          <p:spPr bwMode="gray">
            <a:xfrm>
              <a:off x="3098667" y="3225071"/>
              <a:ext cx="5553" cy="834443"/>
            </a:xfrm>
            <a:prstGeom prst="straightConnector1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Straight Connector 41"/>
            <p:cNvSpPr/>
            <p:nvPr/>
          </p:nvSpPr>
          <p:spPr bwMode="auto">
            <a:xfrm>
              <a:off x="3165278" y="3676522"/>
              <a:ext cx="6927166" cy="0"/>
            </a:xfrm>
            <a:prstGeom prst="line">
              <a:avLst/>
            </a:prstGeom>
            <a:noFill/>
            <a:ln w="38100" cap="rnd">
              <a:solidFill>
                <a:schemeClr val="bg1">
                  <a:lumMod val="50000"/>
                </a:schemeClr>
              </a:solidFill>
              <a:prstDash val="sysDot"/>
              <a:rou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6" name="Group 61"/>
            <p:cNvGrpSpPr/>
            <p:nvPr/>
          </p:nvGrpSpPr>
          <p:grpSpPr>
            <a:xfrm>
              <a:off x="4108879" y="2766668"/>
              <a:ext cx="3902515" cy="540790"/>
              <a:chOff x="7270048" y="2944017"/>
              <a:chExt cx="3902515" cy="540790"/>
            </a:xfrm>
          </p:grpSpPr>
          <p:sp>
            <p:nvSpPr>
              <p:cNvPr id="20" name="TextBox 62"/>
              <p:cNvSpPr txBox="1"/>
              <p:nvPr/>
            </p:nvSpPr>
            <p:spPr bwMode="auto">
              <a:xfrm>
                <a:off x="7270048" y="2944017"/>
                <a:ext cx="1295327" cy="215444"/>
              </a:xfrm>
              <a:prstGeom prst="rect">
                <a:avLst/>
              </a:prstGeom>
              <a:noFill/>
            </p:spPr>
            <p:txBody>
              <a:bodyPr wrap="none" lIns="216000" tIns="0" rIns="0" bIns="0" anchor="b" anchorCtr="0">
                <a:normAutofit/>
              </a:bodyPr>
              <a:lstStyle/>
              <a:p>
                <a:pPr algn="l" latinLnBrk="0"/>
                <a:r>
                  <a:rPr lang="zh-CN" altLang="en-US" sz="1400" dirty="0">
                    <a:solidFill>
                      <a:schemeClr val="accent2"/>
                    </a:solidFill>
                    <a:effectLst/>
                  </a:rPr>
                  <a:t>Enter the title text</a:t>
                </a:r>
              </a:p>
            </p:txBody>
          </p:sp>
          <p:sp>
            <p:nvSpPr>
              <p:cNvPr id="21" name="TextBox 63"/>
              <p:cNvSpPr txBox="1"/>
              <p:nvPr/>
            </p:nvSpPr>
            <p:spPr bwMode="auto">
              <a:xfrm>
                <a:off x="7270048" y="3159461"/>
                <a:ext cx="3902515" cy="325346"/>
              </a:xfrm>
              <a:prstGeom prst="rect">
                <a:avLst/>
              </a:prstGeom>
              <a:noFill/>
            </p:spPr>
            <p:txBody>
              <a:bodyPr wrap="square" lIns="216000" tIns="46800" rIns="90000" bIns="46800">
                <a:normAutofit/>
              </a:bodyPr>
              <a:lstStyle/>
              <a:p>
                <a:pPr algn="l" latinLnBrk="0">
                  <a:lnSpc>
                    <a:spcPct val="120000"/>
                  </a:lnSpc>
                </a:pPr>
                <a:r>
                  <a:rPr lang="zh-CN" altLang="en-US" sz="1000" b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</a:rPr>
                  <a:t>Please replace the text content copy your content to this</a:t>
                </a:r>
              </a:p>
            </p:txBody>
          </p:sp>
        </p:grpSp>
      </p:grpSp>
      <p:grpSp>
        <p:nvGrpSpPr>
          <p:cNvPr id="2" name="千图PPT彼岸天：ID 8661124库_组合 1"/>
          <p:cNvGrpSpPr/>
          <p:nvPr>
            <p:custDataLst>
              <p:tags r:id="rId4"/>
            </p:custDataLst>
          </p:nvPr>
        </p:nvGrpSpPr>
        <p:grpSpPr>
          <a:xfrm>
            <a:off x="2099556" y="1395221"/>
            <a:ext cx="7992888" cy="1332144"/>
            <a:chOff x="2099556" y="1395221"/>
            <a:chExt cx="7992888" cy="1332144"/>
          </a:xfrm>
        </p:grpSpPr>
        <p:grpSp>
          <p:nvGrpSpPr>
            <p:cNvPr id="4" name="Group 25"/>
            <p:cNvGrpSpPr/>
            <p:nvPr/>
          </p:nvGrpSpPr>
          <p:grpSpPr bwMode="auto">
            <a:xfrm>
              <a:off x="2099556" y="1395221"/>
              <a:ext cx="2009323" cy="562462"/>
              <a:chOff x="816" y="2304"/>
              <a:chExt cx="1440" cy="448"/>
            </a:xfrm>
          </p:grpSpPr>
          <p:sp>
            <p:nvSpPr>
              <p:cNvPr id="32" name="Freeform: Shape 26"/>
              <p:cNvSpPr/>
              <p:nvPr/>
            </p:nvSpPr>
            <p:spPr bwMode="gray">
              <a:xfrm>
                <a:off x="901" y="2562"/>
                <a:ext cx="1270" cy="190"/>
              </a:xfrm>
              <a:custGeom>
                <a:avLst/>
                <a:gdLst>
                  <a:gd name="T0" fmla="*/ 1120 w 1120"/>
                  <a:gd name="T1" fmla="*/ 252 h 252"/>
                  <a:gd name="T2" fmla="*/ 1116 w 1120"/>
                  <a:gd name="T3" fmla="*/ 250 h 252"/>
                  <a:gd name="T4" fmla="*/ 1100 w 1120"/>
                  <a:gd name="T5" fmla="*/ 246 h 252"/>
                  <a:gd name="T6" fmla="*/ 1074 w 1120"/>
                  <a:gd name="T7" fmla="*/ 240 h 252"/>
                  <a:gd name="T8" fmla="*/ 1038 w 1120"/>
                  <a:gd name="T9" fmla="*/ 232 h 252"/>
                  <a:gd name="T10" fmla="*/ 992 w 1120"/>
                  <a:gd name="T11" fmla="*/ 222 h 252"/>
                  <a:gd name="T12" fmla="*/ 938 w 1120"/>
                  <a:gd name="T13" fmla="*/ 212 h 252"/>
                  <a:gd name="T14" fmla="*/ 876 w 1120"/>
                  <a:gd name="T15" fmla="*/ 204 h 252"/>
                  <a:gd name="T16" fmla="*/ 806 w 1120"/>
                  <a:gd name="T17" fmla="*/ 196 h 252"/>
                  <a:gd name="T18" fmla="*/ 730 w 1120"/>
                  <a:gd name="T19" fmla="*/ 190 h 252"/>
                  <a:gd name="T20" fmla="*/ 646 w 1120"/>
                  <a:gd name="T21" fmla="*/ 184 h 252"/>
                  <a:gd name="T22" fmla="*/ 556 w 1120"/>
                  <a:gd name="T23" fmla="*/ 184 h 252"/>
                  <a:gd name="T24" fmla="*/ 466 w 1120"/>
                  <a:gd name="T25" fmla="*/ 184 h 252"/>
                  <a:gd name="T26" fmla="*/ 384 w 1120"/>
                  <a:gd name="T27" fmla="*/ 190 h 252"/>
                  <a:gd name="T28" fmla="*/ 308 w 1120"/>
                  <a:gd name="T29" fmla="*/ 196 h 252"/>
                  <a:gd name="T30" fmla="*/ 238 w 1120"/>
                  <a:gd name="T31" fmla="*/ 204 h 252"/>
                  <a:gd name="T32" fmla="*/ 178 w 1120"/>
                  <a:gd name="T33" fmla="*/ 212 h 252"/>
                  <a:gd name="T34" fmla="*/ 126 w 1120"/>
                  <a:gd name="T35" fmla="*/ 222 h 252"/>
                  <a:gd name="T36" fmla="*/ 82 w 1120"/>
                  <a:gd name="T37" fmla="*/ 232 h 252"/>
                  <a:gd name="T38" fmla="*/ 46 w 1120"/>
                  <a:gd name="T39" fmla="*/ 240 h 252"/>
                  <a:gd name="T40" fmla="*/ 20 w 1120"/>
                  <a:gd name="T41" fmla="*/ 246 h 252"/>
                  <a:gd name="T42" fmla="*/ 6 w 1120"/>
                  <a:gd name="T43" fmla="*/ 250 h 252"/>
                  <a:gd name="T44" fmla="*/ 0 w 1120"/>
                  <a:gd name="T45" fmla="*/ 252 h 252"/>
                  <a:gd name="T46" fmla="*/ 0 w 1120"/>
                  <a:gd name="T47" fmla="*/ 62 h 252"/>
                  <a:gd name="T48" fmla="*/ 560 w 1120"/>
                  <a:gd name="T49" fmla="*/ 0 h 252"/>
                  <a:gd name="T50" fmla="*/ 1120 w 1120"/>
                  <a:gd name="T51" fmla="*/ 62 h 252"/>
                  <a:gd name="T52" fmla="*/ 1120 w 1120"/>
                  <a:gd name="T53" fmla="*/ 252 h 252"/>
                  <a:gd name="T54" fmla="*/ 1120 w 1120"/>
                  <a:gd name="T55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20" h="252">
                    <a:moveTo>
                      <a:pt x="1120" y="252"/>
                    </a:moveTo>
                    <a:lnTo>
                      <a:pt x="1116" y="250"/>
                    </a:lnTo>
                    <a:lnTo>
                      <a:pt x="1100" y="246"/>
                    </a:lnTo>
                    <a:lnTo>
                      <a:pt x="1074" y="240"/>
                    </a:lnTo>
                    <a:lnTo>
                      <a:pt x="1038" y="232"/>
                    </a:lnTo>
                    <a:lnTo>
                      <a:pt x="992" y="222"/>
                    </a:lnTo>
                    <a:lnTo>
                      <a:pt x="938" y="212"/>
                    </a:lnTo>
                    <a:lnTo>
                      <a:pt x="876" y="204"/>
                    </a:lnTo>
                    <a:lnTo>
                      <a:pt x="806" y="196"/>
                    </a:lnTo>
                    <a:lnTo>
                      <a:pt x="730" y="190"/>
                    </a:lnTo>
                    <a:lnTo>
                      <a:pt x="646" y="184"/>
                    </a:lnTo>
                    <a:lnTo>
                      <a:pt x="556" y="184"/>
                    </a:lnTo>
                    <a:lnTo>
                      <a:pt x="466" y="184"/>
                    </a:lnTo>
                    <a:lnTo>
                      <a:pt x="384" y="190"/>
                    </a:lnTo>
                    <a:lnTo>
                      <a:pt x="308" y="196"/>
                    </a:lnTo>
                    <a:lnTo>
                      <a:pt x="238" y="204"/>
                    </a:lnTo>
                    <a:lnTo>
                      <a:pt x="178" y="212"/>
                    </a:lnTo>
                    <a:lnTo>
                      <a:pt x="126" y="222"/>
                    </a:lnTo>
                    <a:lnTo>
                      <a:pt x="82" y="232"/>
                    </a:lnTo>
                    <a:lnTo>
                      <a:pt x="46" y="240"/>
                    </a:lnTo>
                    <a:lnTo>
                      <a:pt x="20" y="246"/>
                    </a:lnTo>
                    <a:lnTo>
                      <a:pt x="6" y="250"/>
                    </a:lnTo>
                    <a:lnTo>
                      <a:pt x="0" y="252"/>
                    </a:lnTo>
                    <a:lnTo>
                      <a:pt x="0" y="62"/>
                    </a:lnTo>
                    <a:lnTo>
                      <a:pt x="560" y="0"/>
                    </a:lnTo>
                    <a:lnTo>
                      <a:pt x="1120" y="62"/>
                    </a:lnTo>
                    <a:lnTo>
                      <a:pt x="1120" y="252"/>
                    </a:lnTo>
                    <a:lnTo>
                      <a:pt x="1120" y="25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DF5908"/>
                    </a:solidFill>
                    <a:prstDash val="solid"/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" name="Rectangle 27"/>
              <p:cNvSpPr/>
              <p:nvPr/>
            </p:nvSpPr>
            <p:spPr bwMode="gray">
              <a:xfrm>
                <a:off x="816" y="2304"/>
                <a:ext cx="1440" cy="39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2016</a:t>
                </a:r>
              </a:p>
            </p:txBody>
          </p:sp>
        </p:grpSp>
        <p:cxnSp>
          <p:nvCxnSpPr>
            <p:cNvPr id="8" name="Straight Arrow Connector 37"/>
            <p:cNvCxnSpPr>
              <a:cxnSpLocks noChangeShapeType="1"/>
              <a:stCxn id="32" idx="11"/>
              <a:endCxn id="31" idx="0"/>
            </p:cNvCxnSpPr>
            <p:nvPr/>
          </p:nvCxnSpPr>
          <p:spPr bwMode="gray">
            <a:xfrm>
              <a:off x="3098667" y="1892922"/>
              <a:ext cx="5553" cy="834443"/>
            </a:xfrm>
            <a:prstGeom prst="straightConnector1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Straight Connector 40"/>
            <p:cNvSpPr/>
            <p:nvPr/>
          </p:nvSpPr>
          <p:spPr bwMode="auto">
            <a:xfrm>
              <a:off x="3165278" y="2225960"/>
              <a:ext cx="6927166" cy="0"/>
            </a:xfrm>
            <a:prstGeom prst="line">
              <a:avLst/>
            </a:prstGeom>
            <a:noFill/>
            <a:ln w="38100" cap="rnd">
              <a:solidFill>
                <a:schemeClr val="bg1">
                  <a:lumMod val="50000"/>
                </a:schemeClr>
              </a:solidFill>
              <a:prstDash val="sysDot"/>
              <a:rou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7" name="Group 64"/>
            <p:cNvGrpSpPr/>
            <p:nvPr/>
          </p:nvGrpSpPr>
          <p:grpSpPr>
            <a:xfrm>
              <a:off x="4108879" y="1409655"/>
              <a:ext cx="3902515" cy="540790"/>
              <a:chOff x="7270048" y="2024844"/>
              <a:chExt cx="3902515" cy="540790"/>
            </a:xfrm>
          </p:grpSpPr>
          <p:sp>
            <p:nvSpPr>
              <p:cNvPr id="18" name="TextBox 65"/>
              <p:cNvSpPr txBox="1"/>
              <p:nvPr/>
            </p:nvSpPr>
            <p:spPr bwMode="auto">
              <a:xfrm>
                <a:off x="7270048" y="2024844"/>
                <a:ext cx="1295327" cy="215444"/>
              </a:xfrm>
              <a:prstGeom prst="rect">
                <a:avLst/>
              </a:prstGeom>
              <a:noFill/>
            </p:spPr>
            <p:txBody>
              <a:bodyPr wrap="none" lIns="216000" tIns="0" rIns="0" bIns="0" anchor="b" anchorCtr="0">
                <a:normAutofit/>
              </a:bodyPr>
              <a:lstStyle/>
              <a:p>
                <a:pPr algn="l" latinLnBrk="0"/>
                <a:r>
                  <a:rPr lang="zh-CN" altLang="en-US" sz="1400" dirty="0">
                    <a:solidFill>
                      <a:schemeClr val="accent1"/>
                    </a:solidFill>
                    <a:effectLst/>
                  </a:rPr>
                  <a:t>Enter the title text</a:t>
                </a:r>
              </a:p>
            </p:txBody>
          </p:sp>
          <p:sp>
            <p:nvSpPr>
              <p:cNvPr id="19" name="TextBox 66"/>
              <p:cNvSpPr txBox="1"/>
              <p:nvPr/>
            </p:nvSpPr>
            <p:spPr bwMode="auto">
              <a:xfrm>
                <a:off x="7270048" y="2240288"/>
                <a:ext cx="3902515" cy="325346"/>
              </a:xfrm>
              <a:prstGeom prst="rect">
                <a:avLst/>
              </a:prstGeom>
              <a:noFill/>
            </p:spPr>
            <p:txBody>
              <a:bodyPr wrap="square" lIns="216000" tIns="46800" rIns="90000" bIns="46800">
                <a:normAutofit/>
              </a:bodyPr>
              <a:lstStyle/>
              <a:p>
                <a:pPr algn="l" latinLnBrk="0">
                  <a:lnSpc>
                    <a:spcPct val="120000"/>
                  </a:lnSpc>
                </a:pPr>
                <a:r>
                  <a:rPr lang="zh-CN" altLang="en-US" sz="1000" b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</a:rPr>
                  <a:t>Please replace the text content copy your content to this</a:t>
                </a:r>
              </a:p>
            </p:txBody>
          </p:sp>
        </p:grpSp>
      </p:grpSp>
      <p:sp>
        <p:nvSpPr>
          <p:cNvPr id="3" name="矩形 2"/>
          <p:cNvSpPr/>
          <p:nvPr userDrawn="1"/>
        </p:nvSpPr>
        <p:spPr>
          <a:xfrm>
            <a:off x="4605038" y="453522"/>
            <a:ext cx="2646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spc="300" dirty="0">
                <a:solidFill>
                  <a:schemeClr val="tx1"/>
                </a:solidFill>
                <a:latin typeface="造字工房俊雅（非商用）常规体" pitchFamily="50" charset="-122"/>
                <a:ea typeface="造字工房俊雅（非商用）常规体" pitchFamily="50" charset="-122"/>
              </a:rPr>
              <a:t>Please enter the title here</a:t>
            </a:r>
            <a:endParaRPr lang="en-US" altLang="zh-CN" sz="2800" spc="300" dirty="0">
              <a:solidFill>
                <a:schemeClr val="tx1"/>
              </a:solidFill>
              <a:latin typeface="造字工房俊雅（非商用）常规体" pitchFamily="50" charset="-122"/>
              <a:ea typeface="造字工房俊雅（非商用）常规体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:a14="http://schemas.microsoft.com/office/drawing/2010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千图PPT彼岸天：ID 8661124库_组合 1"/>
          <p:cNvGrpSpPr/>
          <p:nvPr>
            <p:custDataLst>
              <p:tags r:id="rId1"/>
            </p:custDataLst>
          </p:nvPr>
        </p:nvGrpSpPr>
        <p:grpSpPr>
          <a:xfrm>
            <a:off x="1354538" y="1808822"/>
            <a:ext cx="4700168" cy="2061072"/>
            <a:chOff x="1354538" y="1808822"/>
            <a:chExt cx="4700168" cy="2061072"/>
          </a:xfrm>
        </p:grpSpPr>
        <p:sp>
          <p:nvSpPr>
            <p:cNvPr id="6" name="Rectangle 26"/>
            <p:cNvSpPr/>
            <p:nvPr/>
          </p:nvSpPr>
          <p:spPr>
            <a:xfrm flipH="1">
              <a:off x="4211243" y="2482342"/>
              <a:ext cx="1843463" cy="1387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bIns="144000" anchor="b" anchorCtr="1">
              <a:normAutofit/>
            </a:bodyPr>
            <a:lstStyle/>
            <a:p>
              <a:pPr algn="ctr">
                <a:defRPr/>
              </a:pPr>
              <a:r>
                <a:rPr lang="zh-CN" altLang="en-US" sz="1600" b="1" dirty="0">
                  <a:solidFill>
                    <a:schemeClr val="bg1"/>
                  </a:solidFill>
                </a:rPr>
                <a:t>Enter the title text</a:t>
              </a:r>
            </a:p>
          </p:txBody>
        </p:sp>
        <p:sp>
          <p:nvSpPr>
            <p:cNvPr id="7" name="TextBox 2"/>
            <p:cNvSpPr txBox="1"/>
            <p:nvPr/>
          </p:nvSpPr>
          <p:spPr bwMode="auto">
            <a:xfrm>
              <a:off x="1354538" y="1808822"/>
              <a:ext cx="2911889" cy="246222"/>
            </a:xfrm>
            <a:prstGeom prst="rect">
              <a:avLst/>
            </a:prstGeom>
          </p:spPr>
          <p:txBody>
            <a:bodyPr wrap="none" lIns="0" tIns="0" rIns="360000" bIns="0" anchor="ctr">
              <a:normAutofit/>
            </a:bodyPr>
            <a:lstStyle/>
            <a:p>
              <a:pPr marL="0" indent="0" algn="r">
                <a:defRPr/>
              </a:pPr>
              <a:r>
                <a:rPr lang="zh-CN" altLang="en-US" sz="1600" b="1" dirty="0">
                  <a:solidFill>
                    <a:schemeClr val="accent1"/>
                  </a:solidFill>
                </a:rPr>
                <a:t>Enter the title text</a:t>
              </a:r>
            </a:p>
          </p:txBody>
        </p:sp>
        <p:sp>
          <p:nvSpPr>
            <p:cNvPr id="8" name="TextBox 3"/>
            <p:cNvSpPr txBox="1"/>
            <p:nvPr/>
          </p:nvSpPr>
          <p:spPr bwMode="auto">
            <a:xfrm>
              <a:off x="1354538" y="2055044"/>
              <a:ext cx="2911889" cy="517065"/>
            </a:xfrm>
            <a:prstGeom prst="rect">
              <a:avLst/>
            </a:prstGeom>
          </p:spPr>
          <p:txBody>
            <a:bodyPr wrap="square" lIns="0" tIns="0" rIns="360000" bIns="0" anchor="t" anchorCtr="0">
              <a:normAutofit lnSpcReduction="10000"/>
            </a:bodyPr>
            <a:lstStyle/>
            <a:p>
              <a:pPr marL="0" indent="0" algn="r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  <a:t>Please replace the text content copy your content to this </a:t>
              </a:r>
              <a:b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</a:br>
              <a:endParaRPr lang="zh-CN" altLang="en-US" sz="1050" dirty="0">
                <a:solidFill>
                  <a:schemeClr val="dk1">
                    <a:lumMod val="100000"/>
                  </a:schemeClr>
                </a:solidFill>
              </a:endParaRPr>
            </a:p>
          </p:txBody>
        </p:sp>
        <p:cxnSp>
          <p:nvCxnSpPr>
            <p:cNvPr id="11" name="Connector: Elbow 13"/>
            <p:cNvCxnSpPr/>
            <p:nvPr/>
          </p:nvCxnSpPr>
          <p:spPr>
            <a:xfrm rot="16200000" flipV="1">
              <a:off x="4266427" y="1735593"/>
              <a:ext cx="668917" cy="1064180"/>
            </a:xfrm>
            <a:prstGeom prst="bentConnector2">
              <a:avLst/>
            </a:prstGeom>
            <a:ln w="6350">
              <a:solidFill>
                <a:schemeClr val="accent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eform: Shape 33"/>
            <p:cNvSpPr/>
            <p:nvPr/>
          </p:nvSpPr>
          <p:spPr bwMode="auto">
            <a:xfrm>
              <a:off x="4849971" y="2614567"/>
              <a:ext cx="633204" cy="633204"/>
            </a:xfrm>
            <a:custGeom>
              <a:avLst/>
              <a:gdLst>
                <a:gd name="T0" fmla="*/ 118 w 236"/>
                <a:gd name="T1" fmla="*/ 142 h 236"/>
                <a:gd name="T2" fmla="*/ 142 w 236"/>
                <a:gd name="T3" fmla="*/ 118 h 236"/>
                <a:gd name="T4" fmla="*/ 137 w 236"/>
                <a:gd name="T5" fmla="*/ 105 h 236"/>
                <a:gd name="T6" fmla="*/ 118 w 236"/>
                <a:gd name="T7" fmla="*/ 95 h 236"/>
                <a:gd name="T8" fmla="*/ 99 w 236"/>
                <a:gd name="T9" fmla="*/ 105 h 236"/>
                <a:gd name="T10" fmla="*/ 94 w 236"/>
                <a:gd name="T11" fmla="*/ 118 h 236"/>
                <a:gd name="T12" fmla="*/ 118 w 236"/>
                <a:gd name="T13" fmla="*/ 142 h 236"/>
                <a:gd name="T14" fmla="*/ 170 w 236"/>
                <a:gd name="T15" fmla="*/ 89 h 236"/>
                <a:gd name="T16" fmla="*/ 170 w 236"/>
                <a:gd name="T17" fmla="*/ 70 h 236"/>
                <a:gd name="T18" fmla="*/ 170 w 236"/>
                <a:gd name="T19" fmla="*/ 67 h 236"/>
                <a:gd name="T20" fmla="*/ 167 w 236"/>
                <a:gd name="T21" fmla="*/ 67 h 236"/>
                <a:gd name="T22" fmla="*/ 147 w 236"/>
                <a:gd name="T23" fmla="*/ 67 h 236"/>
                <a:gd name="T24" fmla="*/ 147 w 236"/>
                <a:gd name="T25" fmla="*/ 90 h 236"/>
                <a:gd name="T26" fmla="*/ 170 w 236"/>
                <a:gd name="T27" fmla="*/ 89 h 236"/>
                <a:gd name="T28" fmla="*/ 118 w 236"/>
                <a:gd name="T29" fmla="*/ 0 h 236"/>
                <a:gd name="T30" fmla="*/ 0 w 236"/>
                <a:gd name="T31" fmla="*/ 118 h 236"/>
                <a:gd name="T32" fmla="*/ 118 w 236"/>
                <a:gd name="T33" fmla="*/ 236 h 236"/>
                <a:gd name="T34" fmla="*/ 236 w 236"/>
                <a:gd name="T35" fmla="*/ 118 h 236"/>
                <a:gd name="T36" fmla="*/ 118 w 236"/>
                <a:gd name="T37" fmla="*/ 0 h 236"/>
                <a:gd name="T38" fmla="*/ 185 w 236"/>
                <a:gd name="T39" fmla="*/ 105 h 236"/>
                <a:gd name="T40" fmla="*/ 185 w 236"/>
                <a:gd name="T41" fmla="*/ 160 h 236"/>
                <a:gd name="T42" fmla="*/ 159 w 236"/>
                <a:gd name="T43" fmla="*/ 186 h 236"/>
                <a:gd name="T44" fmla="*/ 77 w 236"/>
                <a:gd name="T45" fmla="*/ 186 h 236"/>
                <a:gd name="T46" fmla="*/ 51 w 236"/>
                <a:gd name="T47" fmla="*/ 160 h 236"/>
                <a:gd name="T48" fmla="*/ 51 w 236"/>
                <a:gd name="T49" fmla="*/ 105 h 236"/>
                <a:gd name="T50" fmla="*/ 51 w 236"/>
                <a:gd name="T51" fmla="*/ 77 h 236"/>
                <a:gd name="T52" fmla="*/ 77 w 236"/>
                <a:gd name="T53" fmla="*/ 51 h 236"/>
                <a:gd name="T54" fmla="*/ 159 w 236"/>
                <a:gd name="T55" fmla="*/ 51 h 236"/>
                <a:gd name="T56" fmla="*/ 185 w 236"/>
                <a:gd name="T57" fmla="*/ 77 h 236"/>
                <a:gd name="T58" fmla="*/ 185 w 236"/>
                <a:gd name="T59" fmla="*/ 105 h 236"/>
                <a:gd name="T60" fmla="*/ 155 w 236"/>
                <a:gd name="T61" fmla="*/ 118 h 236"/>
                <a:gd name="T62" fmla="*/ 118 w 236"/>
                <a:gd name="T63" fmla="*/ 155 h 236"/>
                <a:gd name="T64" fmla="*/ 81 w 236"/>
                <a:gd name="T65" fmla="*/ 118 h 236"/>
                <a:gd name="T66" fmla="*/ 84 w 236"/>
                <a:gd name="T67" fmla="*/ 105 h 236"/>
                <a:gd name="T68" fmla="*/ 64 w 236"/>
                <a:gd name="T69" fmla="*/ 105 h 236"/>
                <a:gd name="T70" fmla="*/ 64 w 236"/>
                <a:gd name="T71" fmla="*/ 160 h 236"/>
                <a:gd name="T72" fmla="*/ 77 w 236"/>
                <a:gd name="T73" fmla="*/ 172 h 236"/>
                <a:gd name="T74" fmla="*/ 159 w 236"/>
                <a:gd name="T75" fmla="*/ 172 h 236"/>
                <a:gd name="T76" fmla="*/ 172 w 236"/>
                <a:gd name="T77" fmla="*/ 160 h 236"/>
                <a:gd name="T78" fmla="*/ 172 w 236"/>
                <a:gd name="T79" fmla="*/ 105 h 236"/>
                <a:gd name="T80" fmla="*/ 152 w 236"/>
                <a:gd name="T81" fmla="*/ 105 h 236"/>
                <a:gd name="T82" fmla="*/ 155 w 236"/>
                <a:gd name="T83" fmla="*/ 118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6" h="236">
                  <a:moveTo>
                    <a:pt x="118" y="142"/>
                  </a:moveTo>
                  <a:cubicBezTo>
                    <a:pt x="131" y="142"/>
                    <a:pt x="142" y="131"/>
                    <a:pt x="142" y="118"/>
                  </a:cubicBezTo>
                  <a:cubicBezTo>
                    <a:pt x="142" y="113"/>
                    <a:pt x="140" y="108"/>
                    <a:pt x="137" y="105"/>
                  </a:cubicBezTo>
                  <a:cubicBezTo>
                    <a:pt x="133" y="99"/>
                    <a:pt x="126" y="95"/>
                    <a:pt x="118" y="95"/>
                  </a:cubicBezTo>
                  <a:cubicBezTo>
                    <a:pt x="110" y="95"/>
                    <a:pt x="103" y="99"/>
                    <a:pt x="99" y="105"/>
                  </a:cubicBezTo>
                  <a:cubicBezTo>
                    <a:pt x="96" y="108"/>
                    <a:pt x="94" y="113"/>
                    <a:pt x="94" y="118"/>
                  </a:cubicBezTo>
                  <a:cubicBezTo>
                    <a:pt x="94" y="131"/>
                    <a:pt x="105" y="142"/>
                    <a:pt x="118" y="142"/>
                  </a:cubicBezTo>
                  <a:close/>
                  <a:moveTo>
                    <a:pt x="170" y="89"/>
                  </a:moveTo>
                  <a:cubicBezTo>
                    <a:pt x="170" y="70"/>
                    <a:pt x="170" y="70"/>
                    <a:pt x="170" y="70"/>
                  </a:cubicBezTo>
                  <a:cubicBezTo>
                    <a:pt x="170" y="67"/>
                    <a:pt x="170" y="67"/>
                    <a:pt x="170" y="67"/>
                  </a:cubicBezTo>
                  <a:cubicBezTo>
                    <a:pt x="167" y="67"/>
                    <a:pt x="167" y="67"/>
                    <a:pt x="167" y="67"/>
                  </a:cubicBezTo>
                  <a:cubicBezTo>
                    <a:pt x="147" y="67"/>
                    <a:pt x="147" y="67"/>
                    <a:pt x="147" y="67"/>
                  </a:cubicBezTo>
                  <a:cubicBezTo>
                    <a:pt x="147" y="90"/>
                    <a:pt x="147" y="90"/>
                    <a:pt x="147" y="90"/>
                  </a:cubicBezTo>
                  <a:lnTo>
                    <a:pt x="170" y="89"/>
                  </a:ln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85" y="105"/>
                  </a:moveTo>
                  <a:cubicBezTo>
                    <a:pt x="185" y="160"/>
                    <a:pt x="185" y="160"/>
                    <a:pt x="185" y="160"/>
                  </a:cubicBezTo>
                  <a:cubicBezTo>
                    <a:pt x="185" y="174"/>
                    <a:pt x="173" y="186"/>
                    <a:pt x="159" y="186"/>
                  </a:cubicBezTo>
                  <a:cubicBezTo>
                    <a:pt x="77" y="186"/>
                    <a:pt x="77" y="186"/>
                    <a:pt x="77" y="186"/>
                  </a:cubicBezTo>
                  <a:cubicBezTo>
                    <a:pt x="62" y="186"/>
                    <a:pt x="51" y="174"/>
                    <a:pt x="51" y="160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1" y="63"/>
                    <a:pt x="62" y="51"/>
                    <a:pt x="77" y="51"/>
                  </a:cubicBezTo>
                  <a:cubicBezTo>
                    <a:pt x="159" y="51"/>
                    <a:pt x="159" y="51"/>
                    <a:pt x="159" y="51"/>
                  </a:cubicBezTo>
                  <a:cubicBezTo>
                    <a:pt x="173" y="51"/>
                    <a:pt x="185" y="63"/>
                    <a:pt x="185" y="77"/>
                  </a:cubicBezTo>
                  <a:lnTo>
                    <a:pt x="185" y="105"/>
                  </a:lnTo>
                  <a:close/>
                  <a:moveTo>
                    <a:pt x="155" y="118"/>
                  </a:moveTo>
                  <a:cubicBezTo>
                    <a:pt x="155" y="139"/>
                    <a:pt x="138" y="155"/>
                    <a:pt x="118" y="155"/>
                  </a:cubicBezTo>
                  <a:cubicBezTo>
                    <a:pt x="98" y="155"/>
                    <a:pt x="81" y="139"/>
                    <a:pt x="81" y="118"/>
                  </a:cubicBezTo>
                  <a:cubicBezTo>
                    <a:pt x="81" y="114"/>
                    <a:pt x="82" y="109"/>
                    <a:pt x="84" y="105"/>
                  </a:cubicBezTo>
                  <a:cubicBezTo>
                    <a:pt x="64" y="105"/>
                    <a:pt x="64" y="105"/>
                    <a:pt x="64" y="105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4" y="167"/>
                    <a:pt x="70" y="172"/>
                    <a:pt x="77" y="172"/>
                  </a:cubicBezTo>
                  <a:cubicBezTo>
                    <a:pt x="159" y="172"/>
                    <a:pt x="159" y="172"/>
                    <a:pt x="159" y="172"/>
                  </a:cubicBezTo>
                  <a:cubicBezTo>
                    <a:pt x="166" y="172"/>
                    <a:pt x="172" y="167"/>
                    <a:pt x="172" y="160"/>
                  </a:cubicBezTo>
                  <a:cubicBezTo>
                    <a:pt x="172" y="105"/>
                    <a:pt x="172" y="105"/>
                    <a:pt x="172" y="105"/>
                  </a:cubicBezTo>
                  <a:cubicBezTo>
                    <a:pt x="152" y="105"/>
                    <a:pt x="152" y="105"/>
                    <a:pt x="152" y="105"/>
                  </a:cubicBezTo>
                  <a:cubicBezTo>
                    <a:pt x="154" y="109"/>
                    <a:pt x="155" y="114"/>
                    <a:pt x="155" y="11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4" name="千图PPT彼岸天：ID 8661124库_组合 23"/>
          <p:cNvGrpSpPr/>
          <p:nvPr>
            <p:custDataLst>
              <p:tags r:id="rId2"/>
            </p:custDataLst>
          </p:nvPr>
        </p:nvGrpSpPr>
        <p:grpSpPr>
          <a:xfrm>
            <a:off x="6137299" y="1808825"/>
            <a:ext cx="4693133" cy="2061069"/>
            <a:chOff x="6137299" y="1808825"/>
            <a:chExt cx="4693133" cy="2061069"/>
          </a:xfrm>
        </p:grpSpPr>
        <p:sp>
          <p:nvSpPr>
            <p:cNvPr id="9" name="TextBox 38"/>
            <p:cNvSpPr txBox="1"/>
            <p:nvPr/>
          </p:nvSpPr>
          <p:spPr bwMode="auto">
            <a:xfrm>
              <a:off x="7918543" y="2055047"/>
              <a:ext cx="2911889" cy="517065"/>
            </a:xfrm>
            <a:prstGeom prst="rect">
              <a:avLst/>
            </a:prstGeom>
          </p:spPr>
          <p:txBody>
            <a:bodyPr wrap="square" lIns="360000" tIns="0" rIns="0" bIns="0" anchor="ctr" anchorCtr="0">
              <a:normAutofit lnSpcReduction="10000"/>
            </a:bodyPr>
            <a:lstStyle/>
            <a:p>
              <a:pPr marL="0" indent="0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  <a:t>Please replace the text content copy your content to this </a:t>
              </a:r>
              <a:b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</a:br>
              <a:endParaRPr lang="zh-CN" altLang="en-US" sz="1050" dirty="0">
                <a:solidFill>
                  <a:schemeClr val="dk1">
                    <a:lumMod val="100000"/>
                  </a:schemeClr>
                </a:solidFill>
              </a:endParaRPr>
            </a:p>
          </p:txBody>
        </p:sp>
        <p:sp>
          <p:nvSpPr>
            <p:cNvPr id="10" name="TextBox 5"/>
            <p:cNvSpPr txBox="1"/>
            <p:nvPr/>
          </p:nvSpPr>
          <p:spPr bwMode="auto">
            <a:xfrm>
              <a:off x="7918543" y="1808825"/>
              <a:ext cx="1594622" cy="246221"/>
            </a:xfrm>
            <a:prstGeom prst="rect">
              <a:avLst/>
            </a:prstGeom>
          </p:spPr>
          <p:txBody>
            <a:bodyPr wrap="none" lIns="360000" tIns="0" rIns="0" bIns="0" anchor="ctr" anchorCtr="0">
              <a:normAutofit/>
            </a:bodyPr>
            <a:lstStyle/>
            <a:p>
              <a:pPr marL="0" indent="0">
                <a:defRPr/>
              </a:pPr>
              <a:r>
                <a:rPr lang="zh-CN" altLang="en-US" sz="1600" b="1" dirty="0">
                  <a:solidFill>
                    <a:schemeClr val="accent2"/>
                  </a:solidFill>
                </a:rPr>
                <a:t>Enter the title text</a:t>
              </a:r>
            </a:p>
          </p:txBody>
        </p:sp>
        <p:cxnSp>
          <p:nvCxnSpPr>
            <p:cNvPr id="13" name="Connector: Elbow 15"/>
            <p:cNvCxnSpPr/>
            <p:nvPr/>
          </p:nvCxnSpPr>
          <p:spPr>
            <a:xfrm rot="5400000" flipH="1" flipV="1">
              <a:off x="7249627" y="1742630"/>
              <a:ext cx="668916" cy="1050111"/>
            </a:xfrm>
            <a:prstGeom prst="bentConnector2">
              <a:avLst/>
            </a:prstGeom>
            <a:ln w="6350">
              <a:solidFill>
                <a:schemeClr val="accent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8"/>
            <p:cNvSpPr/>
            <p:nvPr/>
          </p:nvSpPr>
          <p:spPr>
            <a:xfrm>
              <a:off x="6137299" y="2482342"/>
              <a:ext cx="1843463" cy="138755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bIns="144000" anchor="b" anchorCtr="1">
              <a:normAutofit/>
            </a:bodyPr>
            <a:lstStyle/>
            <a:p>
              <a:pPr algn="ctr">
                <a:defRPr/>
              </a:pPr>
              <a:r>
                <a:rPr lang="zh-CN" altLang="en-US" sz="1600" b="1" dirty="0">
                  <a:solidFill>
                    <a:schemeClr val="bg1"/>
                  </a:solidFill>
                </a:rPr>
                <a:t>Enter the title text</a:t>
              </a:r>
            </a:p>
          </p:txBody>
        </p:sp>
        <p:sp>
          <p:nvSpPr>
            <p:cNvPr id="17" name="Freeform: Shape 34"/>
            <p:cNvSpPr/>
            <p:nvPr/>
          </p:nvSpPr>
          <p:spPr bwMode="auto">
            <a:xfrm>
              <a:off x="6742426" y="2606436"/>
              <a:ext cx="633204" cy="633204"/>
            </a:xfrm>
            <a:custGeom>
              <a:avLst/>
              <a:gdLst>
                <a:gd name="T0" fmla="*/ 119 w 236"/>
                <a:gd name="T1" fmla="*/ 123 h 236"/>
                <a:gd name="T2" fmla="*/ 111 w 236"/>
                <a:gd name="T3" fmla="*/ 131 h 236"/>
                <a:gd name="T4" fmla="*/ 115 w 236"/>
                <a:gd name="T5" fmla="*/ 138 h 236"/>
                <a:gd name="T6" fmla="*/ 115 w 236"/>
                <a:gd name="T7" fmla="*/ 150 h 236"/>
                <a:gd name="T8" fmla="*/ 118 w 236"/>
                <a:gd name="T9" fmla="*/ 154 h 236"/>
                <a:gd name="T10" fmla="*/ 119 w 236"/>
                <a:gd name="T11" fmla="*/ 154 h 236"/>
                <a:gd name="T12" fmla="*/ 122 w 236"/>
                <a:gd name="T13" fmla="*/ 150 h 236"/>
                <a:gd name="T14" fmla="*/ 122 w 236"/>
                <a:gd name="T15" fmla="*/ 138 h 236"/>
                <a:gd name="T16" fmla="*/ 126 w 236"/>
                <a:gd name="T17" fmla="*/ 131 h 236"/>
                <a:gd name="T18" fmla="*/ 119 w 236"/>
                <a:gd name="T19" fmla="*/ 123 h 236"/>
                <a:gd name="T20" fmla="*/ 119 w 236"/>
                <a:gd name="T21" fmla="*/ 66 h 236"/>
                <a:gd name="T22" fmla="*/ 100 w 236"/>
                <a:gd name="T23" fmla="*/ 84 h 236"/>
                <a:gd name="T24" fmla="*/ 100 w 236"/>
                <a:gd name="T25" fmla="*/ 102 h 236"/>
                <a:gd name="T26" fmla="*/ 137 w 236"/>
                <a:gd name="T27" fmla="*/ 102 h 236"/>
                <a:gd name="T28" fmla="*/ 137 w 236"/>
                <a:gd name="T29" fmla="*/ 84 h 236"/>
                <a:gd name="T30" fmla="*/ 119 w 236"/>
                <a:gd name="T31" fmla="*/ 66 h 236"/>
                <a:gd name="T32" fmla="*/ 118 w 236"/>
                <a:gd name="T33" fmla="*/ 0 h 236"/>
                <a:gd name="T34" fmla="*/ 0 w 236"/>
                <a:gd name="T35" fmla="*/ 118 h 236"/>
                <a:gd name="T36" fmla="*/ 118 w 236"/>
                <a:gd name="T37" fmla="*/ 236 h 236"/>
                <a:gd name="T38" fmla="*/ 236 w 236"/>
                <a:gd name="T39" fmla="*/ 118 h 236"/>
                <a:gd name="T40" fmla="*/ 118 w 236"/>
                <a:gd name="T41" fmla="*/ 0 h 236"/>
                <a:gd name="T42" fmla="*/ 164 w 236"/>
                <a:gd name="T43" fmla="*/ 161 h 236"/>
                <a:gd name="T44" fmla="*/ 149 w 236"/>
                <a:gd name="T45" fmla="*/ 176 h 236"/>
                <a:gd name="T46" fmla="*/ 88 w 236"/>
                <a:gd name="T47" fmla="*/ 176 h 236"/>
                <a:gd name="T48" fmla="*/ 73 w 236"/>
                <a:gd name="T49" fmla="*/ 161 h 236"/>
                <a:gd name="T50" fmla="*/ 73 w 236"/>
                <a:gd name="T51" fmla="*/ 105 h 236"/>
                <a:gd name="T52" fmla="*/ 76 w 236"/>
                <a:gd name="T53" fmla="*/ 102 h 236"/>
                <a:gd name="T54" fmla="*/ 86 w 236"/>
                <a:gd name="T55" fmla="*/ 102 h 236"/>
                <a:gd name="T56" fmla="*/ 86 w 236"/>
                <a:gd name="T57" fmla="*/ 84 h 236"/>
                <a:gd name="T58" fmla="*/ 118 w 236"/>
                <a:gd name="T59" fmla="*/ 51 h 236"/>
                <a:gd name="T60" fmla="*/ 119 w 236"/>
                <a:gd name="T61" fmla="*/ 51 h 236"/>
                <a:gd name="T62" fmla="*/ 152 w 236"/>
                <a:gd name="T63" fmla="*/ 84 h 236"/>
                <a:gd name="T64" fmla="*/ 152 w 236"/>
                <a:gd name="T65" fmla="*/ 102 h 236"/>
                <a:gd name="T66" fmla="*/ 161 w 236"/>
                <a:gd name="T67" fmla="*/ 102 h 236"/>
                <a:gd name="T68" fmla="*/ 164 w 236"/>
                <a:gd name="T69" fmla="*/ 105 h 236"/>
                <a:gd name="T70" fmla="*/ 164 w 236"/>
                <a:gd name="T71" fmla="*/ 161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6" h="236">
                  <a:moveTo>
                    <a:pt x="119" y="123"/>
                  </a:moveTo>
                  <a:cubicBezTo>
                    <a:pt x="114" y="123"/>
                    <a:pt x="111" y="127"/>
                    <a:pt x="111" y="131"/>
                  </a:cubicBezTo>
                  <a:cubicBezTo>
                    <a:pt x="111" y="134"/>
                    <a:pt x="112" y="136"/>
                    <a:pt x="115" y="138"/>
                  </a:cubicBezTo>
                  <a:cubicBezTo>
                    <a:pt x="115" y="150"/>
                    <a:pt x="115" y="150"/>
                    <a:pt x="115" y="150"/>
                  </a:cubicBezTo>
                  <a:cubicBezTo>
                    <a:pt x="115" y="152"/>
                    <a:pt x="116" y="154"/>
                    <a:pt x="118" y="154"/>
                  </a:cubicBezTo>
                  <a:cubicBezTo>
                    <a:pt x="119" y="154"/>
                    <a:pt x="119" y="154"/>
                    <a:pt x="119" y="154"/>
                  </a:cubicBezTo>
                  <a:cubicBezTo>
                    <a:pt x="121" y="154"/>
                    <a:pt x="122" y="152"/>
                    <a:pt x="122" y="150"/>
                  </a:cubicBezTo>
                  <a:cubicBezTo>
                    <a:pt x="122" y="138"/>
                    <a:pt x="122" y="138"/>
                    <a:pt x="122" y="138"/>
                  </a:cubicBezTo>
                  <a:cubicBezTo>
                    <a:pt x="125" y="136"/>
                    <a:pt x="126" y="134"/>
                    <a:pt x="126" y="131"/>
                  </a:cubicBezTo>
                  <a:cubicBezTo>
                    <a:pt x="126" y="126"/>
                    <a:pt x="123" y="123"/>
                    <a:pt x="119" y="123"/>
                  </a:cubicBezTo>
                  <a:close/>
                  <a:moveTo>
                    <a:pt x="119" y="66"/>
                  </a:moveTo>
                  <a:cubicBezTo>
                    <a:pt x="108" y="66"/>
                    <a:pt x="100" y="74"/>
                    <a:pt x="100" y="84"/>
                  </a:cubicBezTo>
                  <a:cubicBezTo>
                    <a:pt x="100" y="102"/>
                    <a:pt x="100" y="102"/>
                    <a:pt x="100" y="102"/>
                  </a:cubicBezTo>
                  <a:cubicBezTo>
                    <a:pt x="137" y="102"/>
                    <a:pt x="137" y="102"/>
                    <a:pt x="137" y="102"/>
                  </a:cubicBezTo>
                  <a:cubicBezTo>
                    <a:pt x="137" y="84"/>
                    <a:pt x="137" y="84"/>
                    <a:pt x="137" y="84"/>
                  </a:cubicBezTo>
                  <a:cubicBezTo>
                    <a:pt x="137" y="74"/>
                    <a:pt x="129" y="66"/>
                    <a:pt x="119" y="66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64" y="161"/>
                  </a:moveTo>
                  <a:cubicBezTo>
                    <a:pt x="164" y="169"/>
                    <a:pt x="157" y="176"/>
                    <a:pt x="149" y="176"/>
                  </a:cubicBezTo>
                  <a:cubicBezTo>
                    <a:pt x="88" y="176"/>
                    <a:pt x="88" y="176"/>
                    <a:pt x="88" y="176"/>
                  </a:cubicBezTo>
                  <a:cubicBezTo>
                    <a:pt x="80" y="176"/>
                    <a:pt x="73" y="169"/>
                    <a:pt x="73" y="161"/>
                  </a:cubicBezTo>
                  <a:cubicBezTo>
                    <a:pt x="73" y="105"/>
                    <a:pt x="73" y="105"/>
                    <a:pt x="73" y="105"/>
                  </a:cubicBezTo>
                  <a:cubicBezTo>
                    <a:pt x="73" y="103"/>
                    <a:pt x="74" y="102"/>
                    <a:pt x="76" y="102"/>
                  </a:cubicBezTo>
                  <a:cubicBezTo>
                    <a:pt x="86" y="102"/>
                    <a:pt x="86" y="102"/>
                    <a:pt x="86" y="102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86" y="66"/>
                    <a:pt x="100" y="52"/>
                    <a:pt x="118" y="51"/>
                  </a:cubicBezTo>
                  <a:cubicBezTo>
                    <a:pt x="119" y="51"/>
                    <a:pt x="119" y="51"/>
                    <a:pt x="119" y="51"/>
                  </a:cubicBezTo>
                  <a:cubicBezTo>
                    <a:pt x="137" y="52"/>
                    <a:pt x="152" y="66"/>
                    <a:pt x="152" y="84"/>
                  </a:cubicBezTo>
                  <a:cubicBezTo>
                    <a:pt x="152" y="102"/>
                    <a:pt x="152" y="102"/>
                    <a:pt x="152" y="102"/>
                  </a:cubicBezTo>
                  <a:cubicBezTo>
                    <a:pt x="161" y="102"/>
                    <a:pt x="161" y="102"/>
                    <a:pt x="161" y="102"/>
                  </a:cubicBezTo>
                  <a:cubicBezTo>
                    <a:pt x="163" y="102"/>
                    <a:pt x="164" y="103"/>
                    <a:pt x="164" y="105"/>
                  </a:cubicBezTo>
                  <a:lnTo>
                    <a:pt x="164" y="16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6" name="千图PPT彼岸天：ID 8661124库_组合 25"/>
          <p:cNvGrpSpPr/>
          <p:nvPr>
            <p:custDataLst>
              <p:tags r:id="rId3"/>
            </p:custDataLst>
          </p:nvPr>
        </p:nvGrpSpPr>
        <p:grpSpPr>
          <a:xfrm>
            <a:off x="1354538" y="3942575"/>
            <a:ext cx="4700168" cy="2029697"/>
            <a:chOff x="1354538" y="3942575"/>
            <a:chExt cx="4700168" cy="2029697"/>
          </a:xfrm>
        </p:grpSpPr>
        <p:sp>
          <p:nvSpPr>
            <p:cNvPr id="5" name="Rectangle 30"/>
            <p:cNvSpPr/>
            <p:nvPr/>
          </p:nvSpPr>
          <p:spPr>
            <a:xfrm flipH="1">
              <a:off x="4211243" y="3942575"/>
              <a:ext cx="1843463" cy="138755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bIns="144000" anchor="b" anchorCtr="1">
              <a:normAutofit/>
            </a:bodyPr>
            <a:lstStyle/>
            <a:p>
              <a:pPr algn="ctr">
                <a:defRPr/>
              </a:pPr>
              <a:r>
                <a:rPr lang="zh-CN" altLang="en-US" sz="1600" b="1" dirty="0">
                  <a:solidFill>
                    <a:schemeClr val="bg1"/>
                  </a:solidFill>
                </a:rPr>
                <a:t>Enter the title text</a:t>
              </a:r>
            </a:p>
          </p:txBody>
        </p:sp>
        <p:cxnSp>
          <p:nvCxnSpPr>
            <p:cNvPr id="12" name="Connector: Elbow 14"/>
            <p:cNvCxnSpPr/>
            <p:nvPr/>
          </p:nvCxnSpPr>
          <p:spPr>
            <a:xfrm rot="5400000">
              <a:off x="4270836" y="4989074"/>
              <a:ext cx="660101" cy="1064179"/>
            </a:xfrm>
            <a:prstGeom prst="bentConnector2">
              <a:avLst/>
            </a:prstGeom>
            <a:ln w="6350">
              <a:solidFill>
                <a:schemeClr val="accent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: Shape 36"/>
            <p:cNvSpPr/>
            <p:nvPr/>
          </p:nvSpPr>
          <p:spPr bwMode="auto">
            <a:xfrm>
              <a:off x="4849971" y="4069868"/>
              <a:ext cx="633204" cy="633204"/>
            </a:xfrm>
            <a:custGeom>
              <a:avLst/>
              <a:gdLst>
                <a:gd name="T0" fmla="*/ 0 w 236"/>
                <a:gd name="T1" fmla="*/ 118 h 236"/>
                <a:gd name="T2" fmla="*/ 236 w 236"/>
                <a:gd name="T3" fmla="*/ 118 h 236"/>
                <a:gd name="T4" fmla="*/ 150 w 236"/>
                <a:gd name="T5" fmla="*/ 168 h 236"/>
                <a:gd name="T6" fmla="*/ 128 w 236"/>
                <a:gd name="T7" fmla="*/ 196 h 236"/>
                <a:gd name="T8" fmla="*/ 125 w 236"/>
                <a:gd name="T9" fmla="*/ 199 h 236"/>
                <a:gd name="T10" fmla="*/ 111 w 236"/>
                <a:gd name="T11" fmla="*/ 198 h 236"/>
                <a:gd name="T12" fmla="*/ 110 w 236"/>
                <a:gd name="T13" fmla="*/ 180 h 236"/>
                <a:gd name="T14" fmla="*/ 90 w 236"/>
                <a:gd name="T15" fmla="*/ 173 h 236"/>
                <a:gd name="T16" fmla="*/ 79 w 236"/>
                <a:gd name="T17" fmla="*/ 166 h 236"/>
                <a:gd name="T18" fmla="*/ 78 w 236"/>
                <a:gd name="T19" fmla="*/ 160 h 236"/>
                <a:gd name="T20" fmla="*/ 89 w 236"/>
                <a:gd name="T21" fmla="*/ 147 h 236"/>
                <a:gd name="T22" fmla="*/ 91 w 236"/>
                <a:gd name="T23" fmla="*/ 148 h 236"/>
                <a:gd name="T24" fmla="*/ 119 w 236"/>
                <a:gd name="T25" fmla="*/ 160 h 236"/>
                <a:gd name="T26" fmla="*/ 137 w 236"/>
                <a:gd name="T27" fmla="*/ 145 h 236"/>
                <a:gd name="T28" fmla="*/ 133 w 236"/>
                <a:gd name="T29" fmla="*/ 137 h 236"/>
                <a:gd name="T30" fmla="*/ 122 w 236"/>
                <a:gd name="T31" fmla="*/ 130 h 236"/>
                <a:gd name="T32" fmla="*/ 109 w 236"/>
                <a:gd name="T33" fmla="*/ 125 h 236"/>
                <a:gd name="T34" fmla="*/ 98 w 236"/>
                <a:gd name="T35" fmla="*/ 120 h 236"/>
                <a:gd name="T36" fmla="*/ 89 w 236"/>
                <a:gd name="T37" fmla="*/ 113 h 236"/>
                <a:gd name="T38" fmla="*/ 82 w 236"/>
                <a:gd name="T39" fmla="*/ 103 h 236"/>
                <a:gd name="T40" fmla="*/ 79 w 236"/>
                <a:gd name="T41" fmla="*/ 90 h 236"/>
                <a:gd name="T42" fmla="*/ 110 w 236"/>
                <a:gd name="T43" fmla="*/ 57 h 236"/>
                <a:gd name="T44" fmla="*/ 111 w 236"/>
                <a:gd name="T45" fmla="*/ 38 h 236"/>
                <a:gd name="T46" fmla="*/ 125 w 236"/>
                <a:gd name="T47" fmla="*/ 37 h 236"/>
                <a:gd name="T48" fmla="*/ 128 w 236"/>
                <a:gd name="T49" fmla="*/ 40 h 236"/>
                <a:gd name="T50" fmla="*/ 137 w 236"/>
                <a:gd name="T51" fmla="*/ 58 h 236"/>
                <a:gd name="T52" fmla="*/ 151 w 236"/>
                <a:gd name="T53" fmla="*/ 65 h 236"/>
                <a:gd name="T54" fmla="*/ 155 w 236"/>
                <a:gd name="T55" fmla="*/ 69 h 236"/>
                <a:gd name="T56" fmla="*/ 149 w 236"/>
                <a:gd name="T57" fmla="*/ 85 h 236"/>
                <a:gd name="T58" fmla="*/ 144 w 236"/>
                <a:gd name="T59" fmla="*/ 86 h 236"/>
                <a:gd name="T60" fmla="*/ 140 w 236"/>
                <a:gd name="T61" fmla="*/ 82 h 236"/>
                <a:gd name="T62" fmla="*/ 128 w 236"/>
                <a:gd name="T63" fmla="*/ 77 h 236"/>
                <a:gd name="T64" fmla="*/ 107 w 236"/>
                <a:gd name="T65" fmla="*/ 80 h 236"/>
                <a:gd name="T66" fmla="*/ 102 w 236"/>
                <a:gd name="T67" fmla="*/ 94 h 236"/>
                <a:gd name="T68" fmla="*/ 108 w 236"/>
                <a:gd name="T69" fmla="*/ 101 h 236"/>
                <a:gd name="T70" fmla="*/ 118 w 236"/>
                <a:gd name="T71" fmla="*/ 106 h 236"/>
                <a:gd name="T72" fmla="*/ 132 w 236"/>
                <a:gd name="T73" fmla="*/ 112 h 236"/>
                <a:gd name="T74" fmla="*/ 145 w 236"/>
                <a:gd name="T75" fmla="*/ 119 h 236"/>
                <a:gd name="T76" fmla="*/ 155 w 236"/>
                <a:gd name="T77" fmla="*/ 129 h 236"/>
                <a:gd name="T78" fmla="*/ 159 w 236"/>
                <a:gd name="T79" fmla="*/ 14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moveTo>
                    <a:pt x="150" y="168"/>
                  </a:moveTo>
                  <a:cubicBezTo>
                    <a:pt x="145" y="175"/>
                    <a:pt x="137" y="179"/>
                    <a:pt x="128" y="180"/>
                  </a:cubicBezTo>
                  <a:cubicBezTo>
                    <a:pt x="128" y="196"/>
                    <a:pt x="128" y="196"/>
                    <a:pt x="128" y="196"/>
                  </a:cubicBezTo>
                  <a:cubicBezTo>
                    <a:pt x="128" y="197"/>
                    <a:pt x="127" y="198"/>
                    <a:pt x="127" y="198"/>
                  </a:cubicBezTo>
                  <a:cubicBezTo>
                    <a:pt x="126" y="199"/>
                    <a:pt x="126" y="199"/>
                    <a:pt x="125" y="199"/>
                  </a:cubicBezTo>
                  <a:cubicBezTo>
                    <a:pt x="113" y="199"/>
                    <a:pt x="113" y="199"/>
                    <a:pt x="113" y="199"/>
                  </a:cubicBezTo>
                  <a:cubicBezTo>
                    <a:pt x="112" y="199"/>
                    <a:pt x="111" y="199"/>
                    <a:pt x="111" y="198"/>
                  </a:cubicBezTo>
                  <a:cubicBezTo>
                    <a:pt x="110" y="197"/>
                    <a:pt x="110" y="197"/>
                    <a:pt x="110" y="196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06" y="180"/>
                    <a:pt x="102" y="179"/>
                    <a:pt x="99" y="177"/>
                  </a:cubicBezTo>
                  <a:cubicBezTo>
                    <a:pt x="95" y="176"/>
                    <a:pt x="92" y="175"/>
                    <a:pt x="90" y="173"/>
                  </a:cubicBezTo>
                  <a:cubicBezTo>
                    <a:pt x="88" y="172"/>
                    <a:pt x="85" y="171"/>
                    <a:pt x="83" y="169"/>
                  </a:cubicBezTo>
                  <a:cubicBezTo>
                    <a:pt x="81" y="168"/>
                    <a:pt x="80" y="166"/>
                    <a:pt x="79" y="166"/>
                  </a:cubicBezTo>
                  <a:cubicBezTo>
                    <a:pt x="79" y="165"/>
                    <a:pt x="78" y="164"/>
                    <a:pt x="78" y="164"/>
                  </a:cubicBezTo>
                  <a:cubicBezTo>
                    <a:pt x="77" y="163"/>
                    <a:pt x="77" y="162"/>
                    <a:pt x="78" y="160"/>
                  </a:cubicBezTo>
                  <a:cubicBezTo>
                    <a:pt x="87" y="148"/>
                    <a:pt x="87" y="148"/>
                    <a:pt x="87" y="148"/>
                  </a:cubicBezTo>
                  <a:cubicBezTo>
                    <a:pt x="87" y="148"/>
                    <a:pt x="88" y="147"/>
                    <a:pt x="89" y="147"/>
                  </a:cubicBezTo>
                  <a:cubicBezTo>
                    <a:pt x="90" y="147"/>
                    <a:pt x="90" y="147"/>
                    <a:pt x="91" y="148"/>
                  </a:cubicBezTo>
                  <a:cubicBezTo>
                    <a:pt x="91" y="148"/>
                    <a:pt x="91" y="148"/>
                    <a:pt x="91" y="148"/>
                  </a:cubicBezTo>
                  <a:cubicBezTo>
                    <a:pt x="98" y="154"/>
                    <a:pt x="105" y="158"/>
                    <a:pt x="112" y="159"/>
                  </a:cubicBezTo>
                  <a:cubicBezTo>
                    <a:pt x="115" y="160"/>
                    <a:pt x="117" y="160"/>
                    <a:pt x="119" y="160"/>
                  </a:cubicBezTo>
                  <a:cubicBezTo>
                    <a:pt x="124" y="160"/>
                    <a:pt x="128" y="159"/>
                    <a:pt x="131" y="156"/>
                  </a:cubicBezTo>
                  <a:cubicBezTo>
                    <a:pt x="135" y="154"/>
                    <a:pt x="137" y="150"/>
                    <a:pt x="137" y="145"/>
                  </a:cubicBezTo>
                  <a:cubicBezTo>
                    <a:pt x="137" y="144"/>
                    <a:pt x="136" y="142"/>
                    <a:pt x="136" y="140"/>
                  </a:cubicBezTo>
                  <a:cubicBezTo>
                    <a:pt x="135" y="139"/>
                    <a:pt x="134" y="138"/>
                    <a:pt x="133" y="137"/>
                  </a:cubicBezTo>
                  <a:cubicBezTo>
                    <a:pt x="132" y="136"/>
                    <a:pt x="130" y="135"/>
                    <a:pt x="127" y="133"/>
                  </a:cubicBezTo>
                  <a:cubicBezTo>
                    <a:pt x="125" y="132"/>
                    <a:pt x="123" y="131"/>
                    <a:pt x="122" y="130"/>
                  </a:cubicBezTo>
                  <a:cubicBezTo>
                    <a:pt x="120" y="130"/>
                    <a:pt x="118" y="129"/>
                    <a:pt x="115" y="128"/>
                  </a:cubicBezTo>
                  <a:cubicBezTo>
                    <a:pt x="112" y="127"/>
                    <a:pt x="110" y="126"/>
                    <a:pt x="109" y="125"/>
                  </a:cubicBezTo>
                  <a:cubicBezTo>
                    <a:pt x="108" y="125"/>
                    <a:pt x="106" y="124"/>
                    <a:pt x="104" y="123"/>
                  </a:cubicBezTo>
                  <a:cubicBezTo>
                    <a:pt x="101" y="122"/>
                    <a:pt x="100" y="121"/>
                    <a:pt x="98" y="120"/>
                  </a:cubicBezTo>
                  <a:cubicBezTo>
                    <a:pt x="97" y="119"/>
                    <a:pt x="95" y="118"/>
                    <a:pt x="93" y="117"/>
                  </a:cubicBezTo>
                  <a:cubicBezTo>
                    <a:pt x="91" y="116"/>
                    <a:pt x="90" y="114"/>
                    <a:pt x="89" y="113"/>
                  </a:cubicBezTo>
                  <a:cubicBezTo>
                    <a:pt x="87" y="112"/>
                    <a:pt x="86" y="110"/>
                    <a:pt x="85" y="109"/>
                  </a:cubicBezTo>
                  <a:cubicBezTo>
                    <a:pt x="83" y="107"/>
                    <a:pt x="82" y="105"/>
                    <a:pt x="82" y="103"/>
                  </a:cubicBezTo>
                  <a:cubicBezTo>
                    <a:pt x="81" y="102"/>
                    <a:pt x="80" y="100"/>
                    <a:pt x="80" y="97"/>
                  </a:cubicBezTo>
                  <a:cubicBezTo>
                    <a:pt x="79" y="95"/>
                    <a:pt x="79" y="93"/>
                    <a:pt x="79" y="90"/>
                  </a:cubicBezTo>
                  <a:cubicBezTo>
                    <a:pt x="79" y="82"/>
                    <a:pt x="82" y="75"/>
                    <a:pt x="88" y="69"/>
                  </a:cubicBezTo>
                  <a:cubicBezTo>
                    <a:pt x="93" y="62"/>
                    <a:pt x="101" y="58"/>
                    <a:pt x="110" y="57"/>
                  </a:cubicBezTo>
                  <a:cubicBezTo>
                    <a:pt x="110" y="40"/>
                    <a:pt x="110" y="40"/>
                    <a:pt x="110" y="40"/>
                  </a:cubicBezTo>
                  <a:cubicBezTo>
                    <a:pt x="110" y="40"/>
                    <a:pt x="110" y="39"/>
                    <a:pt x="111" y="38"/>
                  </a:cubicBezTo>
                  <a:cubicBezTo>
                    <a:pt x="111" y="38"/>
                    <a:pt x="112" y="37"/>
                    <a:pt x="113" y="37"/>
                  </a:cubicBezTo>
                  <a:cubicBezTo>
                    <a:pt x="125" y="37"/>
                    <a:pt x="125" y="37"/>
                    <a:pt x="125" y="37"/>
                  </a:cubicBezTo>
                  <a:cubicBezTo>
                    <a:pt x="126" y="37"/>
                    <a:pt x="126" y="38"/>
                    <a:pt x="127" y="38"/>
                  </a:cubicBezTo>
                  <a:cubicBezTo>
                    <a:pt x="127" y="39"/>
                    <a:pt x="128" y="39"/>
                    <a:pt x="128" y="40"/>
                  </a:cubicBezTo>
                  <a:cubicBezTo>
                    <a:pt x="128" y="56"/>
                    <a:pt x="128" y="56"/>
                    <a:pt x="128" y="56"/>
                  </a:cubicBezTo>
                  <a:cubicBezTo>
                    <a:pt x="131" y="57"/>
                    <a:pt x="134" y="57"/>
                    <a:pt x="137" y="58"/>
                  </a:cubicBezTo>
                  <a:cubicBezTo>
                    <a:pt x="140" y="59"/>
                    <a:pt x="143" y="60"/>
                    <a:pt x="145" y="61"/>
                  </a:cubicBezTo>
                  <a:cubicBezTo>
                    <a:pt x="147" y="62"/>
                    <a:pt x="149" y="63"/>
                    <a:pt x="151" y="65"/>
                  </a:cubicBezTo>
                  <a:cubicBezTo>
                    <a:pt x="152" y="66"/>
                    <a:pt x="153" y="67"/>
                    <a:pt x="154" y="67"/>
                  </a:cubicBezTo>
                  <a:cubicBezTo>
                    <a:pt x="155" y="68"/>
                    <a:pt x="155" y="68"/>
                    <a:pt x="155" y="69"/>
                  </a:cubicBezTo>
                  <a:cubicBezTo>
                    <a:pt x="156" y="70"/>
                    <a:pt x="156" y="71"/>
                    <a:pt x="156" y="72"/>
                  </a:cubicBezTo>
                  <a:cubicBezTo>
                    <a:pt x="149" y="85"/>
                    <a:pt x="149" y="85"/>
                    <a:pt x="149" y="85"/>
                  </a:cubicBezTo>
                  <a:cubicBezTo>
                    <a:pt x="148" y="86"/>
                    <a:pt x="148" y="86"/>
                    <a:pt x="147" y="87"/>
                  </a:cubicBezTo>
                  <a:cubicBezTo>
                    <a:pt x="146" y="87"/>
                    <a:pt x="145" y="86"/>
                    <a:pt x="144" y="86"/>
                  </a:cubicBezTo>
                  <a:cubicBezTo>
                    <a:pt x="144" y="86"/>
                    <a:pt x="144" y="85"/>
                    <a:pt x="143" y="85"/>
                  </a:cubicBezTo>
                  <a:cubicBezTo>
                    <a:pt x="142" y="84"/>
                    <a:pt x="141" y="83"/>
                    <a:pt x="140" y="82"/>
                  </a:cubicBezTo>
                  <a:cubicBezTo>
                    <a:pt x="138" y="81"/>
                    <a:pt x="136" y="80"/>
                    <a:pt x="134" y="80"/>
                  </a:cubicBezTo>
                  <a:cubicBezTo>
                    <a:pt x="133" y="79"/>
                    <a:pt x="130" y="78"/>
                    <a:pt x="128" y="77"/>
                  </a:cubicBezTo>
                  <a:cubicBezTo>
                    <a:pt x="125" y="77"/>
                    <a:pt x="123" y="76"/>
                    <a:pt x="120" y="76"/>
                  </a:cubicBezTo>
                  <a:cubicBezTo>
                    <a:pt x="115" y="76"/>
                    <a:pt x="110" y="77"/>
                    <a:pt x="107" y="80"/>
                  </a:cubicBezTo>
                  <a:cubicBezTo>
                    <a:pt x="103" y="83"/>
                    <a:pt x="101" y="86"/>
                    <a:pt x="101" y="90"/>
                  </a:cubicBezTo>
                  <a:cubicBezTo>
                    <a:pt x="101" y="92"/>
                    <a:pt x="102" y="93"/>
                    <a:pt x="102" y="94"/>
                  </a:cubicBezTo>
                  <a:cubicBezTo>
                    <a:pt x="103" y="96"/>
                    <a:pt x="103" y="97"/>
                    <a:pt x="105" y="98"/>
                  </a:cubicBezTo>
                  <a:cubicBezTo>
                    <a:pt x="106" y="99"/>
                    <a:pt x="107" y="100"/>
                    <a:pt x="108" y="101"/>
                  </a:cubicBezTo>
                  <a:cubicBezTo>
                    <a:pt x="109" y="102"/>
                    <a:pt x="111" y="103"/>
                    <a:pt x="113" y="104"/>
                  </a:cubicBezTo>
                  <a:cubicBezTo>
                    <a:pt x="115" y="105"/>
                    <a:pt x="117" y="106"/>
                    <a:pt x="118" y="106"/>
                  </a:cubicBezTo>
                  <a:cubicBezTo>
                    <a:pt x="120" y="107"/>
                    <a:pt x="122" y="108"/>
                    <a:pt x="125" y="109"/>
                  </a:cubicBezTo>
                  <a:cubicBezTo>
                    <a:pt x="128" y="110"/>
                    <a:pt x="130" y="111"/>
                    <a:pt x="132" y="112"/>
                  </a:cubicBezTo>
                  <a:cubicBezTo>
                    <a:pt x="133" y="112"/>
                    <a:pt x="136" y="113"/>
                    <a:pt x="138" y="115"/>
                  </a:cubicBezTo>
                  <a:cubicBezTo>
                    <a:pt x="141" y="116"/>
                    <a:pt x="143" y="117"/>
                    <a:pt x="145" y="119"/>
                  </a:cubicBezTo>
                  <a:cubicBezTo>
                    <a:pt x="147" y="120"/>
                    <a:pt x="149" y="121"/>
                    <a:pt x="151" y="123"/>
                  </a:cubicBezTo>
                  <a:cubicBezTo>
                    <a:pt x="153" y="125"/>
                    <a:pt x="154" y="127"/>
                    <a:pt x="155" y="129"/>
                  </a:cubicBezTo>
                  <a:cubicBezTo>
                    <a:pt x="156" y="131"/>
                    <a:pt x="157" y="133"/>
                    <a:pt x="158" y="136"/>
                  </a:cubicBezTo>
                  <a:cubicBezTo>
                    <a:pt x="159" y="138"/>
                    <a:pt x="159" y="141"/>
                    <a:pt x="159" y="144"/>
                  </a:cubicBezTo>
                  <a:cubicBezTo>
                    <a:pt x="159" y="153"/>
                    <a:pt x="156" y="161"/>
                    <a:pt x="150" y="16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TextBox 32"/>
            <p:cNvSpPr txBox="1"/>
            <p:nvPr/>
          </p:nvSpPr>
          <p:spPr bwMode="auto">
            <a:xfrm>
              <a:off x="1354538" y="5726050"/>
              <a:ext cx="2911889" cy="246222"/>
            </a:xfrm>
            <a:prstGeom prst="rect">
              <a:avLst/>
            </a:prstGeom>
          </p:spPr>
          <p:txBody>
            <a:bodyPr wrap="none" lIns="0" tIns="0" rIns="360000" bIns="0" anchor="ctr">
              <a:normAutofit/>
            </a:bodyPr>
            <a:lstStyle/>
            <a:p>
              <a:pPr marL="0" indent="0" algn="r">
                <a:defRPr/>
              </a:pPr>
              <a:r>
                <a:rPr lang="zh-CN" altLang="en-US" sz="1600" b="1" dirty="0">
                  <a:solidFill>
                    <a:schemeClr val="accent4">
                      <a:lumMod val="100000"/>
                    </a:schemeClr>
                  </a:solidFill>
                </a:rPr>
                <a:t>Enter the title text</a:t>
              </a:r>
            </a:p>
          </p:txBody>
        </p:sp>
        <p:sp>
          <p:nvSpPr>
            <p:cNvPr id="21" name="TextBox 44"/>
            <p:cNvSpPr txBox="1"/>
            <p:nvPr/>
          </p:nvSpPr>
          <p:spPr bwMode="auto">
            <a:xfrm>
              <a:off x="1354538" y="5208985"/>
              <a:ext cx="2911889" cy="517065"/>
            </a:xfrm>
            <a:prstGeom prst="rect">
              <a:avLst/>
            </a:prstGeom>
          </p:spPr>
          <p:txBody>
            <a:bodyPr wrap="square" lIns="0" tIns="0" rIns="360000" bIns="0" anchor="t" anchorCtr="0">
              <a:normAutofit lnSpcReduction="10000"/>
            </a:bodyPr>
            <a:lstStyle/>
            <a:p>
              <a:pPr marL="0" indent="0" algn="r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  <a:t>Please replace the text content copy your content to this </a:t>
              </a:r>
              <a:b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</a:br>
              <a:endParaRPr lang="zh-CN" altLang="en-US" sz="1050" dirty="0">
                <a:solidFill>
                  <a:schemeClr val="dk1">
                    <a:lumMod val="100000"/>
                  </a:schemeClr>
                </a:solidFill>
              </a:endParaRPr>
            </a:p>
          </p:txBody>
        </p:sp>
      </p:grpSp>
      <p:grpSp>
        <p:nvGrpSpPr>
          <p:cNvPr id="25" name="千图PPT彼岸天：ID 8661124库_组合 24"/>
          <p:cNvGrpSpPr/>
          <p:nvPr>
            <p:custDataLst>
              <p:tags r:id="rId4"/>
            </p:custDataLst>
          </p:nvPr>
        </p:nvGrpSpPr>
        <p:grpSpPr>
          <a:xfrm>
            <a:off x="6137297" y="3942575"/>
            <a:ext cx="4693135" cy="2029699"/>
            <a:chOff x="6137297" y="3942575"/>
            <a:chExt cx="4693135" cy="2029699"/>
          </a:xfrm>
        </p:grpSpPr>
        <p:sp>
          <p:nvSpPr>
            <p:cNvPr id="4" name="Rectangle 22"/>
            <p:cNvSpPr/>
            <p:nvPr/>
          </p:nvSpPr>
          <p:spPr>
            <a:xfrm>
              <a:off x="6137297" y="3942575"/>
              <a:ext cx="1843463" cy="13875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bIns="144000" anchor="b" anchorCtr="1">
              <a:normAutofit/>
            </a:bodyPr>
            <a:lstStyle/>
            <a:p>
              <a:pPr algn="ctr">
                <a:defRPr/>
              </a:pPr>
              <a:r>
                <a:rPr lang="zh-CN" altLang="en-US" sz="1600" b="1" dirty="0">
                  <a:solidFill>
                    <a:schemeClr val="bg1"/>
                  </a:solidFill>
                </a:rPr>
                <a:t>Enter the title text</a:t>
              </a:r>
            </a:p>
          </p:txBody>
        </p:sp>
        <p:cxnSp>
          <p:nvCxnSpPr>
            <p:cNvPr id="14" name="Connector: Elbow 16"/>
            <p:cNvCxnSpPr/>
            <p:nvPr/>
          </p:nvCxnSpPr>
          <p:spPr>
            <a:xfrm rot="16200000" flipH="1">
              <a:off x="7263409" y="4986734"/>
              <a:ext cx="668919" cy="1077675"/>
            </a:xfrm>
            <a:prstGeom prst="bentConnector2">
              <a:avLst/>
            </a:prstGeom>
            <a:ln w="6350"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Freeform: Shape 35"/>
            <p:cNvSpPr/>
            <p:nvPr/>
          </p:nvSpPr>
          <p:spPr bwMode="auto">
            <a:xfrm>
              <a:off x="6742929" y="4069868"/>
              <a:ext cx="633204" cy="633204"/>
            </a:xfrm>
            <a:custGeom>
              <a:avLst/>
              <a:gdLst>
                <a:gd name="T0" fmla="*/ 74 w 236"/>
                <a:gd name="T1" fmla="*/ 160 h 236"/>
                <a:gd name="T2" fmla="*/ 93 w 236"/>
                <a:gd name="T3" fmla="*/ 160 h 236"/>
                <a:gd name="T4" fmla="*/ 93 w 236"/>
                <a:gd name="T5" fmla="*/ 103 h 236"/>
                <a:gd name="T6" fmla="*/ 74 w 236"/>
                <a:gd name="T7" fmla="*/ 103 h 236"/>
                <a:gd name="T8" fmla="*/ 74 w 236"/>
                <a:gd name="T9" fmla="*/ 160 h 236"/>
                <a:gd name="T10" fmla="*/ 140 w 236"/>
                <a:gd name="T11" fmla="*/ 102 h 236"/>
                <a:gd name="T12" fmla="*/ 122 w 236"/>
                <a:gd name="T13" fmla="*/ 111 h 236"/>
                <a:gd name="T14" fmla="*/ 122 w 236"/>
                <a:gd name="T15" fmla="*/ 103 h 236"/>
                <a:gd name="T16" fmla="*/ 103 w 236"/>
                <a:gd name="T17" fmla="*/ 103 h 236"/>
                <a:gd name="T18" fmla="*/ 103 w 236"/>
                <a:gd name="T19" fmla="*/ 160 h 236"/>
                <a:gd name="T20" fmla="*/ 122 w 236"/>
                <a:gd name="T21" fmla="*/ 160 h 236"/>
                <a:gd name="T22" fmla="*/ 122 w 236"/>
                <a:gd name="T23" fmla="*/ 128 h 236"/>
                <a:gd name="T24" fmla="*/ 123 w 236"/>
                <a:gd name="T25" fmla="*/ 124 h 236"/>
                <a:gd name="T26" fmla="*/ 133 w 236"/>
                <a:gd name="T27" fmla="*/ 117 h 236"/>
                <a:gd name="T28" fmla="*/ 142 w 236"/>
                <a:gd name="T29" fmla="*/ 130 h 236"/>
                <a:gd name="T30" fmla="*/ 142 w 236"/>
                <a:gd name="T31" fmla="*/ 160 h 236"/>
                <a:gd name="T32" fmla="*/ 161 w 236"/>
                <a:gd name="T33" fmla="*/ 160 h 236"/>
                <a:gd name="T34" fmla="*/ 161 w 236"/>
                <a:gd name="T35" fmla="*/ 160 h 236"/>
                <a:gd name="T36" fmla="*/ 161 w 236"/>
                <a:gd name="T37" fmla="*/ 127 h 236"/>
                <a:gd name="T38" fmla="*/ 140 w 236"/>
                <a:gd name="T39" fmla="*/ 102 h 236"/>
                <a:gd name="T40" fmla="*/ 122 w 236"/>
                <a:gd name="T41" fmla="*/ 111 h 236"/>
                <a:gd name="T42" fmla="*/ 122 w 236"/>
                <a:gd name="T43" fmla="*/ 111 h 236"/>
                <a:gd name="T44" fmla="*/ 122 w 236"/>
                <a:gd name="T45" fmla="*/ 111 h 236"/>
                <a:gd name="T46" fmla="*/ 83 w 236"/>
                <a:gd name="T47" fmla="*/ 75 h 236"/>
                <a:gd name="T48" fmla="*/ 73 w 236"/>
                <a:gd name="T49" fmla="*/ 85 h 236"/>
                <a:gd name="T50" fmla="*/ 83 w 236"/>
                <a:gd name="T51" fmla="*/ 95 h 236"/>
                <a:gd name="T52" fmla="*/ 83 w 236"/>
                <a:gd name="T53" fmla="*/ 95 h 236"/>
                <a:gd name="T54" fmla="*/ 94 w 236"/>
                <a:gd name="T55" fmla="*/ 85 h 236"/>
                <a:gd name="T56" fmla="*/ 83 w 236"/>
                <a:gd name="T57" fmla="*/ 75 h 236"/>
                <a:gd name="T58" fmla="*/ 118 w 236"/>
                <a:gd name="T59" fmla="*/ 0 h 236"/>
                <a:gd name="T60" fmla="*/ 0 w 236"/>
                <a:gd name="T61" fmla="*/ 118 h 236"/>
                <a:gd name="T62" fmla="*/ 118 w 236"/>
                <a:gd name="T63" fmla="*/ 236 h 236"/>
                <a:gd name="T64" fmla="*/ 236 w 236"/>
                <a:gd name="T65" fmla="*/ 118 h 236"/>
                <a:gd name="T66" fmla="*/ 118 w 236"/>
                <a:gd name="T67" fmla="*/ 0 h 236"/>
                <a:gd name="T68" fmla="*/ 181 w 236"/>
                <a:gd name="T69" fmla="*/ 172 h 236"/>
                <a:gd name="T70" fmla="*/ 171 w 236"/>
                <a:gd name="T71" fmla="*/ 181 h 236"/>
                <a:gd name="T72" fmla="*/ 64 w 236"/>
                <a:gd name="T73" fmla="*/ 181 h 236"/>
                <a:gd name="T74" fmla="*/ 55 w 236"/>
                <a:gd name="T75" fmla="*/ 172 h 236"/>
                <a:gd name="T76" fmla="*/ 55 w 236"/>
                <a:gd name="T77" fmla="*/ 63 h 236"/>
                <a:gd name="T78" fmla="*/ 64 w 236"/>
                <a:gd name="T79" fmla="*/ 54 h 236"/>
                <a:gd name="T80" fmla="*/ 171 w 236"/>
                <a:gd name="T81" fmla="*/ 54 h 236"/>
                <a:gd name="T82" fmla="*/ 181 w 236"/>
                <a:gd name="T83" fmla="*/ 63 h 236"/>
                <a:gd name="T84" fmla="*/ 181 w 236"/>
                <a:gd name="T85" fmla="*/ 17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6" h="236">
                  <a:moveTo>
                    <a:pt x="74" y="160"/>
                  </a:moveTo>
                  <a:cubicBezTo>
                    <a:pt x="93" y="160"/>
                    <a:pt x="93" y="160"/>
                    <a:pt x="93" y="160"/>
                  </a:cubicBezTo>
                  <a:cubicBezTo>
                    <a:pt x="93" y="103"/>
                    <a:pt x="93" y="103"/>
                    <a:pt x="93" y="103"/>
                  </a:cubicBezTo>
                  <a:cubicBezTo>
                    <a:pt x="74" y="103"/>
                    <a:pt x="74" y="103"/>
                    <a:pt x="74" y="103"/>
                  </a:cubicBezTo>
                  <a:lnTo>
                    <a:pt x="74" y="160"/>
                  </a:lnTo>
                  <a:close/>
                  <a:moveTo>
                    <a:pt x="140" y="102"/>
                  </a:moveTo>
                  <a:cubicBezTo>
                    <a:pt x="129" y="102"/>
                    <a:pt x="125" y="107"/>
                    <a:pt x="122" y="111"/>
                  </a:cubicBezTo>
                  <a:cubicBezTo>
                    <a:pt x="122" y="103"/>
                    <a:pt x="122" y="103"/>
                    <a:pt x="122" y="103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104" y="108"/>
                    <a:pt x="103" y="160"/>
                    <a:pt x="103" y="160"/>
                  </a:cubicBezTo>
                  <a:cubicBezTo>
                    <a:pt x="122" y="160"/>
                    <a:pt x="122" y="160"/>
                    <a:pt x="122" y="160"/>
                  </a:cubicBezTo>
                  <a:cubicBezTo>
                    <a:pt x="122" y="128"/>
                    <a:pt x="122" y="128"/>
                    <a:pt x="122" y="128"/>
                  </a:cubicBezTo>
                  <a:cubicBezTo>
                    <a:pt x="122" y="127"/>
                    <a:pt x="123" y="125"/>
                    <a:pt x="123" y="124"/>
                  </a:cubicBezTo>
                  <a:cubicBezTo>
                    <a:pt x="124" y="120"/>
                    <a:pt x="128" y="117"/>
                    <a:pt x="133" y="117"/>
                  </a:cubicBezTo>
                  <a:cubicBezTo>
                    <a:pt x="140" y="117"/>
                    <a:pt x="142" y="122"/>
                    <a:pt x="142" y="130"/>
                  </a:cubicBezTo>
                  <a:cubicBezTo>
                    <a:pt x="142" y="160"/>
                    <a:pt x="142" y="160"/>
                    <a:pt x="142" y="160"/>
                  </a:cubicBezTo>
                  <a:cubicBezTo>
                    <a:pt x="161" y="160"/>
                    <a:pt x="161" y="160"/>
                    <a:pt x="161" y="160"/>
                  </a:cubicBezTo>
                  <a:cubicBezTo>
                    <a:pt x="161" y="160"/>
                    <a:pt x="161" y="160"/>
                    <a:pt x="161" y="160"/>
                  </a:cubicBezTo>
                  <a:cubicBezTo>
                    <a:pt x="161" y="127"/>
                    <a:pt x="161" y="127"/>
                    <a:pt x="161" y="127"/>
                  </a:cubicBezTo>
                  <a:cubicBezTo>
                    <a:pt x="161" y="110"/>
                    <a:pt x="152" y="102"/>
                    <a:pt x="140" y="102"/>
                  </a:cubicBezTo>
                  <a:close/>
                  <a:moveTo>
                    <a:pt x="122" y="111"/>
                  </a:moveTo>
                  <a:cubicBezTo>
                    <a:pt x="122" y="111"/>
                    <a:pt x="122" y="111"/>
                    <a:pt x="122" y="111"/>
                  </a:cubicBezTo>
                  <a:cubicBezTo>
                    <a:pt x="122" y="111"/>
                    <a:pt x="122" y="111"/>
                    <a:pt x="122" y="111"/>
                  </a:cubicBezTo>
                  <a:close/>
                  <a:moveTo>
                    <a:pt x="83" y="75"/>
                  </a:moveTo>
                  <a:cubicBezTo>
                    <a:pt x="77" y="75"/>
                    <a:pt x="73" y="80"/>
                    <a:pt x="73" y="85"/>
                  </a:cubicBezTo>
                  <a:cubicBezTo>
                    <a:pt x="73" y="91"/>
                    <a:pt x="77" y="95"/>
                    <a:pt x="83" y="95"/>
                  </a:cubicBezTo>
                  <a:cubicBezTo>
                    <a:pt x="83" y="95"/>
                    <a:pt x="83" y="95"/>
                    <a:pt x="83" y="95"/>
                  </a:cubicBezTo>
                  <a:cubicBezTo>
                    <a:pt x="90" y="95"/>
                    <a:pt x="94" y="91"/>
                    <a:pt x="94" y="85"/>
                  </a:cubicBezTo>
                  <a:cubicBezTo>
                    <a:pt x="94" y="80"/>
                    <a:pt x="90" y="75"/>
                    <a:pt x="83" y="75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81" y="172"/>
                  </a:moveTo>
                  <a:cubicBezTo>
                    <a:pt x="181" y="177"/>
                    <a:pt x="176" y="181"/>
                    <a:pt x="171" y="181"/>
                  </a:cubicBezTo>
                  <a:cubicBezTo>
                    <a:pt x="64" y="181"/>
                    <a:pt x="64" y="181"/>
                    <a:pt x="64" y="181"/>
                  </a:cubicBezTo>
                  <a:cubicBezTo>
                    <a:pt x="59" y="181"/>
                    <a:pt x="55" y="177"/>
                    <a:pt x="55" y="172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55" y="58"/>
                    <a:pt x="59" y="54"/>
                    <a:pt x="64" y="54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76" y="54"/>
                    <a:pt x="181" y="58"/>
                    <a:pt x="181" y="63"/>
                  </a:cubicBezTo>
                  <a:cubicBezTo>
                    <a:pt x="181" y="172"/>
                    <a:pt x="181" y="172"/>
                    <a:pt x="181" y="1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TextBox 46"/>
            <p:cNvSpPr txBox="1"/>
            <p:nvPr/>
          </p:nvSpPr>
          <p:spPr bwMode="auto">
            <a:xfrm>
              <a:off x="7918543" y="5208988"/>
              <a:ext cx="2911889" cy="517065"/>
            </a:xfrm>
            <a:prstGeom prst="rect">
              <a:avLst/>
            </a:prstGeom>
          </p:spPr>
          <p:txBody>
            <a:bodyPr wrap="square" lIns="360000" tIns="0" rIns="0" bIns="0" anchor="ctr" anchorCtr="0">
              <a:normAutofit lnSpcReduction="10000"/>
            </a:bodyPr>
            <a:lstStyle/>
            <a:p>
              <a:pPr marL="0" indent="0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  <a:t>Please replace the text content copy your content to this </a:t>
              </a:r>
              <a:b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</a:br>
              <a:endParaRPr lang="zh-CN" altLang="en-US" sz="1050" dirty="0">
                <a:solidFill>
                  <a:schemeClr val="dk1">
                    <a:lumMod val="100000"/>
                  </a:schemeClr>
                </a:solidFill>
              </a:endParaRPr>
            </a:p>
          </p:txBody>
        </p:sp>
        <p:sp>
          <p:nvSpPr>
            <p:cNvPr id="23" name="TextBox 47"/>
            <p:cNvSpPr txBox="1"/>
            <p:nvPr/>
          </p:nvSpPr>
          <p:spPr bwMode="auto">
            <a:xfrm>
              <a:off x="7918543" y="5726053"/>
              <a:ext cx="1594622" cy="246221"/>
            </a:xfrm>
            <a:prstGeom prst="rect">
              <a:avLst/>
            </a:prstGeom>
          </p:spPr>
          <p:txBody>
            <a:bodyPr wrap="none" lIns="360000" tIns="0" rIns="0" bIns="0" anchor="ctr" anchorCtr="0">
              <a:normAutofit/>
            </a:bodyPr>
            <a:lstStyle/>
            <a:p>
              <a:pPr marL="0" indent="0">
                <a:defRPr/>
              </a:pPr>
              <a:r>
                <a:rPr lang="zh-CN" altLang="en-US" sz="1600" b="1" dirty="0">
                  <a:solidFill>
                    <a:schemeClr val="accent3">
                      <a:lumMod val="100000"/>
                    </a:schemeClr>
                  </a:solidFill>
                </a:rPr>
                <a:t>Enter the title text</a:t>
              </a:r>
            </a:p>
          </p:txBody>
        </p:sp>
      </p:grpSp>
      <p:sp>
        <p:nvSpPr>
          <p:cNvPr id="3" name="矩形 2"/>
          <p:cNvSpPr/>
          <p:nvPr userDrawn="1"/>
        </p:nvSpPr>
        <p:spPr>
          <a:xfrm>
            <a:off x="4605038" y="453522"/>
            <a:ext cx="2646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spc="300" dirty="0">
                <a:solidFill>
                  <a:schemeClr val="tx1"/>
                </a:solidFill>
                <a:latin typeface="造字工房俊雅（非商用）常规体" pitchFamily="50" charset="-122"/>
                <a:ea typeface="造字工房俊雅（非商用）常规体" pitchFamily="50" charset="-122"/>
              </a:rPr>
              <a:t>Please enter the title here</a:t>
            </a:r>
            <a:endParaRPr lang="en-US" altLang="zh-CN" sz="2800" spc="300" dirty="0">
              <a:solidFill>
                <a:schemeClr val="tx1"/>
              </a:solidFill>
              <a:latin typeface="造字工房俊雅（非商用）常规体" pitchFamily="50" charset="-122"/>
              <a:ea typeface="造字工房俊雅（非商用）常规体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千图PPT彼岸天：ID 8661124库_组合 2"/>
          <p:cNvGrpSpPr/>
          <p:nvPr>
            <p:custDataLst>
              <p:tags r:id="rId1"/>
            </p:custDataLst>
          </p:nvPr>
        </p:nvGrpSpPr>
        <p:grpSpPr>
          <a:xfrm>
            <a:off x="5988587" y="1444037"/>
            <a:ext cx="4228570" cy="4544744"/>
            <a:chOff x="6121705" y="1444037"/>
            <a:chExt cx="4228570" cy="4544744"/>
          </a:xfrm>
        </p:grpSpPr>
        <p:sp>
          <p:nvSpPr>
            <p:cNvPr id="36" name="Freeform: Shape 3"/>
            <p:cNvSpPr/>
            <p:nvPr/>
          </p:nvSpPr>
          <p:spPr bwMode="auto">
            <a:xfrm>
              <a:off x="6968130" y="2344911"/>
              <a:ext cx="2211796" cy="2617032"/>
            </a:xfrm>
            <a:custGeom>
              <a:avLst/>
              <a:gdLst/>
              <a:ahLst/>
              <a:cxnLst>
                <a:cxn ang="0">
                  <a:pos x="1032" y="692"/>
                </a:cxn>
                <a:cxn ang="0">
                  <a:pos x="1034" y="692"/>
                </a:cxn>
                <a:cxn ang="0">
                  <a:pos x="693" y="631"/>
                </a:cxn>
                <a:cxn ang="0">
                  <a:pos x="1034" y="692"/>
                </a:cxn>
                <a:cxn ang="0">
                  <a:pos x="1030" y="688"/>
                </a:cxn>
                <a:cxn ang="0">
                  <a:pos x="1311" y="688"/>
                </a:cxn>
                <a:cxn ang="0">
                  <a:pos x="797" y="352"/>
                </a:cxn>
                <a:cxn ang="0">
                  <a:pos x="1070" y="423"/>
                </a:cxn>
                <a:cxn ang="0">
                  <a:pos x="1430" y="958"/>
                </a:cxn>
                <a:cxn ang="0">
                  <a:pos x="1258" y="1420"/>
                </a:cxn>
                <a:cxn ang="0">
                  <a:pos x="709" y="1686"/>
                </a:cxn>
                <a:cxn ang="0">
                  <a:pos x="320" y="1465"/>
                </a:cxn>
                <a:cxn ang="0">
                  <a:pos x="0" y="516"/>
                </a:cxn>
                <a:cxn ang="0">
                  <a:pos x="1108" y="159"/>
                </a:cxn>
                <a:cxn ang="0">
                  <a:pos x="1127" y="950"/>
                </a:cxn>
                <a:cxn ang="0">
                  <a:pos x="1258" y="1420"/>
                </a:cxn>
                <a:cxn ang="0">
                  <a:pos x="1430" y="958"/>
                </a:cxn>
                <a:cxn ang="0">
                  <a:pos x="543" y="218"/>
                </a:cxn>
                <a:cxn ang="0">
                  <a:pos x="797" y="352"/>
                </a:cxn>
                <a:cxn ang="0">
                  <a:pos x="370" y="444"/>
                </a:cxn>
                <a:cxn ang="0">
                  <a:pos x="800" y="355"/>
                </a:cxn>
                <a:cxn ang="0">
                  <a:pos x="800" y="355"/>
                </a:cxn>
                <a:cxn ang="0">
                  <a:pos x="370" y="447"/>
                </a:cxn>
                <a:cxn ang="0">
                  <a:pos x="424" y="673"/>
                </a:cxn>
                <a:cxn ang="0">
                  <a:pos x="361" y="450"/>
                </a:cxn>
                <a:cxn ang="0">
                  <a:pos x="213" y="694"/>
                </a:cxn>
                <a:cxn ang="0">
                  <a:pos x="364" y="450"/>
                </a:cxn>
                <a:cxn ang="0">
                  <a:pos x="372" y="448"/>
                </a:cxn>
                <a:cxn ang="0">
                  <a:pos x="372" y="448"/>
                </a:cxn>
                <a:cxn ang="0">
                  <a:pos x="453" y="901"/>
                </a:cxn>
                <a:cxn ang="0">
                  <a:pos x="244" y="124"/>
                </a:cxn>
                <a:cxn ang="0">
                  <a:pos x="774" y="1179"/>
                </a:cxn>
                <a:cxn ang="0">
                  <a:pos x="564" y="1180"/>
                </a:cxn>
                <a:cxn ang="0">
                  <a:pos x="744" y="1453"/>
                </a:cxn>
                <a:cxn ang="0">
                  <a:pos x="774" y="1179"/>
                </a:cxn>
                <a:cxn ang="0">
                  <a:pos x="805" y="941"/>
                </a:cxn>
                <a:cxn ang="0">
                  <a:pos x="564" y="1180"/>
                </a:cxn>
                <a:cxn ang="0">
                  <a:pos x="454" y="904"/>
                </a:cxn>
                <a:cxn ang="0">
                  <a:pos x="446" y="915"/>
                </a:cxn>
                <a:cxn ang="0">
                  <a:pos x="744" y="1459"/>
                </a:cxn>
                <a:cxn ang="0">
                  <a:pos x="744" y="1459"/>
                </a:cxn>
                <a:cxn ang="0">
                  <a:pos x="456" y="903"/>
                </a:cxn>
                <a:cxn ang="0">
                  <a:pos x="442" y="904"/>
                </a:cxn>
                <a:cxn ang="0">
                  <a:pos x="506" y="1416"/>
                </a:cxn>
                <a:cxn ang="0">
                  <a:pos x="501" y="1686"/>
                </a:cxn>
                <a:cxn ang="0">
                  <a:pos x="805" y="941"/>
                </a:cxn>
              </a:cxnLst>
              <a:rect l="0" t="0" r="r" b="b"/>
              <a:pathLst>
                <a:path w="1430" h="1692">
                  <a:moveTo>
                    <a:pt x="1032" y="694"/>
                  </a:moveTo>
                  <a:lnTo>
                    <a:pt x="1034" y="692"/>
                  </a:lnTo>
                  <a:lnTo>
                    <a:pt x="1032" y="692"/>
                  </a:lnTo>
                  <a:lnTo>
                    <a:pt x="1032" y="694"/>
                  </a:lnTo>
                  <a:lnTo>
                    <a:pt x="1127" y="950"/>
                  </a:lnTo>
                  <a:moveTo>
                    <a:pt x="1034" y="692"/>
                  </a:moveTo>
                  <a:lnTo>
                    <a:pt x="1030" y="688"/>
                  </a:lnTo>
                  <a:lnTo>
                    <a:pt x="1032" y="692"/>
                  </a:lnTo>
                  <a:lnTo>
                    <a:pt x="693" y="631"/>
                  </a:lnTo>
                  <a:lnTo>
                    <a:pt x="803" y="358"/>
                  </a:lnTo>
                  <a:lnTo>
                    <a:pt x="1030" y="688"/>
                  </a:lnTo>
                  <a:moveTo>
                    <a:pt x="1034" y="692"/>
                  </a:moveTo>
                  <a:lnTo>
                    <a:pt x="1290" y="451"/>
                  </a:lnTo>
                  <a:lnTo>
                    <a:pt x="1070" y="423"/>
                  </a:lnTo>
                  <a:lnTo>
                    <a:pt x="1030" y="688"/>
                  </a:lnTo>
                  <a:lnTo>
                    <a:pt x="1030" y="688"/>
                  </a:lnTo>
                  <a:moveTo>
                    <a:pt x="1034" y="692"/>
                  </a:moveTo>
                  <a:lnTo>
                    <a:pt x="1311" y="688"/>
                  </a:lnTo>
                  <a:lnTo>
                    <a:pt x="1290" y="451"/>
                  </a:lnTo>
                  <a:moveTo>
                    <a:pt x="1108" y="159"/>
                  </a:moveTo>
                  <a:lnTo>
                    <a:pt x="797" y="352"/>
                  </a:lnTo>
                  <a:lnTo>
                    <a:pt x="799" y="352"/>
                  </a:lnTo>
                  <a:lnTo>
                    <a:pt x="805" y="354"/>
                  </a:lnTo>
                  <a:lnTo>
                    <a:pt x="1070" y="423"/>
                  </a:lnTo>
                  <a:lnTo>
                    <a:pt x="1108" y="159"/>
                  </a:lnTo>
                  <a:moveTo>
                    <a:pt x="1311" y="688"/>
                  </a:moveTo>
                  <a:lnTo>
                    <a:pt x="1430" y="958"/>
                  </a:lnTo>
                  <a:lnTo>
                    <a:pt x="1311" y="1035"/>
                  </a:lnTo>
                  <a:lnTo>
                    <a:pt x="1300" y="1234"/>
                  </a:lnTo>
                  <a:lnTo>
                    <a:pt x="1258" y="1420"/>
                  </a:lnTo>
                  <a:lnTo>
                    <a:pt x="1049" y="1421"/>
                  </a:lnTo>
                  <a:lnTo>
                    <a:pt x="948" y="1688"/>
                  </a:lnTo>
                  <a:lnTo>
                    <a:pt x="709" y="1686"/>
                  </a:lnTo>
                  <a:lnTo>
                    <a:pt x="501" y="1686"/>
                  </a:lnTo>
                  <a:lnTo>
                    <a:pt x="309" y="1692"/>
                  </a:lnTo>
                  <a:lnTo>
                    <a:pt x="320" y="1465"/>
                  </a:lnTo>
                  <a:lnTo>
                    <a:pt x="276" y="1180"/>
                  </a:lnTo>
                  <a:lnTo>
                    <a:pt x="61" y="932"/>
                  </a:lnTo>
                  <a:lnTo>
                    <a:pt x="0" y="516"/>
                  </a:lnTo>
                  <a:lnTo>
                    <a:pt x="244" y="124"/>
                  </a:lnTo>
                  <a:lnTo>
                    <a:pt x="745" y="0"/>
                  </a:lnTo>
                  <a:lnTo>
                    <a:pt x="1108" y="159"/>
                  </a:lnTo>
                  <a:lnTo>
                    <a:pt x="1290" y="451"/>
                  </a:lnTo>
                  <a:moveTo>
                    <a:pt x="1311" y="1035"/>
                  </a:moveTo>
                  <a:lnTo>
                    <a:pt x="1127" y="950"/>
                  </a:lnTo>
                  <a:lnTo>
                    <a:pt x="1300" y="1234"/>
                  </a:lnTo>
                  <a:lnTo>
                    <a:pt x="1008" y="1179"/>
                  </a:lnTo>
                  <a:lnTo>
                    <a:pt x="1258" y="1420"/>
                  </a:lnTo>
                  <a:moveTo>
                    <a:pt x="1311" y="688"/>
                  </a:moveTo>
                  <a:lnTo>
                    <a:pt x="1127" y="950"/>
                  </a:lnTo>
                  <a:lnTo>
                    <a:pt x="1430" y="958"/>
                  </a:lnTo>
                  <a:moveTo>
                    <a:pt x="244" y="124"/>
                  </a:moveTo>
                  <a:lnTo>
                    <a:pt x="541" y="220"/>
                  </a:lnTo>
                  <a:lnTo>
                    <a:pt x="543" y="218"/>
                  </a:lnTo>
                  <a:lnTo>
                    <a:pt x="745" y="0"/>
                  </a:lnTo>
                  <a:lnTo>
                    <a:pt x="797" y="352"/>
                  </a:lnTo>
                  <a:moveTo>
                    <a:pt x="797" y="352"/>
                  </a:moveTo>
                  <a:lnTo>
                    <a:pt x="797" y="352"/>
                  </a:lnTo>
                  <a:lnTo>
                    <a:pt x="541" y="220"/>
                  </a:lnTo>
                  <a:lnTo>
                    <a:pt x="370" y="444"/>
                  </a:lnTo>
                  <a:lnTo>
                    <a:pt x="370" y="447"/>
                  </a:lnTo>
                  <a:lnTo>
                    <a:pt x="372" y="447"/>
                  </a:lnTo>
                  <a:lnTo>
                    <a:pt x="800" y="355"/>
                  </a:lnTo>
                  <a:lnTo>
                    <a:pt x="799" y="352"/>
                  </a:lnTo>
                  <a:lnTo>
                    <a:pt x="803" y="354"/>
                  </a:lnTo>
                  <a:lnTo>
                    <a:pt x="800" y="355"/>
                  </a:lnTo>
                  <a:lnTo>
                    <a:pt x="803" y="358"/>
                  </a:lnTo>
                  <a:lnTo>
                    <a:pt x="805" y="354"/>
                  </a:lnTo>
                  <a:moveTo>
                    <a:pt x="370" y="447"/>
                  </a:moveTo>
                  <a:lnTo>
                    <a:pt x="372" y="448"/>
                  </a:lnTo>
                  <a:lnTo>
                    <a:pt x="372" y="448"/>
                  </a:lnTo>
                  <a:lnTo>
                    <a:pt x="424" y="673"/>
                  </a:lnTo>
                  <a:lnTo>
                    <a:pt x="693" y="631"/>
                  </a:lnTo>
                  <a:lnTo>
                    <a:pt x="372" y="447"/>
                  </a:lnTo>
                  <a:moveTo>
                    <a:pt x="361" y="450"/>
                  </a:moveTo>
                  <a:lnTo>
                    <a:pt x="0" y="516"/>
                  </a:lnTo>
                  <a:lnTo>
                    <a:pt x="212" y="695"/>
                  </a:lnTo>
                  <a:lnTo>
                    <a:pt x="213" y="694"/>
                  </a:lnTo>
                  <a:lnTo>
                    <a:pt x="366" y="450"/>
                  </a:lnTo>
                  <a:lnTo>
                    <a:pt x="366" y="448"/>
                  </a:lnTo>
                  <a:lnTo>
                    <a:pt x="364" y="450"/>
                  </a:lnTo>
                  <a:lnTo>
                    <a:pt x="367" y="448"/>
                  </a:lnTo>
                  <a:lnTo>
                    <a:pt x="370" y="447"/>
                  </a:lnTo>
                  <a:moveTo>
                    <a:pt x="372" y="448"/>
                  </a:moveTo>
                  <a:lnTo>
                    <a:pt x="367" y="448"/>
                  </a:lnTo>
                  <a:moveTo>
                    <a:pt x="366" y="448"/>
                  </a:moveTo>
                  <a:lnTo>
                    <a:pt x="372" y="448"/>
                  </a:lnTo>
                  <a:moveTo>
                    <a:pt x="213" y="694"/>
                  </a:moveTo>
                  <a:lnTo>
                    <a:pt x="424" y="673"/>
                  </a:lnTo>
                  <a:lnTo>
                    <a:pt x="453" y="901"/>
                  </a:lnTo>
                  <a:lnTo>
                    <a:pt x="212" y="695"/>
                  </a:lnTo>
                  <a:lnTo>
                    <a:pt x="61" y="932"/>
                  </a:lnTo>
                  <a:moveTo>
                    <a:pt x="244" y="124"/>
                  </a:moveTo>
                  <a:lnTo>
                    <a:pt x="370" y="444"/>
                  </a:lnTo>
                  <a:moveTo>
                    <a:pt x="744" y="1453"/>
                  </a:moveTo>
                  <a:lnTo>
                    <a:pt x="774" y="1179"/>
                  </a:lnTo>
                  <a:lnTo>
                    <a:pt x="564" y="1180"/>
                  </a:lnTo>
                  <a:lnTo>
                    <a:pt x="744" y="1453"/>
                  </a:lnTo>
                  <a:moveTo>
                    <a:pt x="564" y="1180"/>
                  </a:moveTo>
                  <a:lnTo>
                    <a:pt x="506" y="1416"/>
                  </a:lnTo>
                  <a:lnTo>
                    <a:pt x="744" y="1459"/>
                  </a:lnTo>
                  <a:lnTo>
                    <a:pt x="744" y="1453"/>
                  </a:lnTo>
                  <a:moveTo>
                    <a:pt x="1008" y="1179"/>
                  </a:moveTo>
                  <a:lnTo>
                    <a:pt x="805" y="941"/>
                  </a:lnTo>
                  <a:lnTo>
                    <a:pt x="774" y="1179"/>
                  </a:lnTo>
                  <a:lnTo>
                    <a:pt x="1008" y="1179"/>
                  </a:lnTo>
                  <a:lnTo>
                    <a:pt x="1127" y="950"/>
                  </a:lnTo>
                  <a:lnTo>
                    <a:pt x="805" y="941"/>
                  </a:lnTo>
                  <a:lnTo>
                    <a:pt x="454" y="904"/>
                  </a:lnTo>
                  <a:lnTo>
                    <a:pt x="446" y="915"/>
                  </a:lnTo>
                  <a:lnTo>
                    <a:pt x="564" y="1180"/>
                  </a:lnTo>
                  <a:lnTo>
                    <a:pt x="805" y="941"/>
                  </a:lnTo>
                  <a:lnTo>
                    <a:pt x="693" y="631"/>
                  </a:lnTo>
                  <a:lnTo>
                    <a:pt x="454" y="904"/>
                  </a:lnTo>
                  <a:lnTo>
                    <a:pt x="454" y="903"/>
                  </a:lnTo>
                  <a:lnTo>
                    <a:pt x="442" y="904"/>
                  </a:lnTo>
                  <a:lnTo>
                    <a:pt x="446" y="915"/>
                  </a:lnTo>
                  <a:lnTo>
                    <a:pt x="276" y="1180"/>
                  </a:lnTo>
                  <a:lnTo>
                    <a:pt x="564" y="1180"/>
                  </a:lnTo>
                  <a:moveTo>
                    <a:pt x="744" y="1459"/>
                  </a:moveTo>
                  <a:lnTo>
                    <a:pt x="1049" y="1421"/>
                  </a:lnTo>
                  <a:lnTo>
                    <a:pt x="1008" y="1179"/>
                  </a:lnTo>
                  <a:lnTo>
                    <a:pt x="744" y="1459"/>
                  </a:lnTo>
                  <a:lnTo>
                    <a:pt x="948" y="1688"/>
                  </a:lnTo>
                  <a:moveTo>
                    <a:pt x="454" y="903"/>
                  </a:moveTo>
                  <a:lnTo>
                    <a:pt x="456" y="903"/>
                  </a:lnTo>
                  <a:lnTo>
                    <a:pt x="453" y="901"/>
                  </a:lnTo>
                  <a:lnTo>
                    <a:pt x="454" y="903"/>
                  </a:lnTo>
                  <a:moveTo>
                    <a:pt x="442" y="904"/>
                  </a:moveTo>
                  <a:lnTo>
                    <a:pt x="61" y="932"/>
                  </a:lnTo>
                  <a:moveTo>
                    <a:pt x="276" y="1180"/>
                  </a:moveTo>
                  <a:lnTo>
                    <a:pt x="506" y="1416"/>
                  </a:lnTo>
                  <a:moveTo>
                    <a:pt x="709" y="1686"/>
                  </a:moveTo>
                  <a:lnTo>
                    <a:pt x="744" y="1459"/>
                  </a:lnTo>
                  <a:lnTo>
                    <a:pt x="501" y="1686"/>
                  </a:lnTo>
                  <a:lnTo>
                    <a:pt x="506" y="1416"/>
                  </a:lnTo>
                  <a:lnTo>
                    <a:pt x="309" y="1692"/>
                  </a:lnTo>
                  <a:moveTo>
                    <a:pt x="805" y="941"/>
                  </a:moveTo>
                  <a:lnTo>
                    <a:pt x="1032" y="694"/>
                  </a:lnTo>
                </a:path>
              </a:pathLst>
            </a:custGeom>
            <a:noFill/>
            <a:ln w="9525" cap="rnd">
              <a:solidFill>
                <a:schemeClr val="bg1">
                  <a:lumMod val="65000"/>
                </a:schemeClr>
              </a:solidFill>
              <a:prstDash val="solid"/>
              <a:round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37" name="Group 4"/>
            <p:cNvGrpSpPr/>
            <p:nvPr/>
          </p:nvGrpSpPr>
          <p:grpSpPr>
            <a:xfrm>
              <a:off x="6893884" y="2267576"/>
              <a:ext cx="2337077" cy="2751595"/>
              <a:chOff x="3371851" y="1649413"/>
              <a:chExt cx="2398713" cy="2824162"/>
            </a:xfrm>
          </p:grpSpPr>
          <p:sp>
            <p:nvSpPr>
              <p:cNvPr id="45" name="Freeform: Shape 5"/>
              <p:cNvSpPr/>
              <p:nvPr/>
            </p:nvSpPr>
            <p:spPr bwMode="auto">
              <a:xfrm>
                <a:off x="3775076" y="1862138"/>
                <a:ext cx="130175" cy="130175"/>
              </a:xfrm>
              <a:custGeom>
                <a:avLst/>
                <a:gdLst/>
                <a:ahLst/>
                <a:cxnLst>
                  <a:cxn ang="0">
                    <a:pos x="46" y="46"/>
                  </a:cxn>
                  <a:cxn ang="0">
                    <a:pos x="27" y="54"/>
                  </a:cxn>
                  <a:cxn ang="0">
                    <a:pos x="8" y="46"/>
                  </a:cxn>
                  <a:cxn ang="0">
                    <a:pos x="0" y="27"/>
                  </a:cxn>
                  <a:cxn ang="0">
                    <a:pos x="8" y="8"/>
                  </a:cxn>
                  <a:cxn ang="0">
                    <a:pos x="27" y="0"/>
                  </a:cxn>
                  <a:cxn ang="0">
                    <a:pos x="46" y="8"/>
                  </a:cxn>
                  <a:cxn ang="0">
                    <a:pos x="54" y="27"/>
                  </a:cxn>
                  <a:cxn ang="0">
                    <a:pos x="46" y="46"/>
                  </a:cxn>
                </a:cxnLst>
                <a:rect l="0" t="0" r="r" b="b"/>
                <a:pathLst>
                  <a:path w="54" h="54">
                    <a:moveTo>
                      <a:pt x="46" y="46"/>
                    </a:moveTo>
                    <a:cubicBezTo>
                      <a:pt x="41" y="51"/>
                      <a:pt x="34" y="54"/>
                      <a:pt x="27" y="54"/>
                    </a:cubicBezTo>
                    <a:cubicBezTo>
                      <a:pt x="20" y="54"/>
                      <a:pt x="13" y="51"/>
                      <a:pt x="8" y="46"/>
                    </a:cubicBezTo>
                    <a:cubicBezTo>
                      <a:pt x="3" y="41"/>
                      <a:pt x="0" y="34"/>
                      <a:pt x="0" y="27"/>
                    </a:cubicBezTo>
                    <a:cubicBezTo>
                      <a:pt x="0" y="20"/>
                      <a:pt x="3" y="13"/>
                      <a:pt x="8" y="8"/>
                    </a:cubicBezTo>
                    <a:cubicBezTo>
                      <a:pt x="13" y="3"/>
                      <a:pt x="20" y="0"/>
                      <a:pt x="27" y="0"/>
                    </a:cubicBezTo>
                    <a:cubicBezTo>
                      <a:pt x="34" y="0"/>
                      <a:pt x="41" y="3"/>
                      <a:pt x="46" y="8"/>
                    </a:cubicBezTo>
                    <a:cubicBezTo>
                      <a:pt x="51" y="13"/>
                      <a:pt x="54" y="20"/>
                      <a:pt x="54" y="27"/>
                    </a:cubicBezTo>
                    <a:cubicBezTo>
                      <a:pt x="54" y="34"/>
                      <a:pt x="51" y="41"/>
                      <a:pt x="46" y="4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" name="Freeform: Shape 6"/>
              <p:cNvSpPr/>
              <p:nvPr/>
            </p:nvSpPr>
            <p:spPr bwMode="auto">
              <a:xfrm>
                <a:off x="4518026" y="1649413"/>
                <a:ext cx="188913" cy="188912"/>
              </a:xfrm>
              <a:custGeom>
                <a:avLst/>
                <a:gdLst/>
                <a:ahLst/>
                <a:cxnLst>
                  <a:cxn ang="0">
                    <a:pos x="11" y="11"/>
                  </a:cxn>
                  <a:cxn ang="0">
                    <a:pos x="39" y="0"/>
                  </a:cxn>
                  <a:cxn ang="0">
                    <a:pos x="66" y="11"/>
                  </a:cxn>
                  <a:cxn ang="0">
                    <a:pos x="78" y="39"/>
                  </a:cxn>
                  <a:cxn ang="0">
                    <a:pos x="66" y="66"/>
                  </a:cxn>
                  <a:cxn ang="0">
                    <a:pos x="39" y="78"/>
                  </a:cxn>
                  <a:cxn ang="0">
                    <a:pos x="11" y="66"/>
                  </a:cxn>
                  <a:cxn ang="0">
                    <a:pos x="0" y="39"/>
                  </a:cxn>
                  <a:cxn ang="0">
                    <a:pos x="11" y="11"/>
                  </a:cxn>
                </a:cxnLst>
                <a:rect l="0" t="0" r="r" b="b"/>
                <a:pathLst>
                  <a:path w="78" h="78">
                    <a:moveTo>
                      <a:pt x="11" y="11"/>
                    </a:moveTo>
                    <a:cubicBezTo>
                      <a:pt x="19" y="4"/>
                      <a:pt x="28" y="0"/>
                      <a:pt x="39" y="0"/>
                    </a:cubicBezTo>
                    <a:cubicBezTo>
                      <a:pt x="50" y="0"/>
                      <a:pt x="59" y="4"/>
                      <a:pt x="66" y="11"/>
                    </a:cubicBezTo>
                    <a:cubicBezTo>
                      <a:pt x="74" y="19"/>
                      <a:pt x="78" y="28"/>
                      <a:pt x="78" y="39"/>
                    </a:cubicBezTo>
                    <a:cubicBezTo>
                      <a:pt x="78" y="50"/>
                      <a:pt x="74" y="59"/>
                      <a:pt x="66" y="66"/>
                    </a:cubicBezTo>
                    <a:cubicBezTo>
                      <a:pt x="59" y="74"/>
                      <a:pt x="50" y="78"/>
                      <a:pt x="39" y="78"/>
                    </a:cubicBezTo>
                    <a:cubicBezTo>
                      <a:pt x="28" y="78"/>
                      <a:pt x="19" y="74"/>
                      <a:pt x="11" y="66"/>
                    </a:cubicBezTo>
                    <a:cubicBezTo>
                      <a:pt x="4" y="59"/>
                      <a:pt x="0" y="50"/>
                      <a:pt x="0" y="39"/>
                    </a:cubicBezTo>
                    <a:cubicBezTo>
                      <a:pt x="0" y="28"/>
                      <a:pt x="4" y="19"/>
                      <a:pt x="11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" name="Freeform: Shape 7"/>
              <p:cNvSpPr/>
              <p:nvPr/>
            </p:nvSpPr>
            <p:spPr bwMode="auto">
              <a:xfrm>
                <a:off x="4252913" y="2024063"/>
                <a:ext cx="107950" cy="106362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22" y="0"/>
                  </a:cxn>
                  <a:cxn ang="0">
                    <a:pos x="38" y="6"/>
                  </a:cxn>
                  <a:cxn ang="0">
                    <a:pos x="44" y="22"/>
                  </a:cxn>
                  <a:cxn ang="0">
                    <a:pos x="38" y="37"/>
                  </a:cxn>
                  <a:cxn ang="0">
                    <a:pos x="22" y="44"/>
                  </a:cxn>
                  <a:cxn ang="0">
                    <a:pos x="6" y="37"/>
                  </a:cxn>
                  <a:cxn ang="0">
                    <a:pos x="0" y="22"/>
                  </a:cxn>
                  <a:cxn ang="0">
                    <a:pos x="6" y="6"/>
                  </a:cxn>
                </a:cxnLst>
                <a:rect l="0" t="0" r="r" b="b"/>
                <a:pathLst>
                  <a:path w="44" h="44">
                    <a:moveTo>
                      <a:pt x="6" y="6"/>
                    </a:moveTo>
                    <a:cubicBezTo>
                      <a:pt x="11" y="2"/>
                      <a:pt x="16" y="0"/>
                      <a:pt x="22" y="0"/>
                    </a:cubicBezTo>
                    <a:cubicBezTo>
                      <a:pt x="28" y="0"/>
                      <a:pt x="33" y="2"/>
                      <a:pt x="38" y="6"/>
                    </a:cubicBezTo>
                    <a:cubicBezTo>
                      <a:pt x="42" y="11"/>
                      <a:pt x="44" y="16"/>
                      <a:pt x="44" y="22"/>
                    </a:cubicBezTo>
                    <a:cubicBezTo>
                      <a:pt x="44" y="28"/>
                      <a:pt x="42" y="33"/>
                      <a:pt x="38" y="37"/>
                    </a:cubicBezTo>
                    <a:cubicBezTo>
                      <a:pt x="33" y="42"/>
                      <a:pt x="28" y="44"/>
                      <a:pt x="22" y="44"/>
                    </a:cubicBezTo>
                    <a:cubicBezTo>
                      <a:pt x="16" y="44"/>
                      <a:pt x="11" y="42"/>
                      <a:pt x="6" y="37"/>
                    </a:cubicBezTo>
                    <a:cubicBezTo>
                      <a:pt x="2" y="33"/>
                      <a:pt x="0" y="28"/>
                      <a:pt x="0" y="22"/>
                    </a:cubicBezTo>
                    <a:cubicBezTo>
                      <a:pt x="0" y="16"/>
                      <a:pt x="2" y="11"/>
                      <a:pt x="6" y="6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" name="Freeform: Shape 8"/>
              <p:cNvSpPr/>
              <p:nvPr/>
            </p:nvSpPr>
            <p:spPr bwMode="auto">
              <a:xfrm>
                <a:off x="5154613" y="1927225"/>
                <a:ext cx="106363" cy="106362"/>
              </a:xfrm>
              <a:custGeom>
                <a:avLst/>
                <a:gdLst/>
                <a:ahLst/>
                <a:cxnLst>
                  <a:cxn ang="0">
                    <a:pos x="44" y="22"/>
                  </a:cxn>
                  <a:cxn ang="0">
                    <a:pos x="38" y="37"/>
                  </a:cxn>
                  <a:cxn ang="0">
                    <a:pos x="22" y="44"/>
                  </a:cxn>
                  <a:cxn ang="0">
                    <a:pos x="6" y="37"/>
                  </a:cxn>
                  <a:cxn ang="0">
                    <a:pos x="0" y="22"/>
                  </a:cxn>
                  <a:cxn ang="0">
                    <a:pos x="6" y="6"/>
                  </a:cxn>
                  <a:cxn ang="0">
                    <a:pos x="22" y="0"/>
                  </a:cxn>
                  <a:cxn ang="0">
                    <a:pos x="38" y="6"/>
                  </a:cxn>
                  <a:cxn ang="0">
                    <a:pos x="44" y="22"/>
                  </a:cxn>
                </a:cxnLst>
                <a:rect l="0" t="0" r="r" b="b"/>
                <a:pathLst>
                  <a:path w="44" h="44">
                    <a:moveTo>
                      <a:pt x="44" y="22"/>
                    </a:moveTo>
                    <a:cubicBezTo>
                      <a:pt x="44" y="28"/>
                      <a:pt x="42" y="33"/>
                      <a:pt x="38" y="37"/>
                    </a:cubicBezTo>
                    <a:cubicBezTo>
                      <a:pt x="33" y="42"/>
                      <a:pt x="28" y="44"/>
                      <a:pt x="22" y="44"/>
                    </a:cubicBezTo>
                    <a:cubicBezTo>
                      <a:pt x="16" y="44"/>
                      <a:pt x="11" y="42"/>
                      <a:pt x="6" y="37"/>
                    </a:cubicBezTo>
                    <a:cubicBezTo>
                      <a:pt x="2" y="33"/>
                      <a:pt x="0" y="28"/>
                      <a:pt x="0" y="22"/>
                    </a:cubicBezTo>
                    <a:cubicBezTo>
                      <a:pt x="0" y="16"/>
                      <a:pt x="2" y="11"/>
                      <a:pt x="6" y="6"/>
                    </a:cubicBezTo>
                    <a:cubicBezTo>
                      <a:pt x="11" y="2"/>
                      <a:pt x="16" y="0"/>
                      <a:pt x="22" y="0"/>
                    </a:cubicBezTo>
                    <a:cubicBezTo>
                      <a:pt x="28" y="0"/>
                      <a:pt x="33" y="2"/>
                      <a:pt x="38" y="6"/>
                    </a:cubicBezTo>
                    <a:cubicBezTo>
                      <a:pt x="42" y="11"/>
                      <a:pt x="44" y="16"/>
                      <a:pt x="44" y="2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" name="Freeform: Shape 9"/>
              <p:cNvSpPr/>
              <p:nvPr/>
            </p:nvSpPr>
            <p:spPr bwMode="auto">
              <a:xfrm>
                <a:off x="5095876" y="2333625"/>
                <a:ext cx="106363" cy="106362"/>
              </a:xfrm>
              <a:custGeom>
                <a:avLst/>
                <a:gdLst/>
                <a:ahLst/>
                <a:cxnLst>
                  <a:cxn ang="0">
                    <a:pos x="6" y="37"/>
                  </a:cxn>
                  <a:cxn ang="0">
                    <a:pos x="0" y="22"/>
                  </a:cxn>
                  <a:cxn ang="0">
                    <a:pos x="6" y="6"/>
                  </a:cxn>
                  <a:cxn ang="0">
                    <a:pos x="22" y="0"/>
                  </a:cxn>
                  <a:cxn ang="0">
                    <a:pos x="38" y="6"/>
                  </a:cxn>
                  <a:cxn ang="0">
                    <a:pos x="44" y="22"/>
                  </a:cxn>
                  <a:cxn ang="0">
                    <a:pos x="38" y="37"/>
                  </a:cxn>
                  <a:cxn ang="0">
                    <a:pos x="22" y="44"/>
                  </a:cxn>
                  <a:cxn ang="0">
                    <a:pos x="6" y="37"/>
                  </a:cxn>
                </a:cxnLst>
                <a:rect l="0" t="0" r="r" b="b"/>
                <a:pathLst>
                  <a:path w="44" h="44">
                    <a:moveTo>
                      <a:pt x="6" y="37"/>
                    </a:moveTo>
                    <a:cubicBezTo>
                      <a:pt x="2" y="33"/>
                      <a:pt x="0" y="28"/>
                      <a:pt x="0" y="22"/>
                    </a:cubicBezTo>
                    <a:cubicBezTo>
                      <a:pt x="0" y="16"/>
                      <a:pt x="2" y="11"/>
                      <a:pt x="6" y="6"/>
                    </a:cubicBezTo>
                    <a:cubicBezTo>
                      <a:pt x="11" y="2"/>
                      <a:pt x="16" y="0"/>
                      <a:pt x="22" y="0"/>
                    </a:cubicBezTo>
                    <a:cubicBezTo>
                      <a:pt x="28" y="0"/>
                      <a:pt x="33" y="2"/>
                      <a:pt x="38" y="6"/>
                    </a:cubicBezTo>
                    <a:cubicBezTo>
                      <a:pt x="42" y="11"/>
                      <a:pt x="44" y="16"/>
                      <a:pt x="44" y="22"/>
                    </a:cubicBezTo>
                    <a:cubicBezTo>
                      <a:pt x="44" y="28"/>
                      <a:pt x="42" y="33"/>
                      <a:pt x="38" y="37"/>
                    </a:cubicBezTo>
                    <a:cubicBezTo>
                      <a:pt x="33" y="42"/>
                      <a:pt x="28" y="44"/>
                      <a:pt x="22" y="44"/>
                    </a:cubicBezTo>
                    <a:cubicBezTo>
                      <a:pt x="16" y="44"/>
                      <a:pt x="11" y="42"/>
                      <a:pt x="6" y="3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" name="Freeform: Shape 10"/>
              <p:cNvSpPr/>
              <p:nvPr/>
            </p:nvSpPr>
            <p:spPr bwMode="auto">
              <a:xfrm>
                <a:off x="5483226" y="2774950"/>
                <a:ext cx="106363" cy="106362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6" y="6"/>
                  </a:cxn>
                  <a:cxn ang="0">
                    <a:pos x="22" y="0"/>
                  </a:cxn>
                  <a:cxn ang="0">
                    <a:pos x="38" y="6"/>
                  </a:cxn>
                  <a:cxn ang="0">
                    <a:pos x="44" y="22"/>
                  </a:cxn>
                  <a:cxn ang="0">
                    <a:pos x="38" y="37"/>
                  </a:cxn>
                  <a:cxn ang="0">
                    <a:pos x="22" y="44"/>
                  </a:cxn>
                  <a:cxn ang="0">
                    <a:pos x="6" y="37"/>
                  </a:cxn>
                  <a:cxn ang="0">
                    <a:pos x="0" y="22"/>
                  </a:cxn>
                </a:cxnLst>
                <a:rect l="0" t="0" r="r" b="b"/>
                <a:pathLst>
                  <a:path w="44" h="44">
                    <a:moveTo>
                      <a:pt x="0" y="22"/>
                    </a:moveTo>
                    <a:cubicBezTo>
                      <a:pt x="0" y="16"/>
                      <a:pt x="2" y="11"/>
                      <a:pt x="6" y="6"/>
                    </a:cubicBezTo>
                    <a:cubicBezTo>
                      <a:pt x="11" y="2"/>
                      <a:pt x="16" y="0"/>
                      <a:pt x="22" y="0"/>
                    </a:cubicBezTo>
                    <a:cubicBezTo>
                      <a:pt x="28" y="0"/>
                      <a:pt x="33" y="2"/>
                      <a:pt x="38" y="6"/>
                    </a:cubicBezTo>
                    <a:cubicBezTo>
                      <a:pt x="42" y="11"/>
                      <a:pt x="44" y="16"/>
                      <a:pt x="44" y="22"/>
                    </a:cubicBezTo>
                    <a:cubicBezTo>
                      <a:pt x="44" y="28"/>
                      <a:pt x="42" y="33"/>
                      <a:pt x="38" y="37"/>
                    </a:cubicBezTo>
                    <a:cubicBezTo>
                      <a:pt x="33" y="42"/>
                      <a:pt x="28" y="44"/>
                      <a:pt x="22" y="44"/>
                    </a:cubicBezTo>
                    <a:cubicBezTo>
                      <a:pt x="16" y="44"/>
                      <a:pt x="11" y="42"/>
                      <a:pt x="6" y="37"/>
                    </a:cubicBezTo>
                    <a:cubicBezTo>
                      <a:pt x="2" y="33"/>
                      <a:pt x="0" y="28"/>
                      <a:pt x="0" y="2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" name="Freeform: Shape 11"/>
              <p:cNvSpPr/>
              <p:nvPr/>
            </p:nvSpPr>
            <p:spPr bwMode="auto">
              <a:xfrm>
                <a:off x="5035551" y="2774950"/>
                <a:ext cx="106363" cy="106362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22" y="0"/>
                  </a:cxn>
                  <a:cxn ang="0">
                    <a:pos x="38" y="6"/>
                  </a:cxn>
                  <a:cxn ang="0">
                    <a:pos x="44" y="22"/>
                  </a:cxn>
                  <a:cxn ang="0">
                    <a:pos x="38" y="37"/>
                  </a:cxn>
                  <a:cxn ang="0">
                    <a:pos x="22" y="44"/>
                  </a:cxn>
                  <a:cxn ang="0">
                    <a:pos x="6" y="37"/>
                  </a:cxn>
                  <a:cxn ang="0">
                    <a:pos x="0" y="22"/>
                  </a:cxn>
                  <a:cxn ang="0">
                    <a:pos x="6" y="6"/>
                  </a:cxn>
                </a:cxnLst>
                <a:rect l="0" t="0" r="r" b="b"/>
                <a:pathLst>
                  <a:path w="44" h="44">
                    <a:moveTo>
                      <a:pt x="6" y="6"/>
                    </a:moveTo>
                    <a:cubicBezTo>
                      <a:pt x="11" y="2"/>
                      <a:pt x="16" y="0"/>
                      <a:pt x="22" y="0"/>
                    </a:cubicBezTo>
                    <a:cubicBezTo>
                      <a:pt x="28" y="0"/>
                      <a:pt x="33" y="2"/>
                      <a:pt x="38" y="6"/>
                    </a:cubicBezTo>
                    <a:cubicBezTo>
                      <a:pt x="42" y="11"/>
                      <a:pt x="44" y="16"/>
                      <a:pt x="44" y="22"/>
                    </a:cubicBezTo>
                    <a:cubicBezTo>
                      <a:pt x="44" y="28"/>
                      <a:pt x="42" y="33"/>
                      <a:pt x="38" y="37"/>
                    </a:cubicBezTo>
                    <a:cubicBezTo>
                      <a:pt x="33" y="42"/>
                      <a:pt x="28" y="44"/>
                      <a:pt x="22" y="44"/>
                    </a:cubicBezTo>
                    <a:cubicBezTo>
                      <a:pt x="16" y="44"/>
                      <a:pt x="11" y="42"/>
                      <a:pt x="6" y="37"/>
                    </a:cubicBezTo>
                    <a:cubicBezTo>
                      <a:pt x="2" y="33"/>
                      <a:pt x="0" y="28"/>
                      <a:pt x="0" y="22"/>
                    </a:cubicBezTo>
                    <a:cubicBezTo>
                      <a:pt x="0" y="16"/>
                      <a:pt x="2" y="11"/>
                      <a:pt x="6" y="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" name="Freeform: Shape 12"/>
              <p:cNvSpPr/>
              <p:nvPr/>
            </p:nvSpPr>
            <p:spPr bwMode="auto">
              <a:xfrm>
                <a:off x="3730626" y="2779713"/>
                <a:ext cx="106363" cy="106362"/>
              </a:xfrm>
              <a:custGeom>
                <a:avLst/>
                <a:gdLst/>
                <a:ahLst/>
                <a:cxnLst>
                  <a:cxn ang="0">
                    <a:pos x="38" y="6"/>
                  </a:cxn>
                  <a:cxn ang="0">
                    <a:pos x="44" y="22"/>
                  </a:cxn>
                  <a:cxn ang="0">
                    <a:pos x="38" y="37"/>
                  </a:cxn>
                  <a:cxn ang="0">
                    <a:pos x="22" y="44"/>
                  </a:cxn>
                  <a:cxn ang="0">
                    <a:pos x="6" y="37"/>
                  </a:cxn>
                  <a:cxn ang="0">
                    <a:pos x="0" y="22"/>
                  </a:cxn>
                  <a:cxn ang="0">
                    <a:pos x="6" y="6"/>
                  </a:cxn>
                  <a:cxn ang="0">
                    <a:pos x="22" y="0"/>
                  </a:cxn>
                  <a:cxn ang="0">
                    <a:pos x="38" y="6"/>
                  </a:cxn>
                </a:cxnLst>
                <a:rect l="0" t="0" r="r" b="b"/>
                <a:pathLst>
                  <a:path w="44" h="44">
                    <a:moveTo>
                      <a:pt x="38" y="6"/>
                    </a:moveTo>
                    <a:cubicBezTo>
                      <a:pt x="42" y="11"/>
                      <a:pt x="44" y="16"/>
                      <a:pt x="44" y="22"/>
                    </a:cubicBezTo>
                    <a:cubicBezTo>
                      <a:pt x="44" y="28"/>
                      <a:pt x="42" y="33"/>
                      <a:pt x="38" y="37"/>
                    </a:cubicBezTo>
                    <a:cubicBezTo>
                      <a:pt x="33" y="42"/>
                      <a:pt x="28" y="44"/>
                      <a:pt x="22" y="44"/>
                    </a:cubicBezTo>
                    <a:cubicBezTo>
                      <a:pt x="16" y="44"/>
                      <a:pt x="11" y="42"/>
                      <a:pt x="6" y="37"/>
                    </a:cubicBezTo>
                    <a:cubicBezTo>
                      <a:pt x="2" y="33"/>
                      <a:pt x="0" y="28"/>
                      <a:pt x="0" y="22"/>
                    </a:cubicBezTo>
                    <a:cubicBezTo>
                      <a:pt x="0" y="16"/>
                      <a:pt x="2" y="11"/>
                      <a:pt x="6" y="6"/>
                    </a:cubicBezTo>
                    <a:cubicBezTo>
                      <a:pt x="11" y="2"/>
                      <a:pt x="16" y="0"/>
                      <a:pt x="22" y="0"/>
                    </a:cubicBezTo>
                    <a:cubicBezTo>
                      <a:pt x="28" y="0"/>
                      <a:pt x="33" y="2"/>
                      <a:pt x="38" y="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" name="Freeform: Shape 13"/>
              <p:cNvSpPr/>
              <p:nvPr/>
            </p:nvSpPr>
            <p:spPr bwMode="auto">
              <a:xfrm>
                <a:off x="4067176" y="2743200"/>
                <a:ext cx="106363" cy="106362"/>
              </a:xfrm>
              <a:custGeom>
                <a:avLst/>
                <a:gdLst/>
                <a:ahLst/>
                <a:cxnLst>
                  <a:cxn ang="0">
                    <a:pos x="6" y="37"/>
                  </a:cxn>
                  <a:cxn ang="0">
                    <a:pos x="0" y="22"/>
                  </a:cxn>
                  <a:cxn ang="0">
                    <a:pos x="6" y="6"/>
                  </a:cxn>
                  <a:cxn ang="0">
                    <a:pos x="22" y="0"/>
                  </a:cxn>
                  <a:cxn ang="0">
                    <a:pos x="38" y="6"/>
                  </a:cxn>
                  <a:cxn ang="0">
                    <a:pos x="44" y="22"/>
                  </a:cxn>
                  <a:cxn ang="0">
                    <a:pos x="38" y="37"/>
                  </a:cxn>
                  <a:cxn ang="0">
                    <a:pos x="22" y="44"/>
                  </a:cxn>
                  <a:cxn ang="0">
                    <a:pos x="6" y="37"/>
                  </a:cxn>
                </a:cxnLst>
                <a:rect l="0" t="0" r="r" b="b"/>
                <a:pathLst>
                  <a:path w="44" h="44">
                    <a:moveTo>
                      <a:pt x="6" y="37"/>
                    </a:moveTo>
                    <a:cubicBezTo>
                      <a:pt x="2" y="33"/>
                      <a:pt x="0" y="28"/>
                      <a:pt x="0" y="22"/>
                    </a:cubicBezTo>
                    <a:cubicBezTo>
                      <a:pt x="0" y="16"/>
                      <a:pt x="2" y="11"/>
                      <a:pt x="6" y="6"/>
                    </a:cubicBezTo>
                    <a:cubicBezTo>
                      <a:pt x="11" y="2"/>
                      <a:pt x="16" y="0"/>
                      <a:pt x="22" y="0"/>
                    </a:cubicBezTo>
                    <a:cubicBezTo>
                      <a:pt x="28" y="0"/>
                      <a:pt x="33" y="2"/>
                      <a:pt x="38" y="6"/>
                    </a:cubicBezTo>
                    <a:cubicBezTo>
                      <a:pt x="42" y="11"/>
                      <a:pt x="44" y="16"/>
                      <a:pt x="44" y="22"/>
                    </a:cubicBezTo>
                    <a:cubicBezTo>
                      <a:pt x="44" y="28"/>
                      <a:pt x="42" y="33"/>
                      <a:pt x="38" y="37"/>
                    </a:cubicBezTo>
                    <a:cubicBezTo>
                      <a:pt x="33" y="42"/>
                      <a:pt x="28" y="44"/>
                      <a:pt x="22" y="44"/>
                    </a:cubicBezTo>
                    <a:cubicBezTo>
                      <a:pt x="16" y="44"/>
                      <a:pt x="11" y="42"/>
                      <a:pt x="6" y="3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" name="Freeform: Shape 14"/>
              <p:cNvSpPr/>
              <p:nvPr/>
            </p:nvSpPr>
            <p:spPr bwMode="auto">
              <a:xfrm>
                <a:off x="4638676" y="3135313"/>
                <a:ext cx="174625" cy="174625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11" y="10"/>
                  </a:cxn>
                  <a:cxn ang="0">
                    <a:pos x="36" y="0"/>
                  </a:cxn>
                  <a:cxn ang="0">
                    <a:pos x="62" y="10"/>
                  </a:cxn>
                  <a:cxn ang="0">
                    <a:pos x="72" y="36"/>
                  </a:cxn>
                  <a:cxn ang="0">
                    <a:pos x="62" y="61"/>
                  </a:cxn>
                  <a:cxn ang="0">
                    <a:pos x="36" y="72"/>
                  </a:cxn>
                  <a:cxn ang="0">
                    <a:pos x="11" y="61"/>
                  </a:cxn>
                  <a:cxn ang="0">
                    <a:pos x="0" y="36"/>
                  </a:cxn>
                </a:cxnLst>
                <a:rect l="0" t="0" r="r" b="b"/>
                <a:pathLst>
                  <a:path w="72" h="72">
                    <a:moveTo>
                      <a:pt x="0" y="36"/>
                    </a:moveTo>
                    <a:cubicBezTo>
                      <a:pt x="0" y="26"/>
                      <a:pt x="4" y="17"/>
                      <a:pt x="11" y="10"/>
                    </a:cubicBezTo>
                    <a:cubicBezTo>
                      <a:pt x="18" y="3"/>
                      <a:pt x="26" y="0"/>
                      <a:pt x="36" y="0"/>
                    </a:cubicBezTo>
                    <a:cubicBezTo>
                      <a:pt x="46" y="0"/>
                      <a:pt x="55" y="3"/>
                      <a:pt x="62" y="10"/>
                    </a:cubicBezTo>
                    <a:cubicBezTo>
                      <a:pt x="69" y="17"/>
                      <a:pt x="72" y="26"/>
                      <a:pt x="72" y="36"/>
                    </a:cubicBezTo>
                    <a:cubicBezTo>
                      <a:pt x="72" y="46"/>
                      <a:pt x="69" y="54"/>
                      <a:pt x="62" y="61"/>
                    </a:cubicBezTo>
                    <a:cubicBezTo>
                      <a:pt x="55" y="68"/>
                      <a:pt x="46" y="72"/>
                      <a:pt x="36" y="72"/>
                    </a:cubicBezTo>
                    <a:cubicBezTo>
                      <a:pt x="26" y="72"/>
                      <a:pt x="18" y="68"/>
                      <a:pt x="11" y="61"/>
                    </a:cubicBezTo>
                    <a:cubicBezTo>
                      <a:pt x="4" y="54"/>
                      <a:pt x="0" y="46"/>
                      <a:pt x="0" y="36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" name="Freeform: Shape 15"/>
              <p:cNvSpPr/>
              <p:nvPr/>
            </p:nvSpPr>
            <p:spPr bwMode="auto">
              <a:xfrm>
                <a:off x="5183188" y="3182938"/>
                <a:ext cx="106363" cy="107950"/>
              </a:xfrm>
              <a:custGeom>
                <a:avLst/>
                <a:gdLst/>
                <a:ahLst/>
                <a:cxnLst>
                  <a:cxn ang="0">
                    <a:pos x="38" y="6"/>
                  </a:cxn>
                  <a:cxn ang="0">
                    <a:pos x="44" y="22"/>
                  </a:cxn>
                  <a:cxn ang="0">
                    <a:pos x="38" y="37"/>
                  </a:cxn>
                  <a:cxn ang="0">
                    <a:pos x="22" y="44"/>
                  </a:cxn>
                  <a:cxn ang="0">
                    <a:pos x="6" y="37"/>
                  </a:cxn>
                  <a:cxn ang="0">
                    <a:pos x="0" y="22"/>
                  </a:cxn>
                  <a:cxn ang="0">
                    <a:pos x="6" y="6"/>
                  </a:cxn>
                  <a:cxn ang="0">
                    <a:pos x="22" y="0"/>
                  </a:cxn>
                  <a:cxn ang="0">
                    <a:pos x="38" y="6"/>
                  </a:cxn>
                </a:cxnLst>
                <a:rect l="0" t="0" r="r" b="b"/>
                <a:pathLst>
                  <a:path w="44" h="44">
                    <a:moveTo>
                      <a:pt x="38" y="6"/>
                    </a:moveTo>
                    <a:cubicBezTo>
                      <a:pt x="42" y="11"/>
                      <a:pt x="44" y="16"/>
                      <a:pt x="44" y="22"/>
                    </a:cubicBezTo>
                    <a:cubicBezTo>
                      <a:pt x="44" y="28"/>
                      <a:pt x="42" y="33"/>
                      <a:pt x="38" y="37"/>
                    </a:cubicBezTo>
                    <a:cubicBezTo>
                      <a:pt x="33" y="42"/>
                      <a:pt x="28" y="44"/>
                      <a:pt x="22" y="44"/>
                    </a:cubicBezTo>
                    <a:cubicBezTo>
                      <a:pt x="16" y="44"/>
                      <a:pt x="11" y="42"/>
                      <a:pt x="6" y="37"/>
                    </a:cubicBezTo>
                    <a:cubicBezTo>
                      <a:pt x="2" y="33"/>
                      <a:pt x="0" y="28"/>
                      <a:pt x="0" y="22"/>
                    </a:cubicBezTo>
                    <a:cubicBezTo>
                      <a:pt x="0" y="16"/>
                      <a:pt x="2" y="11"/>
                      <a:pt x="6" y="6"/>
                    </a:cubicBezTo>
                    <a:cubicBezTo>
                      <a:pt x="11" y="2"/>
                      <a:pt x="16" y="0"/>
                      <a:pt x="22" y="0"/>
                    </a:cubicBezTo>
                    <a:cubicBezTo>
                      <a:pt x="28" y="0"/>
                      <a:pt x="33" y="2"/>
                      <a:pt x="38" y="6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6" name="Freeform: Shape 16"/>
              <p:cNvSpPr/>
              <p:nvPr/>
            </p:nvSpPr>
            <p:spPr bwMode="auto">
              <a:xfrm>
                <a:off x="5491163" y="3333750"/>
                <a:ext cx="76200" cy="77787"/>
              </a:xfrm>
              <a:custGeom>
                <a:avLst/>
                <a:gdLst/>
                <a:ahLst/>
                <a:cxnLst>
                  <a:cxn ang="0">
                    <a:pos x="5" y="27"/>
                  </a:cxn>
                  <a:cxn ang="0">
                    <a:pos x="0" y="16"/>
                  </a:cxn>
                  <a:cxn ang="0">
                    <a:pos x="5" y="4"/>
                  </a:cxn>
                  <a:cxn ang="0">
                    <a:pos x="16" y="0"/>
                  </a:cxn>
                  <a:cxn ang="0">
                    <a:pos x="27" y="4"/>
                  </a:cxn>
                  <a:cxn ang="0">
                    <a:pos x="32" y="16"/>
                  </a:cxn>
                  <a:cxn ang="0">
                    <a:pos x="27" y="27"/>
                  </a:cxn>
                  <a:cxn ang="0">
                    <a:pos x="16" y="32"/>
                  </a:cxn>
                  <a:cxn ang="0">
                    <a:pos x="5" y="27"/>
                  </a:cxn>
                </a:cxnLst>
                <a:rect l="0" t="0" r="r" b="b"/>
                <a:pathLst>
                  <a:path w="32" h="32">
                    <a:moveTo>
                      <a:pt x="5" y="27"/>
                    </a:moveTo>
                    <a:cubicBezTo>
                      <a:pt x="1" y="24"/>
                      <a:pt x="0" y="20"/>
                      <a:pt x="0" y="16"/>
                    </a:cubicBezTo>
                    <a:cubicBezTo>
                      <a:pt x="0" y="11"/>
                      <a:pt x="1" y="8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0" y="8"/>
                      <a:pt x="32" y="11"/>
                      <a:pt x="32" y="16"/>
                    </a:cubicBezTo>
                    <a:cubicBezTo>
                      <a:pt x="32" y="20"/>
                      <a:pt x="30" y="24"/>
                      <a:pt x="27" y="27"/>
                    </a:cubicBezTo>
                    <a:cubicBezTo>
                      <a:pt x="24" y="30"/>
                      <a:pt x="20" y="32"/>
                      <a:pt x="16" y="32"/>
                    </a:cubicBezTo>
                    <a:cubicBezTo>
                      <a:pt x="12" y="32"/>
                      <a:pt x="8" y="30"/>
                      <a:pt x="5" y="2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7" name="Freeform: Shape 17"/>
              <p:cNvSpPr/>
              <p:nvPr/>
            </p:nvSpPr>
            <p:spPr bwMode="auto">
              <a:xfrm>
                <a:off x="3490913" y="3154363"/>
                <a:ext cx="106363" cy="106362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6" y="6"/>
                  </a:cxn>
                  <a:cxn ang="0">
                    <a:pos x="22" y="0"/>
                  </a:cxn>
                  <a:cxn ang="0">
                    <a:pos x="38" y="6"/>
                  </a:cxn>
                  <a:cxn ang="0">
                    <a:pos x="44" y="22"/>
                  </a:cxn>
                  <a:cxn ang="0">
                    <a:pos x="38" y="37"/>
                  </a:cxn>
                  <a:cxn ang="0">
                    <a:pos x="22" y="44"/>
                  </a:cxn>
                  <a:cxn ang="0">
                    <a:pos x="6" y="37"/>
                  </a:cxn>
                  <a:cxn ang="0">
                    <a:pos x="0" y="22"/>
                  </a:cxn>
                </a:cxnLst>
                <a:rect l="0" t="0" r="r" b="b"/>
                <a:pathLst>
                  <a:path w="44" h="44">
                    <a:moveTo>
                      <a:pt x="0" y="22"/>
                    </a:moveTo>
                    <a:cubicBezTo>
                      <a:pt x="0" y="16"/>
                      <a:pt x="2" y="11"/>
                      <a:pt x="6" y="6"/>
                    </a:cubicBezTo>
                    <a:cubicBezTo>
                      <a:pt x="11" y="2"/>
                      <a:pt x="16" y="0"/>
                      <a:pt x="22" y="0"/>
                    </a:cubicBezTo>
                    <a:cubicBezTo>
                      <a:pt x="28" y="0"/>
                      <a:pt x="33" y="2"/>
                      <a:pt x="38" y="6"/>
                    </a:cubicBezTo>
                    <a:cubicBezTo>
                      <a:pt x="42" y="11"/>
                      <a:pt x="44" y="16"/>
                      <a:pt x="44" y="22"/>
                    </a:cubicBezTo>
                    <a:cubicBezTo>
                      <a:pt x="44" y="28"/>
                      <a:pt x="42" y="33"/>
                      <a:pt x="38" y="37"/>
                    </a:cubicBezTo>
                    <a:cubicBezTo>
                      <a:pt x="33" y="42"/>
                      <a:pt x="28" y="44"/>
                      <a:pt x="22" y="44"/>
                    </a:cubicBezTo>
                    <a:cubicBezTo>
                      <a:pt x="16" y="44"/>
                      <a:pt x="11" y="42"/>
                      <a:pt x="6" y="37"/>
                    </a:cubicBezTo>
                    <a:cubicBezTo>
                      <a:pt x="2" y="33"/>
                      <a:pt x="0" y="28"/>
                      <a:pt x="0" y="2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8" name="Freeform: Shape 18"/>
              <p:cNvSpPr/>
              <p:nvPr/>
            </p:nvSpPr>
            <p:spPr bwMode="auto">
              <a:xfrm>
                <a:off x="3810001" y="3529013"/>
                <a:ext cx="147638" cy="147637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52" y="9"/>
                  </a:cxn>
                  <a:cxn ang="0">
                    <a:pos x="61" y="30"/>
                  </a:cxn>
                  <a:cxn ang="0">
                    <a:pos x="52" y="52"/>
                  </a:cxn>
                  <a:cxn ang="0">
                    <a:pos x="31" y="61"/>
                  </a:cxn>
                  <a:cxn ang="0">
                    <a:pos x="9" y="52"/>
                  </a:cxn>
                  <a:cxn ang="0">
                    <a:pos x="0" y="30"/>
                  </a:cxn>
                  <a:cxn ang="0">
                    <a:pos x="9" y="9"/>
                  </a:cxn>
                  <a:cxn ang="0">
                    <a:pos x="31" y="0"/>
                  </a:cxn>
                </a:cxnLst>
                <a:rect l="0" t="0" r="r" b="b"/>
                <a:pathLst>
                  <a:path w="61" h="61">
                    <a:moveTo>
                      <a:pt x="31" y="0"/>
                    </a:moveTo>
                    <a:cubicBezTo>
                      <a:pt x="39" y="0"/>
                      <a:pt x="46" y="3"/>
                      <a:pt x="52" y="9"/>
                    </a:cubicBezTo>
                    <a:cubicBezTo>
                      <a:pt x="58" y="15"/>
                      <a:pt x="61" y="22"/>
                      <a:pt x="61" y="30"/>
                    </a:cubicBezTo>
                    <a:cubicBezTo>
                      <a:pt x="61" y="39"/>
                      <a:pt x="58" y="46"/>
                      <a:pt x="52" y="52"/>
                    </a:cubicBezTo>
                    <a:cubicBezTo>
                      <a:pt x="46" y="58"/>
                      <a:pt x="39" y="61"/>
                      <a:pt x="31" y="61"/>
                    </a:cubicBezTo>
                    <a:cubicBezTo>
                      <a:pt x="22" y="61"/>
                      <a:pt x="15" y="58"/>
                      <a:pt x="9" y="52"/>
                    </a:cubicBezTo>
                    <a:cubicBezTo>
                      <a:pt x="3" y="46"/>
                      <a:pt x="0" y="39"/>
                      <a:pt x="0" y="30"/>
                    </a:cubicBezTo>
                    <a:cubicBezTo>
                      <a:pt x="0" y="22"/>
                      <a:pt x="3" y="15"/>
                      <a:pt x="9" y="9"/>
                    </a:cubicBezTo>
                    <a:cubicBezTo>
                      <a:pt x="15" y="3"/>
                      <a:pt x="22" y="0"/>
                      <a:pt x="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9" name="Freeform: Shape 19"/>
              <p:cNvSpPr/>
              <p:nvPr/>
            </p:nvSpPr>
            <p:spPr bwMode="auto">
              <a:xfrm>
                <a:off x="4268788" y="3529013"/>
                <a:ext cx="147638" cy="147637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52" y="9"/>
                  </a:cxn>
                  <a:cxn ang="0">
                    <a:pos x="61" y="30"/>
                  </a:cxn>
                  <a:cxn ang="0">
                    <a:pos x="52" y="52"/>
                  </a:cxn>
                  <a:cxn ang="0">
                    <a:pos x="31" y="61"/>
                  </a:cxn>
                  <a:cxn ang="0">
                    <a:pos x="9" y="52"/>
                  </a:cxn>
                  <a:cxn ang="0">
                    <a:pos x="0" y="30"/>
                  </a:cxn>
                  <a:cxn ang="0">
                    <a:pos x="9" y="9"/>
                  </a:cxn>
                  <a:cxn ang="0">
                    <a:pos x="31" y="0"/>
                  </a:cxn>
                </a:cxnLst>
                <a:rect l="0" t="0" r="r" b="b"/>
                <a:pathLst>
                  <a:path w="61" h="61">
                    <a:moveTo>
                      <a:pt x="31" y="0"/>
                    </a:moveTo>
                    <a:cubicBezTo>
                      <a:pt x="39" y="0"/>
                      <a:pt x="46" y="3"/>
                      <a:pt x="52" y="9"/>
                    </a:cubicBezTo>
                    <a:cubicBezTo>
                      <a:pt x="58" y="15"/>
                      <a:pt x="61" y="22"/>
                      <a:pt x="61" y="30"/>
                    </a:cubicBezTo>
                    <a:cubicBezTo>
                      <a:pt x="61" y="39"/>
                      <a:pt x="58" y="46"/>
                      <a:pt x="52" y="52"/>
                    </a:cubicBezTo>
                    <a:cubicBezTo>
                      <a:pt x="46" y="58"/>
                      <a:pt x="39" y="61"/>
                      <a:pt x="31" y="61"/>
                    </a:cubicBezTo>
                    <a:cubicBezTo>
                      <a:pt x="22" y="61"/>
                      <a:pt x="15" y="58"/>
                      <a:pt x="9" y="52"/>
                    </a:cubicBezTo>
                    <a:cubicBezTo>
                      <a:pt x="3" y="46"/>
                      <a:pt x="0" y="39"/>
                      <a:pt x="0" y="30"/>
                    </a:cubicBezTo>
                    <a:cubicBezTo>
                      <a:pt x="0" y="22"/>
                      <a:pt x="3" y="15"/>
                      <a:pt x="9" y="9"/>
                    </a:cubicBezTo>
                    <a:cubicBezTo>
                      <a:pt x="15" y="3"/>
                      <a:pt x="22" y="0"/>
                      <a:pt x="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0" name="Freeform: Shape 20"/>
              <p:cNvSpPr/>
              <p:nvPr/>
            </p:nvSpPr>
            <p:spPr bwMode="auto">
              <a:xfrm>
                <a:off x="4081463" y="3079750"/>
                <a:ext cx="171450" cy="171450"/>
              </a:xfrm>
              <a:custGeom>
                <a:avLst/>
                <a:gdLst/>
                <a:ahLst/>
                <a:cxnLst>
                  <a:cxn ang="0">
                    <a:pos x="61" y="10"/>
                  </a:cxn>
                  <a:cxn ang="0">
                    <a:pos x="71" y="35"/>
                  </a:cxn>
                  <a:cxn ang="0">
                    <a:pos x="61" y="60"/>
                  </a:cxn>
                  <a:cxn ang="0">
                    <a:pos x="36" y="71"/>
                  </a:cxn>
                  <a:cxn ang="0">
                    <a:pos x="10" y="60"/>
                  </a:cxn>
                  <a:cxn ang="0">
                    <a:pos x="0" y="35"/>
                  </a:cxn>
                  <a:cxn ang="0">
                    <a:pos x="10" y="10"/>
                  </a:cxn>
                  <a:cxn ang="0">
                    <a:pos x="36" y="0"/>
                  </a:cxn>
                  <a:cxn ang="0">
                    <a:pos x="61" y="10"/>
                  </a:cxn>
                </a:cxnLst>
                <a:rect l="0" t="0" r="r" b="b"/>
                <a:pathLst>
                  <a:path w="71" h="71">
                    <a:moveTo>
                      <a:pt x="61" y="10"/>
                    </a:moveTo>
                    <a:cubicBezTo>
                      <a:pt x="68" y="17"/>
                      <a:pt x="71" y="26"/>
                      <a:pt x="71" y="35"/>
                    </a:cubicBezTo>
                    <a:cubicBezTo>
                      <a:pt x="71" y="45"/>
                      <a:pt x="68" y="54"/>
                      <a:pt x="61" y="60"/>
                    </a:cubicBezTo>
                    <a:cubicBezTo>
                      <a:pt x="54" y="68"/>
                      <a:pt x="45" y="71"/>
                      <a:pt x="36" y="71"/>
                    </a:cubicBezTo>
                    <a:cubicBezTo>
                      <a:pt x="26" y="71"/>
                      <a:pt x="17" y="68"/>
                      <a:pt x="10" y="60"/>
                    </a:cubicBezTo>
                    <a:cubicBezTo>
                      <a:pt x="3" y="54"/>
                      <a:pt x="0" y="45"/>
                      <a:pt x="0" y="35"/>
                    </a:cubicBezTo>
                    <a:cubicBezTo>
                      <a:pt x="0" y="26"/>
                      <a:pt x="3" y="17"/>
                      <a:pt x="10" y="10"/>
                    </a:cubicBezTo>
                    <a:cubicBezTo>
                      <a:pt x="17" y="3"/>
                      <a:pt x="26" y="0"/>
                      <a:pt x="36" y="0"/>
                    </a:cubicBezTo>
                    <a:cubicBezTo>
                      <a:pt x="45" y="0"/>
                      <a:pt x="54" y="3"/>
                      <a:pt x="61" y="1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1" name="Freeform: Shape 21"/>
              <p:cNvSpPr/>
              <p:nvPr/>
            </p:nvSpPr>
            <p:spPr bwMode="auto">
              <a:xfrm>
                <a:off x="5405438" y="3943350"/>
                <a:ext cx="77788" cy="77787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5" y="4"/>
                  </a:cxn>
                  <a:cxn ang="0">
                    <a:pos x="16" y="0"/>
                  </a:cxn>
                  <a:cxn ang="0">
                    <a:pos x="27" y="4"/>
                  </a:cxn>
                  <a:cxn ang="0">
                    <a:pos x="32" y="16"/>
                  </a:cxn>
                  <a:cxn ang="0">
                    <a:pos x="27" y="27"/>
                  </a:cxn>
                  <a:cxn ang="0">
                    <a:pos x="16" y="32"/>
                  </a:cxn>
                  <a:cxn ang="0">
                    <a:pos x="5" y="27"/>
                  </a:cxn>
                  <a:cxn ang="0">
                    <a:pos x="0" y="16"/>
                  </a:cxn>
                </a:cxnLst>
                <a:rect l="0" t="0" r="r" b="b"/>
                <a:pathLst>
                  <a:path w="32" h="32">
                    <a:moveTo>
                      <a:pt x="0" y="16"/>
                    </a:moveTo>
                    <a:cubicBezTo>
                      <a:pt x="0" y="11"/>
                      <a:pt x="2" y="8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0" y="8"/>
                      <a:pt x="32" y="11"/>
                      <a:pt x="32" y="16"/>
                    </a:cubicBezTo>
                    <a:cubicBezTo>
                      <a:pt x="32" y="20"/>
                      <a:pt x="30" y="24"/>
                      <a:pt x="27" y="27"/>
                    </a:cubicBezTo>
                    <a:cubicBezTo>
                      <a:pt x="24" y="30"/>
                      <a:pt x="20" y="32"/>
                      <a:pt x="16" y="32"/>
                    </a:cubicBezTo>
                    <a:cubicBezTo>
                      <a:pt x="12" y="32"/>
                      <a:pt x="8" y="30"/>
                      <a:pt x="5" y="27"/>
                    </a:cubicBezTo>
                    <a:cubicBezTo>
                      <a:pt x="2" y="24"/>
                      <a:pt x="0" y="20"/>
                      <a:pt x="0" y="1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2" name="Freeform: Shape 22"/>
              <p:cNvSpPr/>
              <p:nvPr/>
            </p:nvSpPr>
            <p:spPr bwMode="auto">
              <a:xfrm>
                <a:off x="4638676" y="3560763"/>
                <a:ext cx="77788" cy="77787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16" y="0"/>
                  </a:cxn>
                  <a:cxn ang="0">
                    <a:pos x="27" y="4"/>
                  </a:cxn>
                  <a:cxn ang="0">
                    <a:pos x="32" y="16"/>
                  </a:cxn>
                  <a:cxn ang="0">
                    <a:pos x="27" y="27"/>
                  </a:cxn>
                  <a:cxn ang="0">
                    <a:pos x="16" y="32"/>
                  </a:cxn>
                  <a:cxn ang="0">
                    <a:pos x="5" y="27"/>
                  </a:cxn>
                  <a:cxn ang="0">
                    <a:pos x="0" y="16"/>
                  </a:cxn>
                  <a:cxn ang="0">
                    <a:pos x="5" y="4"/>
                  </a:cxn>
                </a:cxnLst>
                <a:rect l="0" t="0" r="r" b="b"/>
                <a:pathLst>
                  <a:path w="32" h="32">
                    <a:moveTo>
                      <a:pt x="5" y="4"/>
                    </a:move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0" y="8"/>
                      <a:pt x="32" y="11"/>
                      <a:pt x="32" y="16"/>
                    </a:cubicBezTo>
                    <a:cubicBezTo>
                      <a:pt x="32" y="20"/>
                      <a:pt x="30" y="24"/>
                      <a:pt x="27" y="27"/>
                    </a:cubicBezTo>
                    <a:cubicBezTo>
                      <a:pt x="24" y="30"/>
                      <a:pt x="20" y="32"/>
                      <a:pt x="16" y="32"/>
                    </a:cubicBezTo>
                    <a:cubicBezTo>
                      <a:pt x="12" y="32"/>
                      <a:pt x="8" y="30"/>
                      <a:pt x="5" y="27"/>
                    </a:cubicBezTo>
                    <a:cubicBezTo>
                      <a:pt x="2" y="24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3" name="Freeform: Shape 23"/>
              <p:cNvSpPr/>
              <p:nvPr/>
            </p:nvSpPr>
            <p:spPr bwMode="auto">
              <a:xfrm>
                <a:off x="4984751" y="3536950"/>
                <a:ext cx="125413" cy="125412"/>
              </a:xfrm>
              <a:custGeom>
                <a:avLst/>
                <a:gdLst/>
                <a:ahLst/>
                <a:cxnLst>
                  <a:cxn ang="0">
                    <a:pos x="44" y="7"/>
                  </a:cxn>
                  <a:cxn ang="0">
                    <a:pos x="52" y="26"/>
                  </a:cxn>
                  <a:cxn ang="0">
                    <a:pos x="44" y="44"/>
                  </a:cxn>
                  <a:cxn ang="0">
                    <a:pos x="26" y="52"/>
                  </a:cxn>
                  <a:cxn ang="0">
                    <a:pos x="7" y="44"/>
                  </a:cxn>
                  <a:cxn ang="0">
                    <a:pos x="0" y="26"/>
                  </a:cxn>
                  <a:cxn ang="0">
                    <a:pos x="7" y="7"/>
                  </a:cxn>
                  <a:cxn ang="0">
                    <a:pos x="26" y="0"/>
                  </a:cxn>
                  <a:cxn ang="0">
                    <a:pos x="44" y="7"/>
                  </a:cxn>
                </a:cxnLst>
                <a:rect l="0" t="0" r="r" b="b"/>
                <a:pathLst>
                  <a:path w="52" h="52">
                    <a:moveTo>
                      <a:pt x="44" y="7"/>
                    </a:moveTo>
                    <a:cubicBezTo>
                      <a:pt x="49" y="12"/>
                      <a:pt x="52" y="19"/>
                      <a:pt x="52" y="26"/>
                    </a:cubicBezTo>
                    <a:cubicBezTo>
                      <a:pt x="52" y="33"/>
                      <a:pt x="49" y="39"/>
                      <a:pt x="44" y="44"/>
                    </a:cubicBezTo>
                    <a:cubicBezTo>
                      <a:pt x="39" y="49"/>
                      <a:pt x="33" y="52"/>
                      <a:pt x="26" y="52"/>
                    </a:cubicBezTo>
                    <a:cubicBezTo>
                      <a:pt x="19" y="52"/>
                      <a:pt x="13" y="49"/>
                      <a:pt x="7" y="44"/>
                    </a:cubicBezTo>
                    <a:cubicBezTo>
                      <a:pt x="2" y="39"/>
                      <a:pt x="0" y="33"/>
                      <a:pt x="0" y="26"/>
                    </a:cubicBezTo>
                    <a:cubicBezTo>
                      <a:pt x="0" y="19"/>
                      <a:pt x="2" y="12"/>
                      <a:pt x="7" y="7"/>
                    </a:cubicBezTo>
                    <a:cubicBezTo>
                      <a:pt x="13" y="2"/>
                      <a:pt x="19" y="0"/>
                      <a:pt x="26" y="0"/>
                    </a:cubicBezTo>
                    <a:cubicBezTo>
                      <a:pt x="33" y="0"/>
                      <a:pt x="39" y="2"/>
                      <a:pt x="44" y="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4" name="Freeform: Shape 24"/>
              <p:cNvSpPr/>
              <p:nvPr/>
            </p:nvSpPr>
            <p:spPr bwMode="auto">
              <a:xfrm>
                <a:off x="5049838" y="3921125"/>
                <a:ext cx="125413" cy="127000"/>
              </a:xfrm>
              <a:custGeom>
                <a:avLst/>
                <a:gdLst/>
                <a:ahLst/>
                <a:cxnLst>
                  <a:cxn ang="0">
                    <a:pos x="44" y="44"/>
                  </a:cxn>
                  <a:cxn ang="0">
                    <a:pos x="26" y="52"/>
                  </a:cxn>
                  <a:cxn ang="0">
                    <a:pos x="7" y="44"/>
                  </a:cxn>
                  <a:cxn ang="0">
                    <a:pos x="0" y="26"/>
                  </a:cxn>
                  <a:cxn ang="0">
                    <a:pos x="7" y="7"/>
                  </a:cxn>
                  <a:cxn ang="0">
                    <a:pos x="26" y="0"/>
                  </a:cxn>
                  <a:cxn ang="0">
                    <a:pos x="44" y="7"/>
                  </a:cxn>
                  <a:cxn ang="0">
                    <a:pos x="52" y="26"/>
                  </a:cxn>
                  <a:cxn ang="0">
                    <a:pos x="44" y="44"/>
                  </a:cxn>
                </a:cxnLst>
                <a:rect l="0" t="0" r="r" b="b"/>
                <a:pathLst>
                  <a:path w="52" h="52">
                    <a:moveTo>
                      <a:pt x="44" y="44"/>
                    </a:moveTo>
                    <a:cubicBezTo>
                      <a:pt x="39" y="49"/>
                      <a:pt x="33" y="52"/>
                      <a:pt x="26" y="52"/>
                    </a:cubicBezTo>
                    <a:cubicBezTo>
                      <a:pt x="19" y="52"/>
                      <a:pt x="13" y="49"/>
                      <a:pt x="7" y="44"/>
                    </a:cubicBezTo>
                    <a:cubicBezTo>
                      <a:pt x="2" y="39"/>
                      <a:pt x="0" y="33"/>
                      <a:pt x="0" y="26"/>
                    </a:cubicBezTo>
                    <a:cubicBezTo>
                      <a:pt x="0" y="19"/>
                      <a:pt x="2" y="12"/>
                      <a:pt x="7" y="7"/>
                    </a:cubicBezTo>
                    <a:cubicBezTo>
                      <a:pt x="13" y="2"/>
                      <a:pt x="19" y="0"/>
                      <a:pt x="26" y="0"/>
                    </a:cubicBezTo>
                    <a:cubicBezTo>
                      <a:pt x="33" y="0"/>
                      <a:pt x="39" y="2"/>
                      <a:pt x="44" y="7"/>
                    </a:cubicBezTo>
                    <a:cubicBezTo>
                      <a:pt x="49" y="12"/>
                      <a:pt x="52" y="19"/>
                      <a:pt x="52" y="26"/>
                    </a:cubicBezTo>
                    <a:cubicBezTo>
                      <a:pt x="52" y="33"/>
                      <a:pt x="49" y="39"/>
                      <a:pt x="44" y="4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" name="Freeform: Shape 25"/>
              <p:cNvSpPr/>
              <p:nvPr/>
            </p:nvSpPr>
            <p:spPr bwMode="auto">
              <a:xfrm>
                <a:off x="4551363" y="3967163"/>
                <a:ext cx="155575" cy="155575"/>
              </a:xfrm>
              <a:custGeom>
                <a:avLst/>
                <a:gdLst/>
                <a:ahLst/>
                <a:cxnLst>
                  <a:cxn ang="0">
                    <a:pos x="32" y="64"/>
                  </a:cxn>
                  <a:cxn ang="0">
                    <a:pos x="9" y="54"/>
                  </a:cxn>
                  <a:cxn ang="0">
                    <a:pos x="0" y="32"/>
                  </a:cxn>
                  <a:cxn ang="0">
                    <a:pos x="9" y="9"/>
                  </a:cxn>
                  <a:cxn ang="0">
                    <a:pos x="32" y="0"/>
                  </a:cxn>
                  <a:cxn ang="0">
                    <a:pos x="54" y="9"/>
                  </a:cxn>
                  <a:cxn ang="0">
                    <a:pos x="64" y="32"/>
                  </a:cxn>
                  <a:cxn ang="0">
                    <a:pos x="54" y="54"/>
                  </a:cxn>
                  <a:cxn ang="0">
                    <a:pos x="32" y="64"/>
                  </a:cxn>
                </a:cxnLst>
                <a:rect l="0" t="0" r="r" b="b"/>
                <a:pathLst>
                  <a:path w="64" h="64">
                    <a:moveTo>
                      <a:pt x="32" y="64"/>
                    </a:moveTo>
                    <a:cubicBezTo>
                      <a:pt x="23" y="64"/>
                      <a:pt x="16" y="61"/>
                      <a:pt x="9" y="54"/>
                    </a:cubicBezTo>
                    <a:cubicBezTo>
                      <a:pt x="3" y="48"/>
                      <a:pt x="0" y="40"/>
                      <a:pt x="0" y="32"/>
                    </a:cubicBezTo>
                    <a:cubicBezTo>
                      <a:pt x="0" y="23"/>
                      <a:pt x="3" y="15"/>
                      <a:pt x="9" y="9"/>
                    </a:cubicBezTo>
                    <a:cubicBezTo>
                      <a:pt x="16" y="3"/>
                      <a:pt x="23" y="0"/>
                      <a:pt x="32" y="0"/>
                    </a:cubicBezTo>
                    <a:cubicBezTo>
                      <a:pt x="41" y="0"/>
                      <a:pt x="48" y="3"/>
                      <a:pt x="54" y="9"/>
                    </a:cubicBezTo>
                    <a:cubicBezTo>
                      <a:pt x="61" y="15"/>
                      <a:pt x="64" y="23"/>
                      <a:pt x="64" y="32"/>
                    </a:cubicBezTo>
                    <a:cubicBezTo>
                      <a:pt x="64" y="40"/>
                      <a:pt x="61" y="48"/>
                      <a:pt x="54" y="54"/>
                    </a:cubicBezTo>
                    <a:cubicBezTo>
                      <a:pt x="48" y="61"/>
                      <a:pt x="41" y="64"/>
                      <a:pt x="32" y="6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6" name="Freeform: Shape 26"/>
              <p:cNvSpPr/>
              <p:nvPr/>
            </p:nvSpPr>
            <p:spPr bwMode="auto">
              <a:xfrm>
                <a:off x="5451476" y="3625850"/>
                <a:ext cx="120650" cy="122237"/>
              </a:xfrm>
              <a:custGeom>
                <a:avLst/>
                <a:gdLst/>
                <a:ahLst/>
                <a:cxnLst>
                  <a:cxn ang="0">
                    <a:pos x="42" y="7"/>
                  </a:cxn>
                  <a:cxn ang="0">
                    <a:pos x="50" y="25"/>
                  </a:cxn>
                  <a:cxn ang="0">
                    <a:pos x="42" y="42"/>
                  </a:cxn>
                  <a:cxn ang="0">
                    <a:pos x="25" y="50"/>
                  </a:cxn>
                  <a:cxn ang="0">
                    <a:pos x="7" y="42"/>
                  </a:cxn>
                  <a:cxn ang="0">
                    <a:pos x="0" y="25"/>
                  </a:cxn>
                  <a:cxn ang="0">
                    <a:pos x="7" y="7"/>
                  </a:cxn>
                  <a:cxn ang="0">
                    <a:pos x="25" y="0"/>
                  </a:cxn>
                  <a:cxn ang="0">
                    <a:pos x="42" y="7"/>
                  </a:cxn>
                </a:cxnLst>
                <a:rect l="0" t="0" r="r" b="b"/>
                <a:pathLst>
                  <a:path w="50" h="50">
                    <a:moveTo>
                      <a:pt x="42" y="7"/>
                    </a:moveTo>
                    <a:cubicBezTo>
                      <a:pt x="47" y="12"/>
                      <a:pt x="50" y="18"/>
                      <a:pt x="50" y="25"/>
                    </a:cubicBezTo>
                    <a:cubicBezTo>
                      <a:pt x="50" y="32"/>
                      <a:pt x="47" y="37"/>
                      <a:pt x="42" y="42"/>
                    </a:cubicBezTo>
                    <a:cubicBezTo>
                      <a:pt x="38" y="47"/>
                      <a:pt x="32" y="50"/>
                      <a:pt x="25" y="50"/>
                    </a:cubicBezTo>
                    <a:cubicBezTo>
                      <a:pt x="18" y="50"/>
                      <a:pt x="12" y="47"/>
                      <a:pt x="7" y="42"/>
                    </a:cubicBezTo>
                    <a:cubicBezTo>
                      <a:pt x="2" y="37"/>
                      <a:pt x="0" y="32"/>
                      <a:pt x="0" y="25"/>
                    </a:cubicBezTo>
                    <a:cubicBezTo>
                      <a:pt x="0" y="18"/>
                      <a:pt x="2" y="12"/>
                      <a:pt x="7" y="7"/>
                    </a:cubicBezTo>
                    <a:cubicBezTo>
                      <a:pt x="12" y="2"/>
                      <a:pt x="18" y="0"/>
                      <a:pt x="25" y="0"/>
                    </a:cubicBezTo>
                    <a:cubicBezTo>
                      <a:pt x="32" y="0"/>
                      <a:pt x="38" y="2"/>
                      <a:pt x="42" y="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7" name="Freeform: Shape 27"/>
              <p:cNvSpPr/>
              <p:nvPr/>
            </p:nvSpPr>
            <p:spPr bwMode="auto">
              <a:xfrm>
                <a:off x="4192588" y="3921125"/>
                <a:ext cx="114300" cy="114300"/>
              </a:xfrm>
              <a:custGeom>
                <a:avLst/>
                <a:gdLst/>
                <a:ahLst/>
                <a:cxnLst>
                  <a:cxn ang="0">
                    <a:pos x="40" y="6"/>
                  </a:cxn>
                  <a:cxn ang="0">
                    <a:pos x="47" y="23"/>
                  </a:cxn>
                  <a:cxn ang="0">
                    <a:pos x="40" y="40"/>
                  </a:cxn>
                  <a:cxn ang="0">
                    <a:pos x="24" y="47"/>
                  </a:cxn>
                  <a:cxn ang="0">
                    <a:pos x="7" y="40"/>
                  </a:cxn>
                  <a:cxn ang="0">
                    <a:pos x="0" y="23"/>
                  </a:cxn>
                  <a:cxn ang="0">
                    <a:pos x="7" y="6"/>
                  </a:cxn>
                  <a:cxn ang="0">
                    <a:pos x="24" y="0"/>
                  </a:cxn>
                  <a:cxn ang="0">
                    <a:pos x="40" y="6"/>
                  </a:cxn>
                </a:cxnLst>
                <a:rect l="0" t="0" r="r" b="b"/>
                <a:pathLst>
                  <a:path w="47" h="47">
                    <a:moveTo>
                      <a:pt x="40" y="6"/>
                    </a:moveTo>
                    <a:cubicBezTo>
                      <a:pt x="45" y="11"/>
                      <a:pt x="47" y="17"/>
                      <a:pt x="47" y="23"/>
                    </a:cubicBezTo>
                    <a:cubicBezTo>
                      <a:pt x="47" y="30"/>
                      <a:pt x="45" y="35"/>
                      <a:pt x="40" y="40"/>
                    </a:cubicBezTo>
                    <a:cubicBezTo>
                      <a:pt x="36" y="45"/>
                      <a:pt x="30" y="47"/>
                      <a:pt x="24" y="47"/>
                    </a:cubicBezTo>
                    <a:cubicBezTo>
                      <a:pt x="17" y="47"/>
                      <a:pt x="12" y="45"/>
                      <a:pt x="7" y="40"/>
                    </a:cubicBezTo>
                    <a:cubicBezTo>
                      <a:pt x="2" y="35"/>
                      <a:pt x="0" y="30"/>
                      <a:pt x="0" y="23"/>
                    </a:cubicBezTo>
                    <a:cubicBezTo>
                      <a:pt x="0" y="17"/>
                      <a:pt x="2" y="11"/>
                      <a:pt x="7" y="6"/>
                    </a:cubicBezTo>
                    <a:cubicBezTo>
                      <a:pt x="12" y="2"/>
                      <a:pt x="17" y="0"/>
                      <a:pt x="24" y="0"/>
                    </a:cubicBezTo>
                    <a:cubicBezTo>
                      <a:pt x="30" y="0"/>
                      <a:pt x="36" y="2"/>
                      <a:pt x="40" y="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" name="Freeform: Shape 28"/>
              <p:cNvSpPr/>
              <p:nvPr/>
            </p:nvSpPr>
            <p:spPr bwMode="auto">
              <a:xfrm>
                <a:off x="4895851" y="4352925"/>
                <a:ext cx="112713" cy="112712"/>
              </a:xfrm>
              <a:custGeom>
                <a:avLst/>
                <a:gdLst/>
                <a:ahLst/>
                <a:cxnLst>
                  <a:cxn ang="0">
                    <a:pos x="47" y="23"/>
                  </a:cxn>
                  <a:cxn ang="0">
                    <a:pos x="40" y="40"/>
                  </a:cxn>
                  <a:cxn ang="0">
                    <a:pos x="24" y="47"/>
                  </a:cxn>
                  <a:cxn ang="0">
                    <a:pos x="7" y="40"/>
                  </a:cxn>
                  <a:cxn ang="0">
                    <a:pos x="0" y="23"/>
                  </a:cxn>
                  <a:cxn ang="0">
                    <a:pos x="7" y="6"/>
                  </a:cxn>
                  <a:cxn ang="0">
                    <a:pos x="24" y="0"/>
                  </a:cxn>
                  <a:cxn ang="0">
                    <a:pos x="40" y="6"/>
                  </a:cxn>
                  <a:cxn ang="0">
                    <a:pos x="47" y="23"/>
                  </a:cxn>
                </a:cxnLst>
                <a:rect l="0" t="0" r="r" b="b"/>
                <a:pathLst>
                  <a:path w="47" h="47">
                    <a:moveTo>
                      <a:pt x="47" y="23"/>
                    </a:moveTo>
                    <a:cubicBezTo>
                      <a:pt x="47" y="30"/>
                      <a:pt x="45" y="35"/>
                      <a:pt x="40" y="40"/>
                    </a:cubicBezTo>
                    <a:cubicBezTo>
                      <a:pt x="35" y="45"/>
                      <a:pt x="30" y="47"/>
                      <a:pt x="24" y="47"/>
                    </a:cubicBezTo>
                    <a:cubicBezTo>
                      <a:pt x="17" y="47"/>
                      <a:pt x="11" y="45"/>
                      <a:pt x="7" y="40"/>
                    </a:cubicBezTo>
                    <a:cubicBezTo>
                      <a:pt x="2" y="35"/>
                      <a:pt x="0" y="30"/>
                      <a:pt x="0" y="23"/>
                    </a:cubicBezTo>
                    <a:cubicBezTo>
                      <a:pt x="0" y="17"/>
                      <a:pt x="2" y="11"/>
                      <a:pt x="7" y="6"/>
                    </a:cubicBezTo>
                    <a:cubicBezTo>
                      <a:pt x="11" y="2"/>
                      <a:pt x="17" y="0"/>
                      <a:pt x="24" y="0"/>
                    </a:cubicBezTo>
                    <a:cubicBezTo>
                      <a:pt x="30" y="0"/>
                      <a:pt x="35" y="2"/>
                      <a:pt x="40" y="6"/>
                    </a:cubicBezTo>
                    <a:cubicBezTo>
                      <a:pt x="45" y="11"/>
                      <a:pt x="47" y="17"/>
                      <a:pt x="47" y="2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" name="Freeform: Shape 29"/>
              <p:cNvSpPr/>
              <p:nvPr/>
            </p:nvSpPr>
            <p:spPr bwMode="auto">
              <a:xfrm>
                <a:off x="3905251" y="4006850"/>
                <a:ext cx="98425" cy="98425"/>
              </a:xfrm>
              <a:custGeom>
                <a:avLst/>
                <a:gdLst/>
                <a:ahLst/>
                <a:cxnLst>
                  <a:cxn ang="0">
                    <a:pos x="41" y="20"/>
                  </a:cxn>
                  <a:cxn ang="0">
                    <a:pos x="35" y="35"/>
                  </a:cxn>
                  <a:cxn ang="0">
                    <a:pos x="21" y="41"/>
                  </a:cxn>
                  <a:cxn ang="0">
                    <a:pos x="6" y="35"/>
                  </a:cxn>
                  <a:cxn ang="0">
                    <a:pos x="0" y="20"/>
                  </a:cxn>
                  <a:cxn ang="0">
                    <a:pos x="6" y="6"/>
                  </a:cxn>
                  <a:cxn ang="0">
                    <a:pos x="21" y="0"/>
                  </a:cxn>
                  <a:cxn ang="0">
                    <a:pos x="35" y="6"/>
                  </a:cxn>
                  <a:cxn ang="0">
                    <a:pos x="41" y="20"/>
                  </a:cxn>
                </a:cxnLst>
                <a:rect l="0" t="0" r="r" b="b"/>
                <a:pathLst>
                  <a:path w="41" h="41">
                    <a:moveTo>
                      <a:pt x="41" y="20"/>
                    </a:moveTo>
                    <a:cubicBezTo>
                      <a:pt x="41" y="26"/>
                      <a:pt x="39" y="31"/>
                      <a:pt x="35" y="35"/>
                    </a:cubicBezTo>
                    <a:cubicBezTo>
                      <a:pt x="31" y="39"/>
                      <a:pt x="26" y="41"/>
                      <a:pt x="21" y="41"/>
                    </a:cubicBezTo>
                    <a:cubicBezTo>
                      <a:pt x="15" y="41"/>
                      <a:pt x="10" y="39"/>
                      <a:pt x="6" y="35"/>
                    </a:cubicBezTo>
                    <a:cubicBezTo>
                      <a:pt x="2" y="31"/>
                      <a:pt x="0" y="26"/>
                      <a:pt x="0" y="20"/>
                    </a:cubicBezTo>
                    <a:cubicBezTo>
                      <a:pt x="0" y="15"/>
                      <a:pt x="2" y="10"/>
                      <a:pt x="6" y="6"/>
                    </a:cubicBezTo>
                    <a:cubicBezTo>
                      <a:pt x="10" y="2"/>
                      <a:pt x="15" y="0"/>
                      <a:pt x="21" y="0"/>
                    </a:cubicBezTo>
                    <a:cubicBezTo>
                      <a:pt x="26" y="0"/>
                      <a:pt x="31" y="2"/>
                      <a:pt x="35" y="6"/>
                    </a:cubicBezTo>
                    <a:cubicBezTo>
                      <a:pt x="39" y="10"/>
                      <a:pt x="41" y="15"/>
                      <a:pt x="41" y="2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" name="Freeform: Shape 30"/>
              <p:cNvSpPr/>
              <p:nvPr/>
            </p:nvSpPr>
            <p:spPr bwMode="auto">
              <a:xfrm>
                <a:off x="4192588" y="4367213"/>
                <a:ext cx="100013" cy="98425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41" y="20"/>
                  </a:cxn>
                  <a:cxn ang="0">
                    <a:pos x="35" y="35"/>
                  </a:cxn>
                  <a:cxn ang="0">
                    <a:pos x="21" y="41"/>
                  </a:cxn>
                  <a:cxn ang="0">
                    <a:pos x="6" y="35"/>
                  </a:cxn>
                  <a:cxn ang="0">
                    <a:pos x="0" y="20"/>
                  </a:cxn>
                  <a:cxn ang="0">
                    <a:pos x="6" y="6"/>
                  </a:cxn>
                  <a:cxn ang="0">
                    <a:pos x="21" y="0"/>
                  </a:cxn>
                  <a:cxn ang="0">
                    <a:pos x="35" y="6"/>
                  </a:cxn>
                </a:cxnLst>
                <a:rect l="0" t="0" r="r" b="b"/>
                <a:pathLst>
                  <a:path w="41" h="41">
                    <a:moveTo>
                      <a:pt x="35" y="6"/>
                    </a:moveTo>
                    <a:cubicBezTo>
                      <a:pt x="39" y="10"/>
                      <a:pt x="41" y="15"/>
                      <a:pt x="41" y="20"/>
                    </a:cubicBezTo>
                    <a:cubicBezTo>
                      <a:pt x="41" y="26"/>
                      <a:pt x="39" y="31"/>
                      <a:pt x="35" y="35"/>
                    </a:cubicBezTo>
                    <a:cubicBezTo>
                      <a:pt x="31" y="39"/>
                      <a:pt x="26" y="41"/>
                      <a:pt x="21" y="41"/>
                    </a:cubicBezTo>
                    <a:cubicBezTo>
                      <a:pt x="15" y="41"/>
                      <a:pt x="10" y="39"/>
                      <a:pt x="6" y="35"/>
                    </a:cubicBezTo>
                    <a:cubicBezTo>
                      <a:pt x="2" y="31"/>
                      <a:pt x="0" y="26"/>
                      <a:pt x="0" y="20"/>
                    </a:cubicBezTo>
                    <a:cubicBezTo>
                      <a:pt x="0" y="15"/>
                      <a:pt x="2" y="10"/>
                      <a:pt x="6" y="6"/>
                    </a:cubicBezTo>
                    <a:cubicBezTo>
                      <a:pt x="10" y="2"/>
                      <a:pt x="15" y="0"/>
                      <a:pt x="21" y="0"/>
                    </a:cubicBezTo>
                    <a:cubicBezTo>
                      <a:pt x="26" y="0"/>
                      <a:pt x="31" y="2"/>
                      <a:pt x="35" y="6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" name="Freeform: Shape 31"/>
              <p:cNvSpPr/>
              <p:nvPr/>
            </p:nvSpPr>
            <p:spPr bwMode="auto">
              <a:xfrm>
                <a:off x="4522788" y="4367213"/>
                <a:ext cx="98425" cy="98425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6" y="6"/>
                  </a:cxn>
                  <a:cxn ang="0">
                    <a:pos x="21" y="0"/>
                  </a:cxn>
                  <a:cxn ang="0">
                    <a:pos x="35" y="6"/>
                  </a:cxn>
                  <a:cxn ang="0">
                    <a:pos x="41" y="20"/>
                  </a:cxn>
                  <a:cxn ang="0">
                    <a:pos x="35" y="35"/>
                  </a:cxn>
                  <a:cxn ang="0">
                    <a:pos x="21" y="41"/>
                  </a:cxn>
                  <a:cxn ang="0">
                    <a:pos x="6" y="35"/>
                  </a:cxn>
                  <a:cxn ang="0">
                    <a:pos x="0" y="20"/>
                  </a:cxn>
                </a:cxnLst>
                <a:rect l="0" t="0" r="r" b="b"/>
                <a:pathLst>
                  <a:path w="41" h="41">
                    <a:moveTo>
                      <a:pt x="0" y="20"/>
                    </a:moveTo>
                    <a:cubicBezTo>
                      <a:pt x="0" y="15"/>
                      <a:pt x="2" y="10"/>
                      <a:pt x="6" y="6"/>
                    </a:cubicBezTo>
                    <a:cubicBezTo>
                      <a:pt x="10" y="2"/>
                      <a:pt x="15" y="0"/>
                      <a:pt x="21" y="0"/>
                    </a:cubicBezTo>
                    <a:cubicBezTo>
                      <a:pt x="26" y="0"/>
                      <a:pt x="31" y="2"/>
                      <a:pt x="35" y="6"/>
                    </a:cubicBezTo>
                    <a:cubicBezTo>
                      <a:pt x="39" y="10"/>
                      <a:pt x="41" y="15"/>
                      <a:pt x="41" y="20"/>
                    </a:cubicBezTo>
                    <a:cubicBezTo>
                      <a:pt x="41" y="26"/>
                      <a:pt x="39" y="31"/>
                      <a:pt x="35" y="35"/>
                    </a:cubicBezTo>
                    <a:cubicBezTo>
                      <a:pt x="31" y="39"/>
                      <a:pt x="26" y="41"/>
                      <a:pt x="21" y="41"/>
                    </a:cubicBezTo>
                    <a:cubicBezTo>
                      <a:pt x="15" y="41"/>
                      <a:pt x="10" y="39"/>
                      <a:pt x="6" y="35"/>
                    </a:cubicBezTo>
                    <a:cubicBezTo>
                      <a:pt x="2" y="31"/>
                      <a:pt x="0" y="26"/>
                      <a:pt x="0" y="2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" name="Freeform: Shape 32"/>
              <p:cNvSpPr/>
              <p:nvPr/>
            </p:nvSpPr>
            <p:spPr bwMode="auto">
              <a:xfrm>
                <a:off x="5664201" y="3195638"/>
                <a:ext cx="106363" cy="106362"/>
              </a:xfrm>
              <a:custGeom>
                <a:avLst/>
                <a:gdLst/>
                <a:ahLst/>
                <a:cxnLst>
                  <a:cxn ang="0">
                    <a:pos x="6" y="37"/>
                  </a:cxn>
                  <a:cxn ang="0">
                    <a:pos x="0" y="22"/>
                  </a:cxn>
                  <a:cxn ang="0">
                    <a:pos x="6" y="6"/>
                  </a:cxn>
                  <a:cxn ang="0">
                    <a:pos x="22" y="0"/>
                  </a:cxn>
                  <a:cxn ang="0">
                    <a:pos x="38" y="6"/>
                  </a:cxn>
                  <a:cxn ang="0">
                    <a:pos x="44" y="22"/>
                  </a:cxn>
                  <a:cxn ang="0">
                    <a:pos x="38" y="37"/>
                  </a:cxn>
                  <a:cxn ang="0">
                    <a:pos x="22" y="44"/>
                  </a:cxn>
                  <a:cxn ang="0">
                    <a:pos x="6" y="37"/>
                  </a:cxn>
                </a:cxnLst>
                <a:rect l="0" t="0" r="r" b="b"/>
                <a:pathLst>
                  <a:path w="44" h="44">
                    <a:moveTo>
                      <a:pt x="6" y="37"/>
                    </a:moveTo>
                    <a:cubicBezTo>
                      <a:pt x="2" y="33"/>
                      <a:pt x="0" y="28"/>
                      <a:pt x="0" y="22"/>
                    </a:cubicBezTo>
                    <a:cubicBezTo>
                      <a:pt x="0" y="16"/>
                      <a:pt x="2" y="11"/>
                      <a:pt x="6" y="6"/>
                    </a:cubicBezTo>
                    <a:cubicBezTo>
                      <a:pt x="11" y="2"/>
                      <a:pt x="16" y="0"/>
                      <a:pt x="22" y="0"/>
                    </a:cubicBezTo>
                    <a:cubicBezTo>
                      <a:pt x="28" y="0"/>
                      <a:pt x="33" y="2"/>
                      <a:pt x="38" y="6"/>
                    </a:cubicBezTo>
                    <a:cubicBezTo>
                      <a:pt x="42" y="11"/>
                      <a:pt x="44" y="16"/>
                      <a:pt x="44" y="22"/>
                    </a:cubicBezTo>
                    <a:cubicBezTo>
                      <a:pt x="44" y="28"/>
                      <a:pt x="42" y="33"/>
                      <a:pt x="38" y="37"/>
                    </a:cubicBezTo>
                    <a:cubicBezTo>
                      <a:pt x="33" y="42"/>
                      <a:pt x="28" y="44"/>
                      <a:pt x="22" y="44"/>
                    </a:cubicBezTo>
                    <a:cubicBezTo>
                      <a:pt x="16" y="44"/>
                      <a:pt x="11" y="42"/>
                      <a:pt x="6" y="37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3" name="Freeform: Shape 33"/>
              <p:cNvSpPr/>
              <p:nvPr/>
            </p:nvSpPr>
            <p:spPr bwMode="auto">
              <a:xfrm>
                <a:off x="5422901" y="2373313"/>
                <a:ext cx="144463" cy="144462"/>
              </a:xfrm>
              <a:custGeom>
                <a:avLst/>
                <a:gdLst/>
                <a:ahLst/>
                <a:cxnLst>
                  <a:cxn ang="0">
                    <a:pos x="9" y="51"/>
                  </a:cxn>
                  <a:cxn ang="0">
                    <a:pos x="0" y="30"/>
                  </a:cxn>
                  <a:cxn ang="0">
                    <a:pos x="9" y="8"/>
                  </a:cxn>
                  <a:cxn ang="0">
                    <a:pos x="30" y="0"/>
                  </a:cxn>
                  <a:cxn ang="0">
                    <a:pos x="51" y="8"/>
                  </a:cxn>
                  <a:cxn ang="0">
                    <a:pos x="60" y="30"/>
                  </a:cxn>
                  <a:cxn ang="0">
                    <a:pos x="51" y="51"/>
                  </a:cxn>
                  <a:cxn ang="0">
                    <a:pos x="30" y="60"/>
                  </a:cxn>
                  <a:cxn ang="0">
                    <a:pos x="9" y="51"/>
                  </a:cxn>
                </a:cxnLst>
                <a:rect l="0" t="0" r="r" b="b"/>
                <a:pathLst>
                  <a:path w="60" h="60">
                    <a:moveTo>
                      <a:pt x="9" y="51"/>
                    </a:moveTo>
                    <a:cubicBezTo>
                      <a:pt x="3" y="45"/>
                      <a:pt x="0" y="38"/>
                      <a:pt x="0" y="30"/>
                    </a:cubicBezTo>
                    <a:cubicBezTo>
                      <a:pt x="0" y="22"/>
                      <a:pt x="3" y="14"/>
                      <a:pt x="9" y="8"/>
                    </a:cubicBezTo>
                    <a:cubicBezTo>
                      <a:pt x="15" y="3"/>
                      <a:pt x="22" y="0"/>
                      <a:pt x="30" y="0"/>
                    </a:cubicBezTo>
                    <a:cubicBezTo>
                      <a:pt x="38" y="0"/>
                      <a:pt x="45" y="3"/>
                      <a:pt x="51" y="8"/>
                    </a:cubicBezTo>
                    <a:cubicBezTo>
                      <a:pt x="57" y="14"/>
                      <a:pt x="60" y="22"/>
                      <a:pt x="60" y="30"/>
                    </a:cubicBezTo>
                    <a:cubicBezTo>
                      <a:pt x="60" y="38"/>
                      <a:pt x="57" y="45"/>
                      <a:pt x="51" y="51"/>
                    </a:cubicBezTo>
                    <a:cubicBezTo>
                      <a:pt x="45" y="57"/>
                      <a:pt x="38" y="60"/>
                      <a:pt x="30" y="60"/>
                    </a:cubicBezTo>
                    <a:cubicBezTo>
                      <a:pt x="22" y="60"/>
                      <a:pt x="15" y="57"/>
                      <a:pt x="9" y="5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4" name="Freeform: Shape 34"/>
              <p:cNvSpPr/>
              <p:nvPr/>
            </p:nvSpPr>
            <p:spPr bwMode="auto">
              <a:xfrm>
                <a:off x="4624388" y="2185988"/>
                <a:ext cx="203200" cy="203200"/>
              </a:xfrm>
              <a:custGeom>
                <a:avLst/>
                <a:gdLst/>
                <a:ahLst/>
                <a:cxnLst>
                  <a:cxn ang="0">
                    <a:pos x="72" y="12"/>
                  </a:cxn>
                  <a:cxn ang="0">
                    <a:pos x="84" y="42"/>
                  </a:cxn>
                  <a:cxn ang="0">
                    <a:pos x="72" y="71"/>
                  </a:cxn>
                  <a:cxn ang="0">
                    <a:pos x="42" y="84"/>
                  </a:cxn>
                  <a:cxn ang="0">
                    <a:pos x="12" y="71"/>
                  </a:cxn>
                  <a:cxn ang="0">
                    <a:pos x="0" y="42"/>
                  </a:cxn>
                  <a:cxn ang="0">
                    <a:pos x="12" y="12"/>
                  </a:cxn>
                  <a:cxn ang="0">
                    <a:pos x="42" y="0"/>
                  </a:cxn>
                  <a:cxn ang="0">
                    <a:pos x="72" y="12"/>
                  </a:cxn>
                </a:cxnLst>
                <a:rect l="0" t="0" r="r" b="b"/>
                <a:pathLst>
                  <a:path w="84" h="84">
                    <a:moveTo>
                      <a:pt x="72" y="12"/>
                    </a:moveTo>
                    <a:cubicBezTo>
                      <a:pt x="80" y="20"/>
                      <a:pt x="84" y="30"/>
                      <a:pt x="84" y="42"/>
                    </a:cubicBezTo>
                    <a:cubicBezTo>
                      <a:pt x="84" y="53"/>
                      <a:pt x="80" y="63"/>
                      <a:pt x="72" y="71"/>
                    </a:cubicBezTo>
                    <a:cubicBezTo>
                      <a:pt x="64" y="80"/>
                      <a:pt x="54" y="84"/>
                      <a:pt x="42" y="84"/>
                    </a:cubicBezTo>
                    <a:cubicBezTo>
                      <a:pt x="31" y="84"/>
                      <a:pt x="21" y="80"/>
                      <a:pt x="12" y="71"/>
                    </a:cubicBezTo>
                    <a:cubicBezTo>
                      <a:pt x="4" y="63"/>
                      <a:pt x="0" y="53"/>
                      <a:pt x="0" y="42"/>
                    </a:cubicBezTo>
                    <a:cubicBezTo>
                      <a:pt x="0" y="30"/>
                      <a:pt x="4" y="20"/>
                      <a:pt x="12" y="12"/>
                    </a:cubicBezTo>
                    <a:cubicBezTo>
                      <a:pt x="21" y="4"/>
                      <a:pt x="31" y="0"/>
                      <a:pt x="42" y="0"/>
                    </a:cubicBezTo>
                    <a:cubicBezTo>
                      <a:pt x="54" y="0"/>
                      <a:pt x="64" y="4"/>
                      <a:pt x="72" y="12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5" name="Freeform: Shape 35"/>
              <p:cNvSpPr/>
              <p:nvPr/>
            </p:nvSpPr>
            <p:spPr bwMode="auto">
              <a:xfrm>
                <a:off x="3937001" y="2338388"/>
                <a:ext cx="203200" cy="203200"/>
              </a:xfrm>
              <a:custGeom>
                <a:avLst/>
                <a:gdLst/>
                <a:ahLst/>
                <a:cxnLst>
                  <a:cxn ang="0">
                    <a:pos x="84" y="42"/>
                  </a:cxn>
                  <a:cxn ang="0">
                    <a:pos x="72" y="71"/>
                  </a:cxn>
                  <a:cxn ang="0">
                    <a:pos x="42" y="84"/>
                  </a:cxn>
                  <a:cxn ang="0">
                    <a:pos x="12" y="71"/>
                  </a:cxn>
                  <a:cxn ang="0">
                    <a:pos x="0" y="42"/>
                  </a:cxn>
                  <a:cxn ang="0">
                    <a:pos x="12" y="12"/>
                  </a:cxn>
                  <a:cxn ang="0">
                    <a:pos x="42" y="0"/>
                  </a:cxn>
                  <a:cxn ang="0">
                    <a:pos x="72" y="12"/>
                  </a:cxn>
                  <a:cxn ang="0">
                    <a:pos x="84" y="42"/>
                  </a:cxn>
                </a:cxnLst>
                <a:rect l="0" t="0" r="r" b="b"/>
                <a:pathLst>
                  <a:path w="84" h="84">
                    <a:moveTo>
                      <a:pt x="84" y="42"/>
                    </a:moveTo>
                    <a:cubicBezTo>
                      <a:pt x="84" y="53"/>
                      <a:pt x="80" y="63"/>
                      <a:pt x="72" y="71"/>
                    </a:cubicBezTo>
                    <a:cubicBezTo>
                      <a:pt x="64" y="80"/>
                      <a:pt x="54" y="84"/>
                      <a:pt x="42" y="84"/>
                    </a:cubicBezTo>
                    <a:cubicBezTo>
                      <a:pt x="31" y="84"/>
                      <a:pt x="21" y="80"/>
                      <a:pt x="12" y="71"/>
                    </a:cubicBezTo>
                    <a:cubicBezTo>
                      <a:pt x="4" y="63"/>
                      <a:pt x="0" y="53"/>
                      <a:pt x="0" y="42"/>
                    </a:cubicBezTo>
                    <a:cubicBezTo>
                      <a:pt x="0" y="30"/>
                      <a:pt x="4" y="20"/>
                      <a:pt x="12" y="12"/>
                    </a:cubicBezTo>
                    <a:cubicBezTo>
                      <a:pt x="21" y="4"/>
                      <a:pt x="31" y="0"/>
                      <a:pt x="42" y="0"/>
                    </a:cubicBezTo>
                    <a:cubicBezTo>
                      <a:pt x="54" y="0"/>
                      <a:pt x="64" y="4"/>
                      <a:pt x="72" y="12"/>
                    </a:cubicBezTo>
                    <a:cubicBezTo>
                      <a:pt x="80" y="20"/>
                      <a:pt x="84" y="30"/>
                      <a:pt x="84" y="4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6" name="Freeform: Shape 36"/>
              <p:cNvSpPr/>
              <p:nvPr/>
            </p:nvSpPr>
            <p:spPr bwMode="auto">
              <a:xfrm>
                <a:off x="3371851" y="2474913"/>
                <a:ext cx="147638" cy="147637"/>
              </a:xfrm>
              <a:custGeom>
                <a:avLst/>
                <a:gdLst/>
                <a:ahLst/>
                <a:cxnLst>
                  <a:cxn ang="0">
                    <a:pos x="9" y="52"/>
                  </a:cxn>
                  <a:cxn ang="0">
                    <a:pos x="0" y="30"/>
                  </a:cxn>
                  <a:cxn ang="0">
                    <a:pos x="9" y="8"/>
                  </a:cxn>
                  <a:cxn ang="0">
                    <a:pos x="31" y="0"/>
                  </a:cxn>
                  <a:cxn ang="0">
                    <a:pos x="52" y="8"/>
                  </a:cxn>
                  <a:cxn ang="0">
                    <a:pos x="61" y="30"/>
                  </a:cxn>
                  <a:cxn ang="0">
                    <a:pos x="52" y="52"/>
                  </a:cxn>
                  <a:cxn ang="0">
                    <a:pos x="31" y="61"/>
                  </a:cxn>
                  <a:cxn ang="0">
                    <a:pos x="9" y="52"/>
                  </a:cxn>
                </a:cxnLst>
                <a:rect l="0" t="0" r="r" b="b"/>
                <a:pathLst>
                  <a:path w="61" h="61">
                    <a:moveTo>
                      <a:pt x="9" y="52"/>
                    </a:moveTo>
                    <a:cubicBezTo>
                      <a:pt x="3" y="46"/>
                      <a:pt x="0" y="39"/>
                      <a:pt x="0" y="30"/>
                    </a:cubicBezTo>
                    <a:cubicBezTo>
                      <a:pt x="0" y="22"/>
                      <a:pt x="3" y="15"/>
                      <a:pt x="9" y="8"/>
                    </a:cubicBezTo>
                    <a:cubicBezTo>
                      <a:pt x="15" y="3"/>
                      <a:pt x="22" y="0"/>
                      <a:pt x="31" y="0"/>
                    </a:cubicBezTo>
                    <a:cubicBezTo>
                      <a:pt x="39" y="0"/>
                      <a:pt x="46" y="3"/>
                      <a:pt x="52" y="8"/>
                    </a:cubicBezTo>
                    <a:cubicBezTo>
                      <a:pt x="58" y="15"/>
                      <a:pt x="61" y="22"/>
                      <a:pt x="61" y="30"/>
                    </a:cubicBezTo>
                    <a:cubicBezTo>
                      <a:pt x="61" y="39"/>
                      <a:pt x="58" y="46"/>
                      <a:pt x="52" y="52"/>
                    </a:cubicBezTo>
                    <a:cubicBezTo>
                      <a:pt x="46" y="58"/>
                      <a:pt x="39" y="61"/>
                      <a:pt x="31" y="61"/>
                    </a:cubicBezTo>
                    <a:cubicBezTo>
                      <a:pt x="22" y="61"/>
                      <a:pt x="15" y="58"/>
                      <a:pt x="9" y="52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7" name="Freeform: Shape 37"/>
              <p:cNvSpPr/>
              <p:nvPr/>
            </p:nvSpPr>
            <p:spPr bwMode="auto">
              <a:xfrm>
                <a:off x="4446588" y="2628900"/>
                <a:ext cx="204788" cy="203200"/>
              </a:xfrm>
              <a:custGeom>
                <a:avLst/>
                <a:gdLst/>
                <a:ahLst/>
                <a:cxnLst>
                  <a:cxn ang="0">
                    <a:pos x="12" y="71"/>
                  </a:cxn>
                  <a:cxn ang="0">
                    <a:pos x="0" y="42"/>
                  </a:cxn>
                  <a:cxn ang="0">
                    <a:pos x="12" y="12"/>
                  </a:cxn>
                  <a:cxn ang="0">
                    <a:pos x="42" y="0"/>
                  </a:cxn>
                  <a:cxn ang="0">
                    <a:pos x="72" y="12"/>
                  </a:cxn>
                  <a:cxn ang="0">
                    <a:pos x="84" y="42"/>
                  </a:cxn>
                  <a:cxn ang="0">
                    <a:pos x="72" y="71"/>
                  </a:cxn>
                  <a:cxn ang="0">
                    <a:pos x="42" y="84"/>
                  </a:cxn>
                  <a:cxn ang="0">
                    <a:pos x="12" y="71"/>
                  </a:cxn>
                </a:cxnLst>
                <a:rect l="0" t="0" r="r" b="b"/>
                <a:pathLst>
                  <a:path w="84" h="84">
                    <a:moveTo>
                      <a:pt x="12" y="71"/>
                    </a:moveTo>
                    <a:cubicBezTo>
                      <a:pt x="4" y="63"/>
                      <a:pt x="0" y="53"/>
                      <a:pt x="0" y="42"/>
                    </a:cubicBezTo>
                    <a:cubicBezTo>
                      <a:pt x="0" y="30"/>
                      <a:pt x="4" y="20"/>
                      <a:pt x="12" y="12"/>
                    </a:cubicBezTo>
                    <a:cubicBezTo>
                      <a:pt x="21" y="4"/>
                      <a:pt x="31" y="0"/>
                      <a:pt x="42" y="0"/>
                    </a:cubicBezTo>
                    <a:cubicBezTo>
                      <a:pt x="54" y="0"/>
                      <a:pt x="64" y="4"/>
                      <a:pt x="72" y="12"/>
                    </a:cubicBezTo>
                    <a:cubicBezTo>
                      <a:pt x="80" y="20"/>
                      <a:pt x="84" y="30"/>
                      <a:pt x="84" y="42"/>
                    </a:cubicBezTo>
                    <a:cubicBezTo>
                      <a:pt x="84" y="53"/>
                      <a:pt x="80" y="63"/>
                      <a:pt x="72" y="71"/>
                    </a:cubicBezTo>
                    <a:cubicBezTo>
                      <a:pt x="64" y="80"/>
                      <a:pt x="54" y="84"/>
                      <a:pt x="42" y="84"/>
                    </a:cubicBezTo>
                    <a:cubicBezTo>
                      <a:pt x="31" y="84"/>
                      <a:pt x="21" y="80"/>
                      <a:pt x="12" y="7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8" name="Freeform: Shape 38"/>
              <p:cNvSpPr/>
              <p:nvPr/>
            </p:nvSpPr>
            <p:spPr bwMode="auto">
              <a:xfrm>
                <a:off x="3881438" y="4359275"/>
                <a:ext cx="112713" cy="114300"/>
              </a:xfrm>
              <a:custGeom>
                <a:avLst/>
                <a:gdLst/>
                <a:ahLst/>
                <a:cxnLst>
                  <a:cxn ang="0">
                    <a:pos x="47" y="23"/>
                  </a:cxn>
                  <a:cxn ang="0">
                    <a:pos x="40" y="40"/>
                  </a:cxn>
                  <a:cxn ang="0">
                    <a:pos x="24" y="47"/>
                  </a:cxn>
                  <a:cxn ang="0">
                    <a:pos x="7" y="40"/>
                  </a:cxn>
                  <a:cxn ang="0">
                    <a:pos x="0" y="23"/>
                  </a:cxn>
                  <a:cxn ang="0">
                    <a:pos x="7" y="6"/>
                  </a:cxn>
                  <a:cxn ang="0">
                    <a:pos x="24" y="0"/>
                  </a:cxn>
                  <a:cxn ang="0">
                    <a:pos x="40" y="6"/>
                  </a:cxn>
                  <a:cxn ang="0">
                    <a:pos x="47" y="23"/>
                  </a:cxn>
                </a:cxnLst>
                <a:rect l="0" t="0" r="r" b="b"/>
                <a:pathLst>
                  <a:path w="47" h="47">
                    <a:moveTo>
                      <a:pt x="47" y="23"/>
                    </a:moveTo>
                    <a:cubicBezTo>
                      <a:pt x="47" y="30"/>
                      <a:pt x="45" y="35"/>
                      <a:pt x="40" y="40"/>
                    </a:cubicBezTo>
                    <a:cubicBezTo>
                      <a:pt x="35" y="45"/>
                      <a:pt x="30" y="47"/>
                      <a:pt x="24" y="47"/>
                    </a:cubicBezTo>
                    <a:cubicBezTo>
                      <a:pt x="17" y="47"/>
                      <a:pt x="11" y="45"/>
                      <a:pt x="7" y="40"/>
                    </a:cubicBezTo>
                    <a:cubicBezTo>
                      <a:pt x="2" y="35"/>
                      <a:pt x="0" y="30"/>
                      <a:pt x="0" y="23"/>
                    </a:cubicBezTo>
                    <a:cubicBezTo>
                      <a:pt x="0" y="17"/>
                      <a:pt x="2" y="11"/>
                      <a:pt x="7" y="6"/>
                    </a:cubicBezTo>
                    <a:cubicBezTo>
                      <a:pt x="11" y="2"/>
                      <a:pt x="17" y="0"/>
                      <a:pt x="24" y="0"/>
                    </a:cubicBezTo>
                    <a:cubicBezTo>
                      <a:pt x="30" y="0"/>
                      <a:pt x="35" y="2"/>
                      <a:pt x="40" y="6"/>
                    </a:cubicBezTo>
                    <a:cubicBezTo>
                      <a:pt x="45" y="11"/>
                      <a:pt x="47" y="17"/>
                      <a:pt x="47" y="2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38" name="Arc 78"/>
            <p:cNvSpPr/>
            <p:nvPr/>
          </p:nvSpPr>
          <p:spPr>
            <a:xfrm>
              <a:off x="6121705" y="1692052"/>
              <a:ext cx="4077806" cy="4077803"/>
            </a:xfrm>
            <a:prstGeom prst="arc">
              <a:avLst>
                <a:gd name="adj1" fmla="val 16200000"/>
                <a:gd name="adj2" fmla="val 5686778"/>
              </a:avLst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Oval 79"/>
            <p:cNvSpPr/>
            <p:nvPr/>
          </p:nvSpPr>
          <p:spPr>
            <a:xfrm>
              <a:off x="7908839" y="1444037"/>
              <a:ext cx="437851" cy="43785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Oval 80"/>
            <p:cNvSpPr/>
            <p:nvPr/>
          </p:nvSpPr>
          <p:spPr>
            <a:xfrm>
              <a:off x="9247998" y="1956186"/>
              <a:ext cx="437851" cy="43785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Oval 81"/>
            <p:cNvSpPr/>
            <p:nvPr/>
          </p:nvSpPr>
          <p:spPr>
            <a:xfrm>
              <a:off x="9895763" y="2934207"/>
              <a:ext cx="437851" cy="43785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" name="Oval 82"/>
            <p:cNvSpPr/>
            <p:nvPr/>
          </p:nvSpPr>
          <p:spPr>
            <a:xfrm>
              <a:off x="9912424" y="4065364"/>
              <a:ext cx="437851" cy="43785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Oval 83"/>
            <p:cNvSpPr/>
            <p:nvPr/>
          </p:nvSpPr>
          <p:spPr>
            <a:xfrm>
              <a:off x="9123580" y="5131779"/>
              <a:ext cx="437851" cy="43785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" name="Oval 84"/>
            <p:cNvSpPr/>
            <p:nvPr/>
          </p:nvSpPr>
          <p:spPr>
            <a:xfrm>
              <a:off x="7908839" y="5550930"/>
              <a:ext cx="437851" cy="43785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" name="千图PPT彼岸天：ID 8661124库_组合 1"/>
          <p:cNvGrpSpPr/>
          <p:nvPr>
            <p:custDataLst>
              <p:tags r:id="rId2"/>
            </p:custDataLst>
          </p:nvPr>
        </p:nvGrpSpPr>
        <p:grpSpPr>
          <a:xfrm>
            <a:off x="1974844" y="1856929"/>
            <a:ext cx="4213490" cy="577851"/>
            <a:chOff x="1974844" y="1856929"/>
            <a:chExt cx="4213490" cy="577851"/>
          </a:xfrm>
        </p:grpSpPr>
        <p:grpSp>
          <p:nvGrpSpPr>
            <p:cNvPr id="7" name="Group 153"/>
            <p:cNvGrpSpPr/>
            <p:nvPr/>
          </p:nvGrpSpPr>
          <p:grpSpPr>
            <a:xfrm>
              <a:off x="1974844" y="1856929"/>
              <a:ext cx="577851" cy="577851"/>
              <a:chOff x="0" y="0"/>
              <a:chExt cx="1155700" cy="1155700"/>
            </a:xfrm>
          </p:grpSpPr>
          <p:sp>
            <p:nvSpPr>
              <p:cNvPr id="32" name="Rectangle: Rounded Corners 178"/>
              <p:cNvSpPr/>
              <p:nvPr/>
            </p:nvSpPr>
            <p:spPr>
              <a:xfrm>
                <a:off x="0" y="0"/>
                <a:ext cx="1155700" cy="1155700"/>
              </a:xfrm>
              <a:prstGeom prst="roundRect">
                <a:avLst>
                  <a:gd name="adj" fmla="val 15000"/>
                </a:avLst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" name="Freeform: Shape 179"/>
              <p:cNvSpPr/>
              <p:nvPr/>
            </p:nvSpPr>
            <p:spPr>
              <a:xfrm>
                <a:off x="210400" y="252831"/>
                <a:ext cx="772314" cy="627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24" y="0"/>
                    </a:moveTo>
                    <a:cubicBezTo>
                      <a:pt x="912" y="0"/>
                      <a:pt x="0" y="1122"/>
                      <a:pt x="0" y="2491"/>
                    </a:cubicBezTo>
                    <a:lnTo>
                      <a:pt x="0" y="11634"/>
                    </a:lnTo>
                    <a:cubicBezTo>
                      <a:pt x="0" y="13008"/>
                      <a:pt x="912" y="14134"/>
                      <a:pt x="2024" y="14134"/>
                    </a:cubicBezTo>
                    <a:lnTo>
                      <a:pt x="2024" y="16617"/>
                    </a:lnTo>
                    <a:cubicBezTo>
                      <a:pt x="2024" y="17994"/>
                      <a:pt x="2935" y="19109"/>
                      <a:pt x="4049" y="19109"/>
                    </a:cubicBezTo>
                    <a:lnTo>
                      <a:pt x="4822" y="19109"/>
                    </a:lnTo>
                    <a:cubicBezTo>
                      <a:pt x="5125" y="20540"/>
                      <a:pt x="6166" y="21600"/>
                      <a:pt x="7423" y="21600"/>
                    </a:cubicBezTo>
                    <a:cubicBezTo>
                      <a:pt x="8673" y="21600"/>
                      <a:pt x="9726" y="20540"/>
                      <a:pt x="10030" y="19109"/>
                    </a:cubicBezTo>
                    <a:lnTo>
                      <a:pt x="13594" y="19109"/>
                    </a:lnTo>
                    <a:cubicBezTo>
                      <a:pt x="13897" y="20540"/>
                      <a:pt x="14942" y="21600"/>
                      <a:pt x="16202" y="21600"/>
                    </a:cubicBezTo>
                    <a:cubicBezTo>
                      <a:pt x="17449" y="21600"/>
                      <a:pt x="18498" y="20540"/>
                      <a:pt x="18803" y="19109"/>
                    </a:cubicBezTo>
                    <a:lnTo>
                      <a:pt x="19576" y="19109"/>
                    </a:lnTo>
                    <a:cubicBezTo>
                      <a:pt x="20692" y="19109"/>
                      <a:pt x="21600" y="17994"/>
                      <a:pt x="21600" y="16617"/>
                    </a:cubicBezTo>
                    <a:lnTo>
                      <a:pt x="21600" y="11634"/>
                    </a:lnTo>
                    <a:cubicBezTo>
                      <a:pt x="21600" y="11142"/>
                      <a:pt x="21482" y="10663"/>
                      <a:pt x="21259" y="10248"/>
                    </a:cubicBezTo>
                    <a:lnTo>
                      <a:pt x="18554" y="5265"/>
                    </a:lnTo>
                    <a:cubicBezTo>
                      <a:pt x="18182" y="4566"/>
                      <a:pt x="17557" y="4160"/>
                      <a:pt x="16876" y="4160"/>
                    </a:cubicBezTo>
                    <a:lnTo>
                      <a:pt x="14177" y="4160"/>
                    </a:lnTo>
                    <a:lnTo>
                      <a:pt x="14177" y="2491"/>
                    </a:lnTo>
                    <a:cubicBezTo>
                      <a:pt x="14177" y="1122"/>
                      <a:pt x="13265" y="0"/>
                      <a:pt x="12146" y="0"/>
                    </a:cubicBezTo>
                    <a:lnTo>
                      <a:pt x="2024" y="0"/>
                    </a:lnTo>
                    <a:close/>
                    <a:moveTo>
                      <a:pt x="2024" y="1669"/>
                    </a:moveTo>
                    <a:lnTo>
                      <a:pt x="12146" y="1669"/>
                    </a:lnTo>
                    <a:cubicBezTo>
                      <a:pt x="12524" y="1669"/>
                      <a:pt x="12821" y="2034"/>
                      <a:pt x="12821" y="2491"/>
                    </a:cubicBezTo>
                    <a:lnTo>
                      <a:pt x="12821" y="11634"/>
                    </a:lnTo>
                    <a:cubicBezTo>
                      <a:pt x="12821" y="12090"/>
                      <a:pt x="12524" y="12465"/>
                      <a:pt x="12146" y="12465"/>
                    </a:cubicBezTo>
                    <a:cubicBezTo>
                      <a:pt x="12146" y="12465"/>
                      <a:pt x="2024" y="12465"/>
                      <a:pt x="2024" y="12465"/>
                    </a:cubicBezTo>
                    <a:cubicBezTo>
                      <a:pt x="1649" y="12465"/>
                      <a:pt x="1350" y="12090"/>
                      <a:pt x="1350" y="11634"/>
                    </a:cubicBezTo>
                    <a:lnTo>
                      <a:pt x="1350" y="2491"/>
                    </a:lnTo>
                    <a:cubicBezTo>
                      <a:pt x="1350" y="2034"/>
                      <a:pt x="1649" y="1669"/>
                      <a:pt x="2024" y="1669"/>
                    </a:cubicBezTo>
                    <a:close/>
                    <a:moveTo>
                      <a:pt x="14177" y="5821"/>
                    </a:moveTo>
                    <a:lnTo>
                      <a:pt x="16876" y="5821"/>
                    </a:lnTo>
                    <a:cubicBezTo>
                      <a:pt x="17102" y="5821"/>
                      <a:pt x="17311" y="5958"/>
                      <a:pt x="17440" y="6184"/>
                    </a:cubicBezTo>
                    <a:lnTo>
                      <a:pt x="20132" y="11175"/>
                    </a:lnTo>
                    <a:cubicBezTo>
                      <a:pt x="20206" y="11307"/>
                      <a:pt x="20250" y="11475"/>
                      <a:pt x="20250" y="11634"/>
                    </a:cubicBezTo>
                    <a:cubicBezTo>
                      <a:pt x="20250" y="11634"/>
                      <a:pt x="20250" y="16617"/>
                      <a:pt x="20250" y="16617"/>
                    </a:cubicBezTo>
                    <a:cubicBezTo>
                      <a:pt x="20250" y="17074"/>
                      <a:pt x="19946" y="17448"/>
                      <a:pt x="19576" y="17448"/>
                    </a:cubicBezTo>
                    <a:lnTo>
                      <a:pt x="18803" y="17448"/>
                    </a:lnTo>
                    <a:cubicBezTo>
                      <a:pt x="18498" y="16016"/>
                      <a:pt x="17455" y="14956"/>
                      <a:pt x="16202" y="14956"/>
                    </a:cubicBezTo>
                    <a:cubicBezTo>
                      <a:pt x="14942" y="14956"/>
                      <a:pt x="13897" y="16016"/>
                      <a:pt x="13594" y="17448"/>
                    </a:cubicBezTo>
                    <a:lnTo>
                      <a:pt x="10030" y="17448"/>
                    </a:lnTo>
                    <a:cubicBezTo>
                      <a:pt x="9729" y="16016"/>
                      <a:pt x="8678" y="14956"/>
                      <a:pt x="7423" y="14956"/>
                    </a:cubicBezTo>
                    <a:cubicBezTo>
                      <a:pt x="6166" y="14956"/>
                      <a:pt x="5125" y="16016"/>
                      <a:pt x="4822" y="17448"/>
                    </a:cubicBezTo>
                    <a:lnTo>
                      <a:pt x="4049" y="17448"/>
                    </a:lnTo>
                    <a:cubicBezTo>
                      <a:pt x="3676" y="17448"/>
                      <a:pt x="3374" y="17074"/>
                      <a:pt x="3374" y="16617"/>
                    </a:cubicBezTo>
                    <a:lnTo>
                      <a:pt x="3374" y="14134"/>
                    </a:lnTo>
                    <a:lnTo>
                      <a:pt x="12146" y="14134"/>
                    </a:lnTo>
                    <a:cubicBezTo>
                      <a:pt x="13265" y="14134"/>
                      <a:pt x="14177" y="13008"/>
                      <a:pt x="14177" y="11634"/>
                    </a:cubicBezTo>
                    <a:lnTo>
                      <a:pt x="14177" y="5821"/>
                    </a:lnTo>
                    <a:close/>
                    <a:moveTo>
                      <a:pt x="15553" y="6450"/>
                    </a:moveTo>
                    <a:cubicBezTo>
                      <a:pt x="15182" y="6450"/>
                      <a:pt x="14885" y="6824"/>
                      <a:pt x="14885" y="7281"/>
                    </a:cubicBezTo>
                    <a:lnTo>
                      <a:pt x="14885" y="12263"/>
                    </a:lnTo>
                    <a:cubicBezTo>
                      <a:pt x="14885" y="12721"/>
                      <a:pt x="15182" y="13102"/>
                      <a:pt x="15553" y="13102"/>
                    </a:cubicBezTo>
                    <a:lnTo>
                      <a:pt x="18259" y="13102"/>
                    </a:lnTo>
                    <a:cubicBezTo>
                      <a:pt x="18629" y="13102"/>
                      <a:pt x="18934" y="12721"/>
                      <a:pt x="18934" y="12263"/>
                    </a:cubicBezTo>
                    <a:lnTo>
                      <a:pt x="18934" y="11022"/>
                    </a:lnTo>
                    <a:cubicBezTo>
                      <a:pt x="18934" y="10857"/>
                      <a:pt x="18888" y="10694"/>
                      <a:pt x="18816" y="10554"/>
                    </a:cubicBezTo>
                    <a:cubicBezTo>
                      <a:pt x="18816" y="10554"/>
                      <a:pt x="16798" y="6829"/>
                      <a:pt x="16798" y="6829"/>
                    </a:cubicBezTo>
                    <a:cubicBezTo>
                      <a:pt x="16673" y="6592"/>
                      <a:pt x="16460" y="6450"/>
                      <a:pt x="16234" y="6450"/>
                    </a:cubicBezTo>
                    <a:lnTo>
                      <a:pt x="15553" y="6450"/>
                    </a:lnTo>
                    <a:close/>
                    <a:moveTo>
                      <a:pt x="15553" y="7281"/>
                    </a:moveTo>
                    <a:lnTo>
                      <a:pt x="16234" y="7281"/>
                    </a:lnTo>
                    <a:lnTo>
                      <a:pt x="18259" y="11022"/>
                    </a:lnTo>
                    <a:cubicBezTo>
                      <a:pt x="18259" y="11022"/>
                      <a:pt x="18259" y="12263"/>
                      <a:pt x="18259" y="12263"/>
                    </a:cubicBezTo>
                    <a:lnTo>
                      <a:pt x="15553" y="12263"/>
                    </a:lnTo>
                    <a:lnTo>
                      <a:pt x="15553" y="7281"/>
                    </a:lnTo>
                    <a:close/>
                    <a:moveTo>
                      <a:pt x="7423" y="16617"/>
                    </a:moveTo>
                    <a:cubicBezTo>
                      <a:pt x="8167" y="16617"/>
                      <a:pt x="8772" y="17365"/>
                      <a:pt x="8772" y="18278"/>
                    </a:cubicBezTo>
                    <a:cubicBezTo>
                      <a:pt x="8772" y="19191"/>
                      <a:pt x="8167" y="19939"/>
                      <a:pt x="7423" y="19939"/>
                    </a:cubicBezTo>
                    <a:cubicBezTo>
                      <a:pt x="6677" y="19939"/>
                      <a:pt x="6073" y="19191"/>
                      <a:pt x="6073" y="18278"/>
                    </a:cubicBezTo>
                    <a:cubicBezTo>
                      <a:pt x="6073" y="17365"/>
                      <a:pt x="6677" y="16617"/>
                      <a:pt x="7423" y="16617"/>
                    </a:cubicBezTo>
                    <a:close/>
                    <a:moveTo>
                      <a:pt x="16202" y="16617"/>
                    </a:moveTo>
                    <a:cubicBezTo>
                      <a:pt x="16943" y="16617"/>
                      <a:pt x="17551" y="17365"/>
                      <a:pt x="17551" y="18278"/>
                    </a:cubicBezTo>
                    <a:cubicBezTo>
                      <a:pt x="17551" y="19191"/>
                      <a:pt x="16943" y="19939"/>
                      <a:pt x="16202" y="19939"/>
                    </a:cubicBezTo>
                    <a:cubicBezTo>
                      <a:pt x="15454" y="19939"/>
                      <a:pt x="14852" y="19191"/>
                      <a:pt x="14852" y="18278"/>
                    </a:cubicBezTo>
                    <a:cubicBezTo>
                      <a:pt x="14852" y="17365"/>
                      <a:pt x="15454" y="16617"/>
                      <a:pt x="16202" y="166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1" name="Group 157"/>
            <p:cNvGrpSpPr/>
            <p:nvPr/>
          </p:nvGrpSpPr>
          <p:grpSpPr>
            <a:xfrm>
              <a:off x="2552695" y="1867845"/>
              <a:ext cx="3635639" cy="488596"/>
              <a:chOff x="1620551" y="2177145"/>
              <a:chExt cx="3635639" cy="488596"/>
            </a:xfrm>
          </p:grpSpPr>
          <p:sp>
            <p:nvSpPr>
              <p:cNvPr id="24" name="Rectangle 170"/>
              <p:cNvSpPr/>
              <p:nvPr/>
            </p:nvSpPr>
            <p:spPr>
              <a:xfrm>
                <a:off x="1620551" y="2177145"/>
                <a:ext cx="1252614" cy="28854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288000" tIns="0" rIns="0" bIns="0" anchor="ctr" anchorCtr="0">
                <a:normAutofit/>
              </a:bodyPr>
              <a:lstStyle/>
              <a:p>
                <a:pPr lvl="0">
                  <a:defRPr sz="1800"/>
                </a:pPr>
                <a:r>
                  <a:rPr lang="zh-CN" altLang="en-US" sz="1250" b="1" dirty="0">
                    <a:solidFill>
                      <a:schemeClr val="accent1"/>
                    </a:solidFill>
                  </a:rPr>
                  <a:t>Enter the title text</a:t>
                </a:r>
              </a:p>
            </p:txBody>
          </p:sp>
          <p:sp>
            <p:nvSpPr>
              <p:cNvPr id="25" name="Rectangle 171"/>
              <p:cNvSpPr/>
              <p:nvPr/>
            </p:nvSpPr>
            <p:spPr>
              <a:xfrm>
                <a:off x="1620551" y="2465686"/>
                <a:ext cx="3635639" cy="20005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288000" tIns="0" rIns="0" bIns="0">
                <a:normAutofit/>
              </a:bodyPr>
              <a:lstStyle/>
              <a:p>
                <a:pPr lvl="0">
                  <a:lnSpc>
                    <a:spcPct val="120000"/>
                  </a:lnSpc>
                  <a:defRPr sz="1800"/>
                </a:pPr>
                <a:r>
                  <a:rPr lang="zh-CN" altLang="en-US" sz="1000" dirty="0">
                    <a:solidFill>
                      <a:schemeClr val="dk1">
                        <a:lumMod val="100000"/>
                      </a:schemeClr>
                    </a:solidFill>
                  </a:rPr>
                  <a:t>Please replace the text content copy your content to this</a:t>
                </a:r>
              </a:p>
            </p:txBody>
          </p:sp>
        </p:grpSp>
      </p:grpSp>
      <p:grpSp>
        <p:nvGrpSpPr>
          <p:cNvPr id="79" name="千图PPT彼岸天：ID 8661124库_组合 78"/>
          <p:cNvGrpSpPr/>
          <p:nvPr>
            <p:custDataLst>
              <p:tags r:id="rId3"/>
            </p:custDataLst>
          </p:nvPr>
        </p:nvGrpSpPr>
        <p:grpSpPr>
          <a:xfrm>
            <a:off x="1974844" y="2643843"/>
            <a:ext cx="4213490" cy="583487"/>
            <a:chOff x="1974844" y="2643843"/>
            <a:chExt cx="4213490" cy="583487"/>
          </a:xfrm>
        </p:grpSpPr>
        <p:grpSp>
          <p:nvGrpSpPr>
            <p:cNvPr id="6" name="Group 152"/>
            <p:cNvGrpSpPr/>
            <p:nvPr/>
          </p:nvGrpSpPr>
          <p:grpSpPr>
            <a:xfrm>
              <a:off x="1974844" y="2649479"/>
              <a:ext cx="577851" cy="577851"/>
              <a:chOff x="0" y="0"/>
              <a:chExt cx="1155700" cy="1155700"/>
            </a:xfrm>
          </p:grpSpPr>
          <p:sp>
            <p:nvSpPr>
              <p:cNvPr id="34" name="Rectangle: Rounded Corners 180"/>
              <p:cNvSpPr/>
              <p:nvPr/>
            </p:nvSpPr>
            <p:spPr>
              <a:xfrm>
                <a:off x="0" y="0"/>
                <a:ext cx="1155700" cy="1155700"/>
              </a:xfrm>
              <a:prstGeom prst="roundRect">
                <a:avLst>
                  <a:gd name="adj" fmla="val 15000"/>
                </a:avLst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" name="Freeform: Shape 181"/>
              <p:cNvSpPr/>
              <p:nvPr/>
            </p:nvSpPr>
            <p:spPr>
              <a:xfrm>
                <a:off x="238357" y="219652"/>
                <a:ext cx="716400" cy="716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1" h="21600" extrusionOk="0">
                    <a:moveTo>
                      <a:pt x="19313" y="4353"/>
                    </a:moveTo>
                    <a:lnTo>
                      <a:pt x="16178" y="7496"/>
                    </a:lnTo>
                    <a:cubicBezTo>
                      <a:pt x="16034" y="7640"/>
                      <a:pt x="15980" y="7851"/>
                      <a:pt x="16036" y="8047"/>
                    </a:cubicBezTo>
                    <a:lnTo>
                      <a:pt x="18732" y="17470"/>
                    </a:lnTo>
                    <a:cubicBezTo>
                      <a:pt x="18788" y="17666"/>
                      <a:pt x="18734" y="17878"/>
                      <a:pt x="18590" y="18022"/>
                    </a:cubicBezTo>
                    <a:lnTo>
                      <a:pt x="17170" y="19445"/>
                    </a:lnTo>
                    <a:cubicBezTo>
                      <a:pt x="17059" y="19556"/>
                      <a:pt x="16916" y="19609"/>
                      <a:pt x="16775" y="19609"/>
                    </a:cubicBezTo>
                    <a:cubicBezTo>
                      <a:pt x="16581" y="19609"/>
                      <a:pt x="16390" y="19510"/>
                      <a:pt x="16285" y="19322"/>
                    </a:cubicBezTo>
                    <a:lnTo>
                      <a:pt x="12375" y="12317"/>
                    </a:lnTo>
                    <a:cubicBezTo>
                      <a:pt x="12271" y="12129"/>
                      <a:pt x="12079" y="12029"/>
                      <a:pt x="11886" y="12029"/>
                    </a:cubicBezTo>
                    <a:cubicBezTo>
                      <a:pt x="11744" y="12029"/>
                      <a:pt x="11602" y="12083"/>
                      <a:pt x="11491" y="12194"/>
                    </a:cubicBezTo>
                    <a:lnTo>
                      <a:pt x="8519" y="15172"/>
                    </a:lnTo>
                    <a:cubicBezTo>
                      <a:pt x="8388" y="15304"/>
                      <a:pt x="8330" y="15492"/>
                      <a:pt x="8365" y="15674"/>
                    </a:cubicBezTo>
                    <a:lnTo>
                      <a:pt x="8996" y="18989"/>
                    </a:lnTo>
                    <a:cubicBezTo>
                      <a:pt x="9031" y="19171"/>
                      <a:pt x="8973" y="19359"/>
                      <a:pt x="8842" y="19491"/>
                    </a:cubicBezTo>
                    <a:lnTo>
                      <a:pt x="8441" y="19893"/>
                    </a:lnTo>
                    <a:cubicBezTo>
                      <a:pt x="8330" y="20004"/>
                      <a:pt x="8187" y="20058"/>
                      <a:pt x="8046" y="20058"/>
                    </a:cubicBezTo>
                    <a:cubicBezTo>
                      <a:pt x="7852" y="20058"/>
                      <a:pt x="7661" y="19958"/>
                      <a:pt x="7556" y="19770"/>
                    </a:cubicBezTo>
                    <a:lnTo>
                      <a:pt x="5577" y="16226"/>
                    </a:lnTo>
                    <a:cubicBezTo>
                      <a:pt x="5526" y="16136"/>
                      <a:pt x="5452" y="16061"/>
                      <a:pt x="5362" y="16010"/>
                    </a:cubicBezTo>
                    <a:lnTo>
                      <a:pt x="1826" y="14027"/>
                    </a:lnTo>
                    <a:cubicBezTo>
                      <a:pt x="1502" y="13845"/>
                      <a:pt x="1441" y="13403"/>
                      <a:pt x="1703" y="13141"/>
                    </a:cubicBezTo>
                    <a:lnTo>
                      <a:pt x="2105" y="12738"/>
                    </a:lnTo>
                    <a:cubicBezTo>
                      <a:pt x="2211" y="12632"/>
                      <a:pt x="2354" y="12574"/>
                      <a:pt x="2501" y="12574"/>
                    </a:cubicBezTo>
                    <a:cubicBezTo>
                      <a:pt x="2536" y="12574"/>
                      <a:pt x="2571" y="12577"/>
                      <a:pt x="2606" y="12584"/>
                    </a:cubicBezTo>
                    <a:lnTo>
                      <a:pt x="5913" y="13216"/>
                    </a:lnTo>
                    <a:cubicBezTo>
                      <a:pt x="5948" y="13223"/>
                      <a:pt x="5983" y="13226"/>
                      <a:pt x="6018" y="13226"/>
                    </a:cubicBezTo>
                    <a:cubicBezTo>
                      <a:pt x="6165" y="13226"/>
                      <a:pt x="6308" y="13168"/>
                      <a:pt x="6414" y="13062"/>
                    </a:cubicBezTo>
                    <a:lnTo>
                      <a:pt x="9385" y="10083"/>
                    </a:lnTo>
                    <a:cubicBezTo>
                      <a:pt x="9648" y="9820"/>
                      <a:pt x="9587" y="9379"/>
                      <a:pt x="9263" y="9197"/>
                    </a:cubicBezTo>
                    <a:lnTo>
                      <a:pt x="2273" y="5278"/>
                    </a:lnTo>
                    <a:cubicBezTo>
                      <a:pt x="1949" y="5097"/>
                      <a:pt x="1888" y="4655"/>
                      <a:pt x="2150" y="4392"/>
                    </a:cubicBezTo>
                    <a:lnTo>
                      <a:pt x="3571" y="2968"/>
                    </a:lnTo>
                    <a:cubicBezTo>
                      <a:pt x="3677" y="2862"/>
                      <a:pt x="3820" y="2804"/>
                      <a:pt x="3966" y="2804"/>
                    </a:cubicBezTo>
                    <a:cubicBezTo>
                      <a:pt x="4018" y="2804"/>
                      <a:pt x="4070" y="2811"/>
                      <a:pt x="4121" y="2826"/>
                    </a:cubicBezTo>
                    <a:lnTo>
                      <a:pt x="13523" y="5528"/>
                    </a:lnTo>
                    <a:cubicBezTo>
                      <a:pt x="13574" y="5543"/>
                      <a:pt x="13625" y="5550"/>
                      <a:pt x="13677" y="5550"/>
                    </a:cubicBezTo>
                    <a:cubicBezTo>
                      <a:pt x="13823" y="5550"/>
                      <a:pt x="13966" y="5493"/>
                      <a:pt x="14073" y="5386"/>
                    </a:cubicBezTo>
                    <a:lnTo>
                      <a:pt x="17208" y="2243"/>
                    </a:lnTo>
                    <a:cubicBezTo>
                      <a:pt x="17593" y="1857"/>
                      <a:pt x="18321" y="1542"/>
                      <a:pt x="18937" y="1542"/>
                    </a:cubicBezTo>
                    <a:cubicBezTo>
                      <a:pt x="19252" y="1542"/>
                      <a:pt x="19538" y="1624"/>
                      <a:pt x="19734" y="1821"/>
                    </a:cubicBezTo>
                    <a:cubicBezTo>
                      <a:pt x="20316" y="2404"/>
                      <a:pt x="19895" y="3770"/>
                      <a:pt x="19313" y="4353"/>
                    </a:cubicBezTo>
                    <a:cubicBezTo>
                      <a:pt x="19313" y="4353"/>
                      <a:pt x="19313" y="4353"/>
                      <a:pt x="19313" y="4353"/>
                    </a:cubicBezTo>
                    <a:close/>
                    <a:moveTo>
                      <a:pt x="20822" y="731"/>
                    </a:moveTo>
                    <a:cubicBezTo>
                      <a:pt x="20557" y="465"/>
                      <a:pt x="20235" y="268"/>
                      <a:pt x="19866" y="145"/>
                    </a:cubicBezTo>
                    <a:cubicBezTo>
                      <a:pt x="19578" y="49"/>
                      <a:pt x="19266" y="0"/>
                      <a:pt x="18937" y="0"/>
                    </a:cubicBezTo>
                    <a:cubicBezTo>
                      <a:pt x="18441" y="0"/>
                      <a:pt x="17909" y="111"/>
                      <a:pt x="17399" y="322"/>
                    </a:cubicBezTo>
                    <a:cubicBezTo>
                      <a:pt x="16897" y="530"/>
                      <a:pt x="16455" y="817"/>
                      <a:pt x="16120" y="1153"/>
                    </a:cubicBezTo>
                    <a:lnTo>
                      <a:pt x="13392" y="3887"/>
                    </a:lnTo>
                    <a:lnTo>
                      <a:pt x="4545" y="1343"/>
                    </a:lnTo>
                    <a:cubicBezTo>
                      <a:pt x="4357" y="1289"/>
                      <a:pt x="4162" y="1262"/>
                      <a:pt x="3966" y="1262"/>
                    </a:cubicBezTo>
                    <a:cubicBezTo>
                      <a:pt x="3691" y="1262"/>
                      <a:pt x="3423" y="1315"/>
                      <a:pt x="3169" y="1420"/>
                    </a:cubicBezTo>
                    <a:cubicBezTo>
                      <a:pt x="2911" y="1526"/>
                      <a:pt x="2680" y="1680"/>
                      <a:pt x="2482" y="1878"/>
                    </a:cubicBezTo>
                    <a:lnTo>
                      <a:pt x="1062" y="3301"/>
                    </a:lnTo>
                    <a:cubicBezTo>
                      <a:pt x="828" y="3536"/>
                      <a:pt x="650" y="3827"/>
                      <a:pt x="549" y="4142"/>
                    </a:cubicBezTo>
                    <a:cubicBezTo>
                      <a:pt x="452" y="4442"/>
                      <a:pt x="424" y="4765"/>
                      <a:pt x="467" y="5077"/>
                    </a:cubicBezTo>
                    <a:cubicBezTo>
                      <a:pt x="511" y="5389"/>
                      <a:pt x="625" y="5693"/>
                      <a:pt x="799" y="5955"/>
                    </a:cubicBezTo>
                    <a:cubicBezTo>
                      <a:pt x="982" y="6230"/>
                      <a:pt x="1232" y="6462"/>
                      <a:pt x="1522" y="6624"/>
                    </a:cubicBezTo>
                    <a:lnTo>
                      <a:pt x="7382" y="9910"/>
                    </a:lnTo>
                    <a:lnTo>
                      <a:pt x="5692" y="11604"/>
                    </a:lnTo>
                    <a:lnTo>
                      <a:pt x="2894" y="11069"/>
                    </a:lnTo>
                    <a:cubicBezTo>
                      <a:pt x="2765" y="11044"/>
                      <a:pt x="2632" y="11031"/>
                      <a:pt x="2501" y="11031"/>
                    </a:cubicBezTo>
                    <a:cubicBezTo>
                      <a:pt x="2225" y="11031"/>
                      <a:pt x="1956" y="11085"/>
                      <a:pt x="1701" y="11190"/>
                    </a:cubicBezTo>
                    <a:cubicBezTo>
                      <a:pt x="1444" y="11296"/>
                      <a:pt x="1213" y="11450"/>
                      <a:pt x="1017" y="11647"/>
                    </a:cubicBezTo>
                    <a:lnTo>
                      <a:pt x="615" y="12050"/>
                    </a:lnTo>
                    <a:cubicBezTo>
                      <a:pt x="380" y="12285"/>
                      <a:pt x="203" y="12576"/>
                      <a:pt x="101" y="12891"/>
                    </a:cubicBezTo>
                    <a:cubicBezTo>
                      <a:pt x="5" y="13191"/>
                      <a:pt x="-23" y="13513"/>
                      <a:pt x="20" y="13826"/>
                    </a:cubicBezTo>
                    <a:cubicBezTo>
                      <a:pt x="63" y="14138"/>
                      <a:pt x="178" y="14441"/>
                      <a:pt x="352" y="14703"/>
                    </a:cubicBezTo>
                    <a:cubicBezTo>
                      <a:pt x="535" y="14979"/>
                      <a:pt x="785" y="15210"/>
                      <a:pt x="1074" y="15373"/>
                    </a:cubicBezTo>
                    <a:lnTo>
                      <a:pt x="4369" y="17221"/>
                    </a:lnTo>
                    <a:lnTo>
                      <a:pt x="6213" y="20524"/>
                    </a:lnTo>
                    <a:cubicBezTo>
                      <a:pt x="6584" y="21188"/>
                      <a:pt x="7286" y="21600"/>
                      <a:pt x="8046" y="21600"/>
                    </a:cubicBezTo>
                    <a:cubicBezTo>
                      <a:pt x="8606" y="21600"/>
                      <a:pt x="9132" y="21381"/>
                      <a:pt x="9529" y="20984"/>
                    </a:cubicBezTo>
                    <a:lnTo>
                      <a:pt x="9930" y="20581"/>
                    </a:lnTo>
                    <a:cubicBezTo>
                      <a:pt x="10422" y="20088"/>
                      <a:pt x="10638" y="19385"/>
                      <a:pt x="10508" y="18700"/>
                    </a:cubicBezTo>
                    <a:lnTo>
                      <a:pt x="9974" y="15896"/>
                    </a:lnTo>
                    <a:lnTo>
                      <a:pt x="11664" y="14201"/>
                    </a:lnTo>
                    <a:lnTo>
                      <a:pt x="14942" y="20075"/>
                    </a:lnTo>
                    <a:cubicBezTo>
                      <a:pt x="15313" y="20739"/>
                      <a:pt x="16015" y="21152"/>
                      <a:pt x="16775" y="21152"/>
                    </a:cubicBezTo>
                    <a:cubicBezTo>
                      <a:pt x="17335" y="21152"/>
                      <a:pt x="17861" y="20933"/>
                      <a:pt x="18258" y="20536"/>
                    </a:cubicBezTo>
                    <a:lnTo>
                      <a:pt x="19678" y="19113"/>
                    </a:lnTo>
                    <a:cubicBezTo>
                      <a:pt x="20217" y="18572"/>
                      <a:pt x="20422" y="17780"/>
                      <a:pt x="20211" y="17045"/>
                    </a:cubicBezTo>
                    <a:lnTo>
                      <a:pt x="17674" y="8178"/>
                    </a:lnTo>
                    <a:lnTo>
                      <a:pt x="20402" y="5443"/>
                    </a:lnTo>
                    <a:cubicBezTo>
                      <a:pt x="20900" y="4943"/>
                      <a:pt x="21298" y="4185"/>
                      <a:pt x="21464" y="3413"/>
                    </a:cubicBezTo>
                    <a:cubicBezTo>
                      <a:pt x="21559" y="2971"/>
                      <a:pt x="21577" y="2546"/>
                      <a:pt x="21517" y="2149"/>
                    </a:cubicBezTo>
                    <a:cubicBezTo>
                      <a:pt x="21432" y="1592"/>
                      <a:pt x="21192" y="1102"/>
                      <a:pt x="20822" y="731"/>
                    </a:cubicBezTo>
                    <a:cubicBezTo>
                      <a:pt x="20822" y="731"/>
                      <a:pt x="20822" y="731"/>
                      <a:pt x="20822" y="7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2" name="Group 158"/>
            <p:cNvGrpSpPr/>
            <p:nvPr/>
          </p:nvGrpSpPr>
          <p:grpSpPr>
            <a:xfrm>
              <a:off x="2552695" y="2643843"/>
              <a:ext cx="3635639" cy="488596"/>
              <a:chOff x="1620551" y="2177145"/>
              <a:chExt cx="3635639" cy="488596"/>
            </a:xfrm>
          </p:grpSpPr>
          <p:sp>
            <p:nvSpPr>
              <p:cNvPr id="22" name="Rectangle 168"/>
              <p:cNvSpPr/>
              <p:nvPr/>
            </p:nvSpPr>
            <p:spPr>
              <a:xfrm>
                <a:off x="1620551" y="2177145"/>
                <a:ext cx="1252614" cy="28854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288000" tIns="0" rIns="0" bIns="0" anchor="ctr" anchorCtr="0">
                <a:normAutofit/>
              </a:bodyPr>
              <a:lstStyle/>
              <a:p>
                <a:pPr lvl="0">
                  <a:defRPr sz="1800"/>
                </a:pPr>
                <a:r>
                  <a:rPr lang="zh-CN" altLang="en-US" sz="1250" b="1" dirty="0">
                    <a:solidFill>
                      <a:schemeClr val="accent2">
                        <a:lumMod val="100000"/>
                      </a:schemeClr>
                    </a:solidFill>
                  </a:rPr>
                  <a:t>Enter the title text</a:t>
                </a:r>
              </a:p>
            </p:txBody>
          </p:sp>
          <p:sp>
            <p:nvSpPr>
              <p:cNvPr id="23" name="Rectangle 169"/>
              <p:cNvSpPr/>
              <p:nvPr/>
            </p:nvSpPr>
            <p:spPr>
              <a:xfrm>
                <a:off x="1620551" y="2465686"/>
                <a:ext cx="3635639" cy="20005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288000" tIns="0" rIns="0" bIns="0">
                <a:normAutofit/>
              </a:bodyPr>
              <a:lstStyle/>
              <a:p>
                <a:pPr lvl="0">
                  <a:lnSpc>
                    <a:spcPct val="120000"/>
                  </a:lnSpc>
                  <a:defRPr sz="1800"/>
                </a:pPr>
                <a:r>
                  <a:rPr lang="zh-CN" altLang="en-US" sz="1000" dirty="0">
                    <a:solidFill>
                      <a:schemeClr val="dk1">
                        <a:lumMod val="100000"/>
                      </a:schemeClr>
                    </a:solidFill>
                  </a:rPr>
                  <a:t>Please replace the text content copy your content to this</a:t>
                </a:r>
              </a:p>
            </p:txBody>
          </p:sp>
        </p:grpSp>
      </p:grpSp>
      <p:grpSp>
        <p:nvGrpSpPr>
          <p:cNvPr id="80" name="千图PPT彼岸天：ID 8661124库_组合 79"/>
          <p:cNvGrpSpPr/>
          <p:nvPr>
            <p:custDataLst>
              <p:tags r:id="rId4"/>
            </p:custDataLst>
          </p:nvPr>
        </p:nvGrpSpPr>
        <p:grpSpPr>
          <a:xfrm>
            <a:off x="1974844" y="3442028"/>
            <a:ext cx="4213490" cy="577851"/>
            <a:chOff x="1974844" y="3442028"/>
            <a:chExt cx="4213490" cy="577851"/>
          </a:xfrm>
        </p:grpSpPr>
        <p:grpSp>
          <p:nvGrpSpPr>
            <p:cNvPr id="9" name="Group 155"/>
            <p:cNvGrpSpPr/>
            <p:nvPr/>
          </p:nvGrpSpPr>
          <p:grpSpPr>
            <a:xfrm>
              <a:off x="1974844" y="3442028"/>
              <a:ext cx="577851" cy="577851"/>
              <a:chOff x="0" y="0"/>
              <a:chExt cx="1155700" cy="1155700"/>
            </a:xfrm>
          </p:grpSpPr>
          <p:sp>
            <p:nvSpPr>
              <p:cNvPr id="28" name="Rectangle: Rounded Corners 174"/>
              <p:cNvSpPr/>
              <p:nvPr/>
            </p:nvSpPr>
            <p:spPr>
              <a:xfrm>
                <a:off x="0" y="0"/>
                <a:ext cx="1155700" cy="1155700"/>
              </a:xfrm>
              <a:prstGeom prst="roundRect">
                <a:avLst>
                  <a:gd name="adj" fmla="val 15000"/>
                </a:avLst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" name="Freeform: Shape 175"/>
              <p:cNvSpPr/>
              <p:nvPr/>
            </p:nvSpPr>
            <p:spPr>
              <a:xfrm>
                <a:off x="183806" y="229985"/>
                <a:ext cx="825501" cy="650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2" h="21600" extrusionOk="0">
                    <a:moveTo>
                      <a:pt x="4687" y="0"/>
                    </a:moveTo>
                    <a:cubicBezTo>
                      <a:pt x="4388" y="0"/>
                      <a:pt x="4151" y="312"/>
                      <a:pt x="4151" y="692"/>
                    </a:cubicBezTo>
                    <a:lnTo>
                      <a:pt x="4151" y="2973"/>
                    </a:lnTo>
                    <a:lnTo>
                      <a:pt x="1922" y="2973"/>
                    </a:lnTo>
                    <a:cubicBezTo>
                      <a:pt x="1624" y="2973"/>
                      <a:pt x="1385" y="3276"/>
                      <a:pt x="1385" y="3655"/>
                    </a:cubicBezTo>
                    <a:lnTo>
                      <a:pt x="1385" y="6952"/>
                    </a:lnTo>
                    <a:lnTo>
                      <a:pt x="539" y="6952"/>
                    </a:lnTo>
                    <a:cubicBezTo>
                      <a:pt x="371" y="6952"/>
                      <a:pt x="218" y="7053"/>
                      <a:pt x="116" y="7221"/>
                    </a:cubicBezTo>
                    <a:cubicBezTo>
                      <a:pt x="13" y="7389"/>
                      <a:pt x="-25" y="7608"/>
                      <a:pt x="17" y="7814"/>
                    </a:cubicBezTo>
                    <a:lnTo>
                      <a:pt x="1844" y="16813"/>
                    </a:lnTo>
                    <a:cubicBezTo>
                      <a:pt x="1891" y="17045"/>
                      <a:pt x="2030" y="17228"/>
                      <a:pt x="2211" y="17298"/>
                    </a:cubicBezTo>
                    <a:cubicBezTo>
                      <a:pt x="2642" y="17465"/>
                      <a:pt x="2944" y="17745"/>
                      <a:pt x="3212" y="17999"/>
                    </a:cubicBezTo>
                    <a:cubicBezTo>
                      <a:pt x="3604" y="18368"/>
                      <a:pt x="3943" y="18690"/>
                      <a:pt x="4652" y="18690"/>
                    </a:cubicBezTo>
                    <a:cubicBezTo>
                      <a:pt x="5361" y="18690"/>
                      <a:pt x="5699" y="18368"/>
                      <a:pt x="6091" y="17999"/>
                    </a:cubicBezTo>
                    <a:cubicBezTo>
                      <a:pt x="6514" y="17600"/>
                      <a:pt x="6994" y="17145"/>
                      <a:pt x="7918" y="17145"/>
                    </a:cubicBezTo>
                    <a:cubicBezTo>
                      <a:pt x="8840" y="17145"/>
                      <a:pt x="9315" y="17600"/>
                      <a:pt x="9738" y="17999"/>
                    </a:cubicBezTo>
                    <a:cubicBezTo>
                      <a:pt x="10130" y="18368"/>
                      <a:pt x="10467" y="18690"/>
                      <a:pt x="11177" y="18690"/>
                    </a:cubicBezTo>
                    <a:cubicBezTo>
                      <a:pt x="11887" y="18690"/>
                      <a:pt x="12231" y="18368"/>
                      <a:pt x="12623" y="17999"/>
                    </a:cubicBezTo>
                    <a:cubicBezTo>
                      <a:pt x="13046" y="17600"/>
                      <a:pt x="13519" y="17145"/>
                      <a:pt x="14443" y="17145"/>
                    </a:cubicBezTo>
                    <a:cubicBezTo>
                      <a:pt x="14876" y="17145"/>
                      <a:pt x="15253" y="17251"/>
                      <a:pt x="15600" y="17460"/>
                    </a:cubicBezTo>
                    <a:cubicBezTo>
                      <a:pt x="15836" y="17602"/>
                      <a:pt x="16125" y="17506"/>
                      <a:pt x="16277" y="17235"/>
                    </a:cubicBezTo>
                    <a:lnTo>
                      <a:pt x="21441" y="8038"/>
                    </a:lnTo>
                    <a:cubicBezTo>
                      <a:pt x="21558" y="7829"/>
                      <a:pt x="21575" y="7558"/>
                      <a:pt x="21483" y="7329"/>
                    </a:cubicBezTo>
                    <a:cubicBezTo>
                      <a:pt x="21390" y="7099"/>
                      <a:pt x="21205" y="6952"/>
                      <a:pt x="21003" y="6952"/>
                    </a:cubicBezTo>
                    <a:lnTo>
                      <a:pt x="16884" y="6952"/>
                    </a:lnTo>
                    <a:lnTo>
                      <a:pt x="15861" y="3422"/>
                    </a:lnTo>
                    <a:cubicBezTo>
                      <a:pt x="15783" y="3152"/>
                      <a:pt x="15579" y="2973"/>
                      <a:pt x="15353" y="2973"/>
                    </a:cubicBezTo>
                    <a:lnTo>
                      <a:pt x="8341" y="2973"/>
                    </a:lnTo>
                    <a:lnTo>
                      <a:pt x="7706" y="476"/>
                    </a:lnTo>
                    <a:cubicBezTo>
                      <a:pt x="7634" y="193"/>
                      <a:pt x="7425" y="0"/>
                      <a:pt x="7191" y="0"/>
                    </a:cubicBezTo>
                    <a:lnTo>
                      <a:pt x="4687" y="0"/>
                    </a:lnTo>
                    <a:close/>
                    <a:moveTo>
                      <a:pt x="5230" y="1374"/>
                    </a:moveTo>
                    <a:cubicBezTo>
                      <a:pt x="5230" y="1374"/>
                      <a:pt x="6803" y="1374"/>
                      <a:pt x="6803" y="1374"/>
                    </a:cubicBezTo>
                    <a:lnTo>
                      <a:pt x="7212" y="2973"/>
                    </a:lnTo>
                    <a:lnTo>
                      <a:pt x="5230" y="2973"/>
                    </a:lnTo>
                    <a:lnTo>
                      <a:pt x="5230" y="1374"/>
                    </a:lnTo>
                    <a:close/>
                    <a:moveTo>
                      <a:pt x="2465" y="4347"/>
                    </a:moveTo>
                    <a:cubicBezTo>
                      <a:pt x="2465" y="4347"/>
                      <a:pt x="4292" y="4347"/>
                      <a:pt x="4292" y="4347"/>
                    </a:cubicBezTo>
                    <a:lnTo>
                      <a:pt x="14979" y="4347"/>
                    </a:lnTo>
                    <a:lnTo>
                      <a:pt x="15734" y="6952"/>
                    </a:lnTo>
                    <a:lnTo>
                      <a:pt x="2465" y="6952"/>
                    </a:lnTo>
                    <a:lnTo>
                      <a:pt x="2465" y="4347"/>
                    </a:lnTo>
                    <a:close/>
                    <a:moveTo>
                      <a:pt x="1237" y="8326"/>
                    </a:moveTo>
                    <a:lnTo>
                      <a:pt x="19952" y="8326"/>
                    </a:lnTo>
                    <a:cubicBezTo>
                      <a:pt x="19952" y="8326"/>
                      <a:pt x="15642" y="16005"/>
                      <a:pt x="15642" y="16005"/>
                    </a:cubicBezTo>
                    <a:cubicBezTo>
                      <a:pt x="15270" y="15852"/>
                      <a:pt x="14871" y="15771"/>
                      <a:pt x="14443" y="15771"/>
                    </a:cubicBezTo>
                    <a:cubicBezTo>
                      <a:pt x="13163" y="15771"/>
                      <a:pt x="12447" y="16447"/>
                      <a:pt x="11974" y="16894"/>
                    </a:cubicBezTo>
                    <a:cubicBezTo>
                      <a:pt x="11633" y="17215"/>
                      <a:pt x="11530" y="17316"/>
                      <a:pt x="11177" y="17316"/>
                    </a:cubicBezTo>
                    <a:cubicBezTo>
                      <a:pt x="10824" y="17316"/>
                      <a:pt x="10721" y="17215"/>
                      <a:pt x="10380" y="16894"/>
                    </a:cubicBezTo>
                    <a:cubicBezTo>
                      <a:pt x="9907" y="16447"/>
                      <a:pt x="9196" y="15771"/>
                      <a:pt x="7918" y="15771"/>
                    </a:cubicBezTo>
                    <a:cubicBezTo>
                      <a:pt x="6638" y="15771"/>
                      <a:pt x="5923" y="16447"/>
                      <a:pt x="5449" y="16894"/>
                    </a:cubicBezTo>
                    <a:cubicBezTo>
                      <a:pt x="5108" y="17215"/>
                      <a:pt x="5004" y="17316"/>
                      <a:pt x="4652" y="17316"/>
                    </a:cubicBezTo>
                    <a:cubicBezTo>
                      <a:pt x="4298" y="17316"/>
                      <a:pt x="4195" y="17215"/>
                      <a:pt x="3854" y="16894"/>
                    </a:cubicBezTo>
                    <a:cubicBezTo>
                      <a:pt x="3601" y="16656"/>
                      <a:pt x="3272" y="16347"/>
                      <a:pt x="2817" y="16112"/>
                    </a:cubicBezTo>
                    <a:lnTo>
                      <a:pt x="1237" y="8326"/>
                    </a:lnTo>
                    <a:close/>
                    <a:moveTo>
                      <a:pt x="1442" y="18681"/>
                    </a:moveTo>
                    <a:cubicBezTo>
                      <a:pt x="1144" y="18681"/>
                      <a:pt x="906" y="18993"/>
                      <a:pt x="906" y="19373"/>
                    </a:cubicBezTo>
                    <a:cubicBezTo>
                      <a:pt x="906" y="19752"/>
                      <a:pt x="1144" y="20055"/>
                      <a:pt x="1442" y="20055"/>
                    </a:cubicBezTo>
                    <a:cubicBezTo>
                      <a:pt x="2365" y="20055"/>
                      <a:pt x="2846" y="20510"/>
                      <a:pt x="3269" y="20908"/>
                    </a:cubicBezTo>
                    <a:cubicBezTo>
                      <a:pt x="3660" y="21278"/>
                      <a:pt x="3999" y="21600"/>
                      <a:pt x="4708" y="21600"/>
                    </a:cubicBezTo>
                    <a:cubicBezTo>
                      <a:pt x="5417" y="21600"/>
                      <a:pt x="5755" y="21278"/>
                      <a:pt x="6147" y="20908"/>
                    </a:cubicBezTo>
                    <a:cubicBezTo>
                      <a:pt x="6570" y="20510"/>
                      <a:pt x="7051" y="20055"/>
                      <a:pt x="7974" y="20055"/>
                    </a:cubicBezTo>
                    <a:cubicBezTo>
                      <a:pt x="8897" y="20055"/>
                      <a:pt x="9378" y="20510"/>
                      <a:pt x="9801" y="20908"/>
                    </a:cubicBezTo>
                    <a:cubicBezTo>
                      <a:pt x="10193" y="21278"/>
                      <a:pt x="10530" y="21600"/>
                      <a:pt x="11240" y="21600"/>
                    </a:cubicBezTo>
                    <a:cubicBezTo>
                      <a:pt x="11949" y="21600"/>
                      <a:pt x="12287" y="21278"/>
                      <a:pt x="12679" y="20908"/>
                    </a:cubicBezTo>
                    <a:cubicBezTo>
                      <a:pt x="13102" y="20510"/>
                      <a:pt x="13577" y="20055"/>
                      <a:pt x="14499" y="20055"/>
                    </a:cubicBezTo>
                    <a:cubicBezTo>
                      <a:pt x="15423" y="20055"/>
                      <a:pt x="15904" y="20510"/>
                      <a:pt x="16326" y="20908"/>
                    </a:cubicBezTo>
                    <a:cubicBezTo>
                      <a:pt x="16718" y="21278"/>
                      <a:pt x="17056" y="21600"/>
                      <a:pt x="17765" y="21600"/>
                    </a:cubicBezTo>
                    <a:cubicBezTo>
                      <a:pt x="18063" y="21600"/>
                      <a:pt x="18309" y="21288"/>
                      <a:pt x="18309" y="20908"/>
                    </a:cubicBezTo>
                    <a:cubicBezTo>
                      <a:pt x="18309" y="20529"/>
                      <a:pt x="18063" y="20226"/>
                      <a:pt x="17765" y="20226"/>
                    </a:cubicBezTo>
                    <a:cubicBezTo>
                      <a:pt x="17412" y="20226"/>
                      <a:pt x="17309" y="20125"/>
                      <a:pt x="16968" y="19804"/>
                    </a:cubicBezTo>
                    <a:cubicBezTo>
                      <a:pt x="16494" y="19357"/>
                      <a:pt x="15779" y="18681"/>
                      <a:pt x="14499" y="18681"/>
                    </a:cubicBezTo>
                    <a:cubicBezTo>
                      <a:pt x="13221" y="18681"/>
                      <a:pt x="12510" y="19357"/>
                      <a:pt x="12037" y="19804"/>
                    </a:cubicBezTo>
                    <a:cubicBezTo>
                      <a:pt x="11697" y="20125"/>
                      <a:pt x="11593" y="20226"/>
                      <a:pt x="11240" y="20226"/>
                    </a:cubicBezTo>
                    <a:cubicBezTo>
                      <a:pt x="10887" y="20226"/>
                      <a:pt x="10785" y="20125"/>
                      <a:pt x="10443" y="19804"/>
                    </a:cubicBezTo>
                    <a:cubicBezTo>
                      <a:pt x="9970" y="19357"/>
                      <a:pt x="9253" y="18681"/>
                      <a:pt x="7974" y="18681"/>
                    </a:cubicBezTo>
                    <a:cubicBezTo>
                      <a:pt x="6695" y="18681"/>
                      <a:pt x="5978" y="19357"/>
                      <a:pt x="5505" y="19804"/>
                    </a:cubicBezTo>
                    <a:cubicBezTo>
                      <a:pt x="5164" y="20125"/>
                      <a:pt x="5061" y="20226"/>
                      <a:pt x="4708" y="20226"/>
                    </a:cubicBezTo>
                    <a:cubicBezTo>
                      <a:pt x="4355" y="20226"/>
                      <a:pt x="4252" y="20125"/>
                      <a:pt x="3911" y="19804"/>
                    </a:cubicBezTo>
                    <a:cubicBezTo>
                      <a:pt x="3438" y="19357"/>
                      <a:pt x="2721" y="18681"/>
                      <a:pt x="1442" y="186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3" name="Group 159"/>
            <p:cNvGrpSpPr/>
            <p:nvPr/>
          </p:nvGrpSpPr>
          <p:grpSpPr>
            <a:xfrm>
              <a:off x="2552695" y="3459196"/>
              <a:ext cx="3635639" cy="488596"/>
              <a:chOff x="1620551" y="2177145"/>
              <a:chExt cx="3635639" cy="488596"/>
            </a:xfrm>
          </p:grpSpPr>
          <p:sp>
            <p:nvSpPr>
              <p:cNvPr id="20" name="Rectangle 166"/>
              <p:cNvSpPr/>
              <p:nvPr/>
            </p:nvSpPr>
            <p:spPr>
              <a:xfrm>
                <a:off x="1620551" y="2177145"/>
                <a:ext cx="1252614" cy="28854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288000" tIns="0" rIns="0" bIns="0" anchor="ctr" anchorCtr="0">
                <a:normAutofit/>
              </a:bodyPr>
              <a:lstStyle/>
              <a:p>
                <a:pPr lvl="0">
                  <a:defRPr sz="1800"/>
                </a:pPr>
                <a:r>
                  <a:rPr lang="zh-CN" altLang="en-US" sz="1250" b="1" dirty="0">
                    <a:solidFill>
                      <a:schemeClr val="accent3">
                        <a:lumMod val="100000"/>
                      </a:schemeClr>
                    </a:solidFill>
                  </a:rPr>
                  <a:t>Enter the title text</a:t>
                </a:r>
              </a:p>
            </p:txBody>
          </p:sp>
          <p:sp>
            <p:nvSpPr>
              <p:cNvPr id="21" name="Rectangle 167"/>
              <p:cNvSpPr/>
              <p:nvPr/>
            </p:nvSpPr>
            <p:spPr>
              <a:xfrm>
                <a:off x="1620551" y="2465686"/>
                <a:ext cx="3635639" cy="20005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288000" tIns="0" rIns="0" bIns="0">
                <a:normAutofit/>
              </a:bodyPr>
              <a:lstStyle/>
              <a:p>
                <a:pPr lvl="0">
                  <a:lnSpc>
                    <a:spcPct val="120000"/>
                  </a:lnSpc>
                  <a:defRPr sz="1800"/>
                </a:pPr>
                <a:r>
                  <a:rPr lang="zh-CN" altLang="en-US" sz="1000" dirty="0">
                    <a:solidFill>
                      <a:schemeClr val="dk1">
                        <a:lumMod val="100000"/>
                      </a:schemeClr>
                    </a:solidFill>
                  </a:rPr>
                  <a:t>Please replace the text content copy your content to this</a:t>
                </a:r>
              </a:p>
            </p:txBody>
          </p:sp>
        </p:grpSp>
      </p:grpSp>
      <p:grpSp>
        <p:nvGrpSpPr>
          <p:cNvPr id="81" name="千图PPT彼岸天：ID 8661124库_组合 80"/>
          <p:cNvGrpSpPr/>
          <p:nvPr>
            <p:custDataLst>
              <p:tags r:id="rId5"/>
            </p:custDataLst>
          </p:nvPr>
        </p:nvGrpSpPr>
        <p:grpSpPr>
          <a:xfrm>
            <a:off x="1974844" y="4234577"/>
            <a:ext cx="4213490" cy="577851"/>
            <a:chOff x="1974844" y="4234577"/>
            <a:chExt cx="4213490" cy="577851"/>
          </a:xfrm>
        </p:grpSpPr>
        <p:grpSp>
          <p:nvGrpSpPr>
            <p:cNvPr id="8" name="Group 154"/>
            <p:cNvGrpSpPr/>
            <p:nvPr/>
          </p:nvGrpSpPr>
          <p:grpSpPr>
            <a:xfrm>
              <a:off x="1974844" y="4234577"/>
              <a:ext cx="577851" cy="577851"/>
              <a:chOff x="0" y="0"/>
              <a:chExt cx="1155700" cy="1155700"/>
            </a:xfrm>
          </p:grpSpPr>
          <p:sp>
            <p:nvSpPr>
              <p:cNvPr id="30" name="Rectangle: Rounded Corners 176"/>
              <p:cNvSpPr/>
              <p:nvPr/>
            </p:nvSpPr>
            <p:spPr>
              <a:xfrm>
                <a:off x="0" y="0"/>
                <a:ext cx="1155700" cy="1155700"/>
              </a:xfrm>
              <a:prstGeom prst="roundRect">
                <a:avLst>
                  <a:gd name="adj" fmla="val 15000"/>
                </a:avLst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" name="Freeform: Shape 177"/>
              <p:cNvSpPr/>
              <p:nvPr/>
            </p:nvSpPr>
            <p:spPr>
              <a:xfrm>
                <a:off x="262400" y="165671"/>
                <a:ext cx="668314" cy="8477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003" y="6729"/>
                    </a:moveTo>
                    <a:cubicBezTo>
                      <a:pt x="17891" y="6790"/>
                      <a:pt x="17842" y="6883"/>
                      <a:pt x="17842" y="6994"/>
                    </a:cubicBezTo>
                    <a:cubicBezTo>
                      <a:pt x="17842" y="7080"/>
                      <a:pt x="17901" y="7139"/>
                      <a:pt x="18015" y="7191"/>
                    </a:cubicBezTo>
                    <a:cubicBezTo>
                      <a:pt x="18122" y="7230"/>
                      <a:pt x="18344" y="7284"/>
                      <a:pt x="18697" y="7352"/>
                    </a:cubicBezTo>
                    <a:cubicBezTo>
                      <a:pt x="19207" y="7434"/>
                      <a:pt x="19552" y="7540"/>
                      <a:pt x="19715" y="7661"/>
                    </a:cubicBezTo>
                    <a:cubicBezTo>
                      <a:pt x="19899" y="7775"/>
                      <a:pt x="19976" y="7963"/>
                      <a:pt x="19976" y="8220"/>
                    </a:cubicBezTo>
                    <a:cubicBezTo>
                      <a:pt x="19976" y="8479"/>
                      <a:pt x="19851" y="8684"/>
                      <a:pt x="19591" y="8842"/>
                    </a:cubicBezTo>
                    <a:cubicBezTo>
                      <a:pt x="19332" y="8993"/>
                      <a:pt x="18985" y="9069"/>
                      <a:pt x="18546" y="9069"/>
                    </a:cubicBezTo>
                    <a:cubicBezTo>
                      <a:pt x="18091" y="9069"/>
                      <a:pt x="17748" y="8987"/>
                      <a:pt x="17505" y="8826"/>
                    </a:cubicBezTo>
                    <a:cubicBezTo>
                      <a:pt x="17256" y="8660"/>
                      <a:pt x="17122" y="8433"/>
                      <a:pt x="17105" y="8130"/>
                    </a:cubicBezTo>
                    <a:lnTo>
                      <a:pt x="17814" y="8130"/>
                    </a:lnTo>
                    <a:cubicBezTo>
                      <a:pt x="17814" y="8283"/>
                      <a:pt x="17879" y="8395"/>
                      <a:pt x="18015" y="8471"/>
                    </a:cubicBezTo>
                    <a:cubicBezTo>
                      <a:pt x="18132" y="8553"/>
                      <a:pt x="18312" y="8592"/>
                      <a:pt x="18546" y="8592"/>
                    </a:cubicBezTo>
                    <a:cubicBezTo>
                      <a:pt x="18773" y="8592"/>
                      <a:pt x="18957" y="8562"/>
                      <a:pt x="19091" y="8501"/>
                    </a:cubicBezTo>
                    <a:cubicBezTo>
                      <a:pt x="19217" y="8442"/>
                      <a:pt x="19283" y="8356"/>
                      <a:pt x="19283" y="8253"/>
                    </a:cubicBezTo>
                    <a:cubicBezTo>
                      <a:pt x="19283" y="8152"/>
                      <a:pt x="19234" y="8078"/>
                      <a:pt x="19148" y="8024"/>
                    </a:cubicBezTo>
                    <a:cubicBezTo>
                      <a:pt x="19054" y="7973"/>
                      <a:pt x="18860" y="7926"/>
                      <a:pt x="18555" y="7874"/>
                    </a:cubicBezTo>
                    <a:cubicBezTo>
                      <a:pt x="18003" y="7775"/>
                      <a:pt x="17623" y="7669"/>
                      <a:pt x="17440" y="7554"/>
                    </a:cubicBezTo>
                    <a:cubicBezTo>
                      <a:pt x="17256" y="7442"/>
                      <a:pt x="17161" y="7268"/>
                      <a:pt x="17161" y="7024"/>
                    </a:cubicBezTo>
                    <a:cubicBezTo>
                      <a:pt x="17161" y="6759"/>
                      <a:pt x="17278" y="6550"/>
                      <a:pt x="17527" y="6388"/>
                    </a:cubicBezTo>
                    <a:cubicBezTo>
                      <a:pt x="17776" y="6230"/>
                      <a:pt x="18103" y="6154"/>
                      <a:pt x="18524" y="6154"/>
                    </a:cubicBezTo>
                    <a:cubicBezTo>
                      <a:pt x="18919" y="6154"/>
                      <a:pt x="19234" y="6230"/>
                      <a:pt x="19487" y="6397"/>
                    </a:cubicBezTo>
                    <a:cubicBezTo>
                      <a:pt x="19737" y="6563"/>
                      <a:pt x="19868" y="6785"/>
                      <a:pt x="19899" y="7063"/>
                    </a:cubicBezTo>
                    <a:lnTo>
                      <a:pt x="19179" y="7063"/>
                    </a:lnTo>
                    <a:cubicBezTo>
                      <a:pt x="19169" y="6926"/>
                      <a:pt x="19091" y="6820"/>
                      <a:pt x="18967" y="6747"/>
                    </a:cubicBezTo>
                    <a:cubicBezTo>
                      <a:pt x="18832" y="6670"/>
                      <a:pt x="18648" y="6631"/>
                      <a:pt x="18437" y="6631"/>
                    </a:cubicBezTo>
                    <a:cubicBezTo>
                      <a:pt x="18257" y="6631"/>
                      <a:pt x="18103" y="6661"/>
                      <a:pt x="18003" y="6729"/>
                    </a:cubicBezTo>
                    <a:cubicBezTo>
                      <a:pt x="18003" y="6729"/>
                      <a:pt x="18003" y="6729"/>
                      <a:pt x="18003" y="6729"/>
                    </a:cubicBezTo>
                    <a:close/>
                    <a:moveTo>
                      <a:pt x="15761" y="7344"/>
                    </a:moveTo>
                    <a:cubicBezTo>
                      <a:pt x="15665" y="7405"/>
                      <a:pt x="15528" y="7434"/>
                      <a:pt x="15338" y="7434"/>
                    </a:cubicBezTo>
                    <a:lnTo>
                      <a:pt x="14490" y="7434"/>
                    </a:lnTo>
                    <a:lnTo>
                      <a:pt x="14490" y="6707"/>
                    </a:lnTo>
                    <a:lnTo>
                      <a:pt x="15366" y="6707"/>
                    </a:lnTo>
                    <a:cubicBezTo>
                      <a:pt x="15549" y="6707"/>
                      <a:pt x="15675" y="6738"/>
                      <a:pt x="15768" y="6798"/>
                    </a:cubicBezTo>
                    <a:cubicBezTo>
                      <a:pt x="15865" y="6857"/>
                      <a:pt x="15902" y="6950"/>
                      <a:pt x="15902" y="7070"/>
                    </a:cubicBezTo>
                    <a:cubicBezTo>
                      <a:pt x="15902" y="7191"/>
                      <a:pt x="15855" y="7284"/>
                      <a:pt x="15761" y="7344"/>
                    </a:cubicBezTo>
                    <a:cubicBezTo>
                      <a:pt x="15761" y="7344"/>
                      <a:pt x="15761" y="7344"/>
                      <a:pt x="15761" y="7344"/>
                    </a:cubicBezTo>
                    <a:close/>
                    <a:moveTo>
                      <a:pt x="16633" y="6994"/>
                    </a:moveTo>
                    <a:cubicBezTo>
                      <a:pt x="16633" y="6769"/>
                      <a:pt x="16526" y="6579"/>
                      <a:pt x="16326" y="6435"/>
                    </a:cubicBezTo>
                    <a:cubicBezTo>
                      <a:pt x="16124" y="6299"/>
                      <a:pt x="15855" y="6230"/>
                      <a:pt x="15518" y="6230"/>
                    </a:cubicBezTo>
                    <a:lnTo>
                      <a:pt x="13751" y="6230"/>
                    </a:lnTo>
                    <a:lnTo>
                      <a:pt x="13751" y="8993"/>
                    </a:lnTo>
                    <a:lnTo>
                      <a:pt x="14490" y="8993"/>
                    </a:lnTo>
                    <a:lnTo>
                      <a:pt x="14490" y="7904"/>
                    </a:lnTo>
                    <a:lnTo>
                      <a:pt x="15210" y="7904"/>
                    </a:lnTo>
                    <a:cubicBezTo>
                      <a:pt x="15432" y="7904"/>
                      <a:pt x="15577" y="7926"/>
                      <a:pt x="15665" y="7980"/>
                    </a:cubicBezTo>
                    <a:cubicBezTo>
                      <a:pt x="15761" y="8032"/>
                      <a:pt x="15800" y="8122"/>
                      <a:pt x="15800" y="8245"/>
                    </a:cubicBezTo>
                    <a:lnTo>
                      <a:pt x="15806" y="8494"/>
                    </a:lnTo>
                    <a:cubicBezTo>
                      <a:pt x="15806" y="8609"/>
                      <a:pt x="15815" y="8706"/>
                      <a:pt x="15837" y="8805"/>
                    </a:cubicBezTo>
                    <a:cubicBezTo>
                      <a:pt x="15855" y="8895"/>
                      <a:pt x="15865" y="8963"/>
                      <a:pt x="15886" y="8987"/>
                    </a:cubicBezTo>
                    <a:lnTo>
                      <a:pt x="16692" y="8987"/>
                    </a:lnTo>
                    <a:lnTo>
                      <a:pt x="16692" y="8919"/>
                    </a:lnTo>
                    <a:cubicBezTo>
                      <a:pt x="16633" y="8895"/>
                      <a:pt x="16585" y="8864"/>
                      <a:pt x="16575" y="8826"/>
                    </a:cubicBezTo>
                    <a:cubicBezTo>
                      <a:pt x="16547" y="8788"/>
                      <a:pt x="16538" y="8720"/>
                      <a:pt x="16526" y="8638"/>
                    </a:cubicBezTo>
                    <a:lnTo>
                      <a:pt x="16519" y="8184"/>
                    </a:lnTo>
                    <a:cubicBezTo>
                      <a:pt x="16508" y="7963"/>
                      <a:pt x="16401" y="7805"/>
                      <a:pt x="16202" y="7707"/>
                    </a:cubicBezTo>
                    <a:cubicBezTo>
                      <a:pt x="16174" y="7691"/>
                      <a:pt x="16135" y="7685"/>
                      <a:pt x="16086" y="7661"/>
                    </a:cubicBezTo>
                    <a:cubicBezTo>
                      <a:pt x="16163" y="7639"/>
                      <a:pt x="16230" y="7609"/>
                      <a:pt x="16298" y="7579"/>
                    </a:cubicBezTo>
                    <a:cubicBezTo>
                      <a:pt x="16519" y="7456"/>
                      <a:pt x="16633" y="7260"/>
                      <a:pt x="16633" y="6994"/>
                    </a:cubicBezTo>
                    <a:cubicBezTo>
                      <a:pt x="16633" y="6994"/>
                      <a:pt x="16633" y="6994"/>
                      <a:pt x="16633" y="6994"/>
                    </a:cubicBezTo>
                    <a:close/>
                    <a:moveTo>
                      <a:pt x="12311" y="8993"/>
                    </a:moveTo>
                    <a:lnTo>
                      <a:pt x="12311" y="7737"/>
                    </a:lnTo>
                    <a:lnTo>
                      <a:pt x="10936" y="7737"/>
                    </a:lnTo>
                    <a:lnTo>
                      <a:pt x="10936" y="8993"/>
                    </a:lnTo>
                    <a:lnTo>
                      <a:pt x="10200" y="8993"/>
                    </a:lnTo>
                    <a:lnTo>
                      <a:pt x="10200" y="6230"/>
                    </a:lnTo>
                    <a:lnTo>
                      <a:pt x="10936" y="6230"/>
                    </a:lnTo>
                    <a:lnTo>
                      <a:pt x="10936" y="7268"/>
                    </a:lnTo>
                    <a:lnTo>
                      <a:pt x="12311" y="7268"/>
                    </a:lnTo>
                    <a:lnTo>
                      <a:pt x="12311" y="6230"/>
                    </a:lnTo>
                    <a:lnTo>
                      <a:pt x="13033" y="6230"/>
                    </a:lnTo>
                    <a:lnTo>
                      <a:pt x="13033" y="8993"/>
                    </a:lnTo>
                    <a:cubicBezTo>
                      <a:pt x="13033" y="8993"/>
                      <a:pt x="12311" y="8993"/>
                      <a:pt x="12311" y="8993"/>
                    </a:cubicBezTo>
                    <a:close/>
                    <a:moveTo>
                      <a:pt x="16086" y="3348"/>
                    </a:moveTo>
                    <a:lnTo>
                      <a:pt x="16135" y="3271"/>
                    </a:lnTo>
                    <a:lnTo>
                      <a:pt x="17787" y="1111"/>
                    </a:lnTo>
                    <a:lnTo>
                      <a:pt x="17787" y="3348"/>
                    </a:lnTo>
                    <a:cubicBezTo>
                      <a:pt x="17787" y="3348"/>
                      <a:pt x="16086" y="3348"/>
                      <a:pt x="16086" y="3348"/>
                    </a:cubicBezTo>
                    <a:close/>
                    <a:moveTo>
                      <a:pt x="17787" y="5367"/>
                    </a:moveTo>
                    <a:lnTo>
                      <a:pt x="19104" y="5367"/>
                    </a:lnTo>
                    <a:lnTo>
                      <a:pt x="19104" y="4180"/>
                    </a:lnTo>
                    <a:lnTo>
                      <a:pt x="19868" y="4180"/>
                    </a:lnTo>
                    <a:lnTo>
                      <a:pt x="19868" y="3348"/>
                    </a:lnTo>
                    <a:lnTo>
                      <a:pt x="19104" y="3348"/>
                    </a:lnTo>
                    <a:lnTo>
                      <a:pt x="19104" y="0"/>
                    </a:lnTo>
                    <a:lnTo>
                      <a:pt x="17613" y="0"/>
                    </a:lnTo>
                    <a:lnTo>
                      <a:pt x="15106" y="3271"/>
                    </a:lnTo>
                    <a:lnTo>
                      <a:pt x="15106" y="4180"/>
                    </a:lnTo>
                    <a:lnTo>
                      <a:pt x="17787" y="4180"/>
                    </a:lnTo>
                    <a:cubicBezTo>
                      <a:pt x="17787" y="4180"/>
                      <a:pt x="17787" y="5367"/>
                      <a:pt x="17787" y="5367"/>
                    </a:cubicBezTo>
                    <a:close/>
                    <a:moveTo>
                      <a:pt x="14415" y="5367"/>
                    </a:moveTo>
                    <a:lnTo>
                      <a:pt x="9776" y="5367"/>
                    </a:lnTo>
                    <a:lnTo>
                      <a:pt x="9776" y="5360"/>
                    </a:lnTo>
                    <a:cubicBezTo>
                      <a:pt x="9776" y="4876"/>
                      <a:pt x="9929" y="4451"/>
                      <a:pt x="10247" y="4095"/>
                    </a:cubicBezTo>
                    <a:cubicBezTo>
                      <a:pt x="10563" y="3746"/>
                      <a:pt x="11159" y="3340"/>
                      <a:pt x="12024" y="2853"/>
                    </a:cubicBezTo>
                    <a:cubicBezTo>
                      <a:pt x="12410" y="2643"/>
                      <a:pt x="12676" y="2443"/>
                      <a:pt x="12841" y="2271"/>
                    </a:cubicBezTo>
                    <a:cubicBezTo>
                      <a:pt x="13003" y="2089"/>
                      <a:pt x="13081" y="1892"/>
                      <a:pt x="13081" y="1674"/>
                    </a:cubicBezTo>
                    <a:cubicBezTo>
                      <a:pt x="13081" y="1440"/>
                      <a:pt x="12995" y="1243"/>
                      <a:pt x="12820" y="1106"/>
                    </a:cubicBezTo>
                    <a:cubicBezTo>
                      <a:pt x="12648" y="954"/>
                      <a:pt x="12416" y="885"/>
                      <a:pt x="12121" y="885"/>
                    </a:cubicBezTo>
                    <a:cubicBezTo>
                      <a:pt x="11824" y="885"/>
                      <a:pt x="11581" y="976"/>
                      <a:pt x="11419" y="1158"/>
                    </a:cubicBezTo>
                    <a:cubicBezTo>
                      <a:pt x="11235" y="1342"/>
                      <a:pt x="11159" y="1590"/>
                      <a:pt x="11169" y="1892"/>
                    </a:cubicBezTo>
                    <a:lnTo>
                      <a:pt x="9863" y="1892"/>
                    </a:lnTo>
                    <a:cubicBezTo>
                      <a:pt x="9842" y="1317"/>
                      <a:pt x="10038" y="855"/>
                      <a:pt x="10449" y="514"/>
                    </a:cubicBezTo>
                    <a:cubicBezTo>
                      <a:pt x="10851" y="175"/>
                      <a:pt x="11419" y="0"/>
                      <a:pt x="12139" y="0"/>
                    </a:cubicBezTo>
                    <a:cubicBezTo>
                      <a:pt x="12801" y="0"/>
                      <a:pt x="13348" y="159"/>
                      <a:pt x="13779" y="470"/>
                    </a:cubicBezTo>
                    <a:cubicBezTo>
                      <a:pt x="14194" y="786"/>
                      <a:pt x="14415" y="1188"/>
                      <a:pt x="14415" y="1679"/>
                    </a:cubicBezTo>
                    <a:cubicBezTo>
                      <a:pt x="14415" y="2089"/>
                      <a:pt x="14290" y="2430"/>
                      <a:pt x="14051" y="2695"/>
                    </a:cubicBezTo>
                    <a:cubicBezTo>
                      <a:pt x="13810" y="2960"/>
                      <a:pt x="13358" y="3263"/>
                      <a:pt x="12697" y="3595"/>
                    </a:cubicBezTo>
                    <a:cubicBezTo>
                      <a:pt x="12080" y="3907"/>
                      <a:pt x="11668" y="4180"/>
                      <a:pt x="11438" y="4429"/>
                    </a:cubicBezTo>
                    <a:lnTo>
                      <a:pt x="11438" y="4437"/>
                    </a:lnTo>
                    <a:lnTo>
                      <a:pt x="14415" y="4437"/>
                    </a:lnTo>
                    <a:cubicBezTo>
                      <a:pt x="14415" y="4437"/>
                      <a:pt x="14415" y="5367"/>
                      <a:pt x="14415" y="5367"/>
                    </a:cubicBezTo>
                    <a:close/>
                    <a:moveTo>
                      <a:pt x="11045" y="20298"/>
                    </a:moveTo>
                    <a:cubicBezTo>
                      <a:pt x="11045" y="21008"/>
                      <a:pt x="10314" y="21600"/>
                      <a:pt x="9403" y="21600"/>
                    </a:cubicBezTo>
                    <a:cubicBezTo>
                      <a:pt x="8489" y="21600"/>
                      <a:pt x="7750" y="21008"/>
                      <a:pt x="7750" y="20298"/>
                    </a:cubicBezTo>
                    <a:cubicBezTo>
                      <a:pt x="7750" y="19577"/>
                      <a:pt x="8489" y="18995"/>
                      <a:pt x="9403" y="18995"/>
                    </a:cubicBezTo>
                    <a:cubicBezTo>
                      <a:pt x="10314" y="18995"/>
                      <a:pt x="11045" y="19577"/>
                      <a:pt x="11045" y="20298"/>
                    </a:cubicBezTo>
                    <a:cubicBezTo>
                      <a:pt x="11045" y="20298"/>
                      <a:pt x="11045" y="20298"/>
                      <a:pt x="11045" y="20298"/>
                    </a:cubicBezTo>
                    <a:close/>
                    <a:moveTo>
                      <a:pt x="5175" y="20298"/>
                    </a:moveTo>
                    <a:cubicBezTo>
                      <a:pt x="5175" y="21008"/>
                      <a:pt x="4448" y="21600"/>
                      <a:pt x="3541" y="21600"/>
                    </a:cubicBezTo>
                    <a:cubicBezTo>
                      <a:pt x="2625" y="21600"/>
                      <a:pt x="1882" y="21008"/>
                      <a:pt x="1882" y="20298"/>
                    </a:cubicBezTo>
                    <a:cubicBezTo>
                      <a:pt x="1882" y="19577"/>
                      <a:pt x="2625" y="18995"/>
                      <a:pt x="3541" y="18995"/>
                    </a:cubicBezTo>
                    <a:cubicBezTo>
                      <a:pt x="4448" y="18995"/>
                      <a:pt x="5175" y="19577"/>
                      <a:pt x="5175" y="20298"/>
                    </a:cubicBezTo>
                    <a:cubicBezTo>
                      <a:pt x="5175" y="20298"/>
                      <a:pt x="5175" y="20298"/>
                      <a:pt x="5175" y="20298"/>
                    </a:cubicBezTo>
                    <a:close/>
                    <a:moveTo>
                      <a:pt x="21600" y="12006"/>
                    </a:moveTo>
                    <a:cubicBezTo>
                      <a:pt x="21600" y="12259"/>
                      <a:pt x="21339" y="12460"/>
                      <a:pt x="21021" y="12460"/>
                    </a:cubicBezTo>
                    <a:lnTo>
                      <a:pt x="16990" y="12460"/>
                    </a:lnTo>
                    <a:lnTo>
                      <a:pt x="13714" y="18359"/>
                    </a:lnTo>
                    <a:cubicBezTo>
                      <a:pt x="13627" y="18526"/>
                      <a:pt x="13417" y="18624"/>
                      <a:pt x="13184" y="18624"/>
                    </a:cubicBezTo>
                    <a:lnTo>
                      <a:pt x="847" y="18624"/>
                    </a:lnTo>
                    <a:cubicBezTo>
                      <a:pt x="523" y="18624"/>
                      <a:pt x="264" y="18428"/>
                      <a:pt x="264" y="18177"/>
                    </a:cubicBezTo>
                    <a:cubicBezTo>
                      <a:pt x="264" y="17928"/>
                      <a:pt x="523" y="17723"/>
                      <a:pt x="847" y="17723"/>
                    </a:cubicBezTo>
                    <a:lnTo>
                      <a:pt x="12810" y="17723"/>
                    </a:lnTo>
                    <a:lnTo>
                      <a:pt x="16086" y="11824"/>
                    </a:lnTo>
                    <a:cubicBezTo>
                      <a:pt x="16174" y="11657"/>
                      <a:pt x="16384" y="11554"/>
                      <a:pt x="16613" y="11554"/>
                    </a:cubicBezTo>
                    <a:lnTo>
                      <a:pt x="21021" y="11554"/>
                    </a:lnTo>
                    <a:cubicBezTo>
                      <a:pt x="21339" y="11554"/>
                      <a:pt x="21600" y="11758"/>
                      <a:pt x="21600" y="12006"/>
                    </a:cubicBezTo>
                    <a:cubicBezTo>
                      <a:pt x="21600" y="12006"/>
                      <a:pt x="21600" y="12006"/>
                      <a:pt x="21600" y="12006"/>
                    </a:cubicBezTo>
                    <a:close/>
                    <a:moveTo>
                      <a:pt x="3650" y="4466"/>
                    </a:moveTo>
                    <a:cubicBezTo>
                      <a:pt x="5034" y="4466"/>
                      <a:pt x="6147" y="5345"/>
                      <a:pt x="6147" y="6435"/>
                    </a:cubicBezTo>
                    <a:lnTo>
                      <a:pt x="6147" y="9675"/>
                    </a:lnTo>
                    <a:lnTo>
                      <a:pt x="1158" y="9675"/>
                    </a:lnTo>
                    <a:lnTo>
                      <a:pt x="1158" y="6435"/>
                    </a:lnTo>
                    <a:cubicBezTo>
                      <a:pt x="1158" y="5345"/>
                      <a:pt x="2273" y="4466"/>
                      <a:pt x="3650" y="4466"/>
                    </a:cubicBezTo>
                    <a:cubicBezTo>
                      <a:pt x="3650" y="4466"/>
                      <a:pt x="3650" y="4466"/>
                      <a:pt x="3650" y="4466"/>
                    </a:cubicBezTo>
                    <a:close/>
                    <a:moveTo>
                      <a:pt x="10936" y="11113"/>
                    </a:moveTo>
                    <a:lnTo>
                      <a:pt x="5982" y="15080"/>
                    </a:lnTo>
                    <a:cubicBezTo>
                      <a:pt x="4963" y="13984"/>
                      <a:pt x="5059" y="12430"/>
                      <a:pt x="6310" y="11431"/>
                    </a:cubicBezTo>
                    <a:cubicBezTo>
                      <a:pt x="6992" y="10888"/>
                      <a:pt x="7903" y="10585"/>
                      <a:pt x="8872" y="10585"/>
                    </a:cubicBezTo>
                    <a:cubicBezTo>
                      <a:pt x="9620" y="10590"/>
                      <a:pt x="10341" y="10772"/>
                      <a:pt x="10936" y="11113"/>
                    </a:cubicBezTo>
                    <a:cubicBezTo>
                      <a:pt x="10936" y="11113"/>
                      <a:pt x="10936" y="11113"/>
                      <a:pt x="10936" y="11113"/>
                    </a:cubicBezTo>
                    <a:close/>
                    <a:moveTo>
                      <a:pt x="11438" y="15405"/>
                    </a:moveTo>
                    <a:cubicBezTo>
                      <a:pt x="10228" y="16366"/>
                      <a:pt x="8201" y="16481"/>
                      <a:pt x="6809" y="15716"/>
                    </a:cubicBezTo>
                    <a:lnTo>
                      <a:pt x="11765" y="11750"/>
                    </a:lnTo>
                    <a:cubicBezTo>
                      <a:pt x="12784" y="12856"/>
                      <a:pt x="12685" y="14398"/>
                      <a:pt x="11438" y="15405"/>
                    </a:cubicBezTo>
                    <a:cubicBezTo>
                      <a:pt x="11438" y="15405"/>
                      <a:pt x="11438" y="15405"/>
                      <a:pt x="11438" y="15405"/>
                    </a:cubicBezTo>
                    <a:close/>
                    <a:moveTo>
                      <a:pt x="1158" y="14082"/>
                    </a:moveTo>
                    <a:lnTo>
                      <a:pt x="1158" y="10585"/>
                    </a:lnTo>
                    <a:lnTo>
                      <a:pt x="5811" y="10585"/>
                    </a:lnTo>
                    <a:cubicBezTo>
                      <a:pt x="5704" y="10652"/>
                      <a:pt x="5590" y="10720"/>
                      <a:pt x="5493" y="10794"/>
                    </a:cubicBezTo>
                    <a:cubicBezTo>
                      <a:pt x="3821" y="12135"/>
                      <a:pt x="3713" y="14218"/>
                      <a:pt x="5109" y="15670"/>
                    </a:cubicBezTo>
                    <a:cubicBezTo>
                      <a:pt x="4686" y="15913"/>
                      <a:pt x="4187" y="16050"/>
                      <a:pt x="3650" y="16050"/>
                    </a:cubicBezTo>
                    <a:cubicBezTo>
                      <a:pt x="2273" y="16050"/>
                      <a:pt x="1158" y="15170"/>
                      <a:pt x="1158" y="14082"/>
                    </a:cubicBezTo>
                    <a:cubicBezTo>
                      <a:pt x="1158" y="14082"/>
                      <a:pt x="1158" y="14082"/>
                      <a:pt x="1158" y="14082"/>
                    </a:cubicBezTo>
                    <a:close/>
                    <a:moveTo>
                      <a:pt x="3650" y="16958"/>
                    </a:moveTo>
                    <a:cubicBezTo>
                      <a:pt x="4485" y="16958"/>
                      <a:pt x="5271" y="16732"/>
                      <a:pt x="5916" y="16323"/>
                    </a:cubicBezTo>
                    <a:cubicBezTo>
                      <a:pt x="6761" y="16852"/>
                      <a:pt x="7778" y="17155"/>
                      <a:pt x="8872" y="17155"/>
                    </a:cubicBezTo>
                    <a:cubicBezTo>
                      <a:pt x="10151" y="17155"/>
                      <a:pt x="11360" y="16761"/>
                      <a:pt x="12252" y="16041"/>
                    </a:cubicBezTo>
                    <a:cubicBezTo>
                      <a:pt x="14088" y="14573"/>
                      <a:pt x="14067" y="12195"/>
                      <a:pt x="12204" y="10750"/>
                    </a:cubicBezTo>
                    <a:cubicBezTo>
                      <a:pt x="11304" y="10059"/>
                      <a:pt x="10123" y="9675"/>
                      <a:pt x="8872" y="9675"/>
                    </a:cubicBezTo>
                    <a:cubicBezTo>
                      <a:pt x="8326" y="9675"/>
                      <a:pt x="7799" y="9764"/>
                      <a:pt x="7297" y="9902"/>
                    </a:cubicBezTo>
                    <a:lnTo>
                      <a:pt x="7297" y="6435"/>
                    </a:lnTo>
                    <a:cubicBezTo>
                      <a:pt x="7297" y="4846"/>
                      <a:pt x="5667" y="3557"/>
                      <a:pt x="3650" y="3557"/>
                    </a:cubicBezTo>
                    <a:cubicBezTo>
                      <a:pt x="1639" y="3557"/>
                      <a:pt x="0" y="4846"/>
                      <a:pt x="0" y="6435"/>
                    </a:cubicBezTo>
                    <a:lnTo>
                      <a:pt x="0" y="14082"/>
                    </a:lnTo>
                    <a:cubicBezTo>
                      <a:pt x="0" y="15670"/>
                      <a:pt x="1639" y="16958"/>
                      <a:pt x="3650" y="16958"/>
                    </a:cubicBezTo>
                    <a:cubicBezTo>
                      <a:pt x="3650" y="16958"/>
                      <a:pt x="3650" y="16958"/>
                      <a:pt x="3650" y="169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4" name="Group 160"/>
            <p:cNvGrpSpPr/>
            <p:nvPr/>
          </p:nvGrpSpPr>
          <p:grpSpPr>
            <a:xfrm>
              <a:off x="2552695" y="4254676"/>
              <a:ext cx="3635639" cy="488596"/>
              <a:chOff x="1620551" y="2177145"/>
              <a:chExt cx="3635639" cy="488596"/>
            </a:xfrm>
          </p:grpSpPr>
          <p:sp>
            <p:nvSpPr>
              <p:cNvPr id="18" name="Rectangle 164"/>
              <p:cNvSpPr/>
              <p:nvPr/>
            </p:nvSpPr>
            <p:spPr>
              <a:xfrm>
                <a:off x="1620551" y="2177145"/>
                <a:ext cx="1252614" cy="28854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288000" tIns="0" rIns="0" bIns="0" anchor="ctr" anchorCtr="0">
                <a:normAutofit/>
              </a:bodyPr>
              <a:lstStyle/>
              <a:p>
                <a:pPr lvl="0">
                  <a:defRPr sz="1800"/>
                </a:pPr>
                <a:r>
                  <a:rPr lang="zh-CN" altLang="en-US" sz="1250" b="1" dirty="0">
                    <a:solidFill>
                      <a:schemeClr val="accent4">
                        <a:lumMod val="100000"/>
                      </a:schemeClr>
                    </a:solidFill>
                  </a:rPr>
                  <a:t>Enter the title text</a:t>
                </a:r>
              </a:p>
            </p:txBody>
          </p:sp>
          <p:sp>
            <p:nvSpPr>
              <p:cNvPr id="19" name="Rectangle 165"/>
              <p:cNvSpPr/>
              <p:nvPr/>
            </p:nvSpPr>
            <p:spPr>
              <a:xfrm>
                <a:off x="1620551" y="2465686"/>
                <a:ext cx="3635639" cy="20005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288000" tIns="0" rIns="0" bIns="0">
                <a:normAutofit/>
              </a:bodyPr>
              <a:lstStyle/>
              <a:p>
                <a:pPr lvl="0">
                  <a:lnSpc>
                    <a:spcPct val="120000"/>
                  </a:lnSpc>
                  <a:defRPr sz="1800"/>
                </a:pPr>
                <a:r>
                  <a:rPr lang="zh-CN" altLang="en-US" sz="1000" dirty="0">
                    <a:solidFill>
                      <a:schemeClr val="dk1">
                        <a:lumMod val="100000"/>
                      </a:schemeClr>
                    </a:solidFill>
                  </a:rPr>
                  <a:t>Please replace the text content copy your content to this</a:t>
                </a:r>
              </a:p>
            </p:txBody>
          </p:sp>
        </p:grpSp>
      </p:grpSp>
      <p:grpSp>
        <p:nvGrpSpPr>
          <p:cNvPr id="82" name="千图PPT彼岸天：ID 8661124库_组合 81"/>
          <p:cNvGrpSpPr/>
          <p:nvPr>
            <p:custDataLst>
              <p:tags r:id="rId6"/>
            </p:custDataLst>
          </p:nvPr>
        </p:nvGrpSpPr>
        <p:grpSpPr>
          <a:xfrm>
            <a:off x="1974844" y="5027126"/>
            <a:ext cx="4213490" cy="577851"/>
            <a:chOff x="1974844" y="5027126"/>
            <a:chExt cx="4213490" cy="577851"/>
          </a:xfrm>
        </p:grpSpPr>
        <p:grpSp>
          <p:nvGrpSpPr>
            <p:cNvPr id="10" name="Group 156"/>
            <p:cNvGrpSpPr/>
            <p:nvPr/>
          </p:nvGrpSpPr>
          <p:grpSpPr>
            <a:xfrm>
              <a:off x="1974844" y="5027126"/>
              <a:ext cx="577851" cy="577851"/>
              <a:chOff x="0" y="0"/>
              <a:chExt cx="1155700" cy="1155700"/>
            </a:xfrm>
          </p:grpSpPr>
          <p:sp>
            <p:nvSpPr>
              <p:cNvPr id="26" name="Rectangle: Rounded Corners 172"/>
              <p:cNvSpPr/>
              <p:nvPr/>
            </p:nvSpPr>
            <p:spPr>
              <a:xfrm>
                <a:off x="0" y="0"/>
                <a:ext cx="1155700" cy="1155700"/>
              </a:xfrm>
              <a:prstGeom prst="roundRect">
                <a:avLst>
                  <a:gd name="adj" fmla="val 15000"/>
                </a:avLst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" name="Freeform: Shape 173"/>
              <p:cNvSpPr/>
              <p:nvPr/>
            </p:nvSpPr>
            <p:spPr>
              <a:xfrm>
                <a:off x="183806" y="275576"/>
                <a:ext cx="825501" cy="573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9" h="21600" extrusionOk="0">
                    <a:moveTo>
                      <a:pt x="4416" y="0"/>
                    </a:moveTo>
                    <a:cubicBezTo>
                      <a:pt x="4300" y="0"/>
                      <a:pt x="4188" y="70"/>
                      <a:pt x="4106" y="189"/>
                    </a:cubicBezTo>
                    <a:cubicBezTo>
                      <a:pt x="4023" y="307"/>
                      <a:pt x="3975" y="468"/>
                      <a:pt x="3975" y="636"/>
                    </a:cubicBezTo>
                    <a:lnTo>
                      <a:pt x="3975" y="3704"/>
                    </a:lnTo>
                    <a:cubicBezTo>
                      <a:pt x="3975" y="3874"/>
                      <a:pt x="4022" y="4041"/>
                      <a:pt x="4106" y="4161"/>
                    </a:cubicBezTo>
                    <a:cubicBezTo>
                      <a:pt x="4189" y="4281"/>
                      <a:pt x="4298" y="4340"/>
                      <a:pt x="4416" y="4340"/>
                    </a:cubicBezTo>
                    <a:lnTo>
                      <a:pt x="6549" y="4340"/>
                    </a:lnTo>
                    <a:cubicBezTo>
                      <a:pt x="6666" y="4340"/>
                      <a:pt x="6776" y="4281"/>
                      <a:pt x="6859" y="4161"/>
                    </a:cubicBezTo>
                    <a:cubicBezTo>
                      <a:pt x="6942" y="4041"/>
                      <a:pt x="6990" y="3874"/>
                      <a:pt x="6990" y="3704"/>
                    </a:cubicBezTo>
                    <a:lnTo>
                      <a:pt x="6990" y="636"/>
                    </a:lnTo>
                    <a:cubicBezTo>
                      <a:pt x="6990" y="466"/>
                      <a:pt x="6942" y="309"/>
                      <a:pt x="6859" y="189"/>
                    </a:cubicBezTo>
                    <a:cubicBezTo>
                      <a:pt x="6776" y="69"/>
                      <a:pt x="6666" y="0"/>
                      <a:pt x="6549" y="0"/>
                    </a:cubicBezTo>
                    <a:lnTo>
                      <a:pt x="4416" y="0"/>
                    </a:lnTo>
                    <a:close/>
                    <a:moveTo>
                      <a:pt x="4858" y="1271"/>
                    </a:moveTo>
                    <a:lnTo>
                      <a:pt x="6107" y="1271"/>
                    </a:lnTo>
                    <a:lnTo>
                      <a:pt x="6107" y="3069"/>
                    </a:lnTo>
                    <a:lnTo>
                      <a:pt x="4858" y="3069"/>
                    </a:lnTo>
                    <a:cubicBezTo>
                      <a:pt x="4858" y="3069"/>
                      <a:pt x="4858" y="1271"/>
                      <a:pt x="4858" y="1271"/>
                    </a:cubicBezTo>
                    <a:close/>
                    <a:moveTo>
                      <a:pt x="3174" y="5402"/>
                    </a:moveTo>
                    <a:cubicBezTo>
                      <a:pt x="2762" y="5402"/>
                      <a:pt x="2429" y="5892"/>
                      <a:pt x="2429" y="6485"/>
                    </a:cubicBezTo>
                    <a:lnTo>
                      <a:pt x="2429" y="9554"/>
                    </a:lnTo>
                    <a:cubicBezTo>
                      <a:pt x="2429" y="9721"/>
                      <a:pt x="2478" y="9882"/>
                      <a:pt x="2560" y="10001"/>
                    </a:cubicBezTo>
                    <a:cubicBezTo>
                      <a:pt x="2643" y="10119"/>
                      <a:pt x="2754" y="10189"/>
                      <a:pt x="2871" y="10189"/>
                    </a:cubicBezTo>
                    <a:lnTo>
                      <a:pt x="11165" y="10189"/>
                    </a:lnTo>
                    <a:cubicBezTo>
                      <a:pt x="11318" y="10189"/>
                      <a:pt x="11464" y="10069"/>
                      <a:pt x="11545" y="9881"/>
                    </a:cubicBezTo>
                    <a:cubicBezTo>
                      <a:pt x="11625" y="9694"/>
                      <a:pt x="11628" y="9464"/>
                      <a:pt x="11559" y="9266"/>
                    </a:cubicBezTo>
                    <a:lnTo>
                      <a:pt x="10427" y="5998"/>
                    </a:lnTo>
                    <a:cubicBezTo>
                      <a:pt x="10300" y="5635"/>
                      <a:pt x="10040" y="5402"/>
                      <a:pt x="9757" y="5402"/>
                    </a:cubicBezTo>
                    <a:lnTo>
                      <a:pt x="3174" y="5402"/>
                    </a:lnTo>
                    <a:close/>
                    <a:moveTo>
                      <a:pt x="3312" y="6674"/>
                    </a:moveTo>
                    <a:lnTo>
                      <a:pt x="9675" y="6674"/>
                    </a:lnTo>
                    <a:lnTo>
                      <a:pt x="10454" y="8918"/>
                    </a:lnTo>
                    <a:lnTo>
                      <a:pt x="3312" y="8918"/>
                    </a:lnTo>
                    <a:cubicBezTo>
                      <a:pt x="3312" y="8918"/>
                      <a:pt x="3312" y="6674"/>
                      <a:pt x="3312" y="6674"/>
                    </a:cubicBezTo>
                    <a:close/>
                    <a:moveTo>
                      <a:pt x="745" y="11123"/>
                    </a:moveTo>
                    <a:cubicBezTo>
                      <a:pt x="320" y="11126"/>
                      <a:pt x="0" y="11619"/>
                      <a:pt x="0" y="12195"/>
                    </a:cubicBezTo>
                    <a:cubicBezTo>
                      <a:pt x="0" y="12312"/>
                      <a:pt x="16" y="12433"/>
                      <a:pt x="41" y="12543"/>
                    </a:cubicBezTo>
                    <a:lnTo>
                      <a:pt x="1691" y="19673"/>
                    </a:lnTo>
                    <a:cubicBezTo>
                      <a:pt x="1958" y="20828"/>
                      <a:pt x="2708" y="21600"/>
                      <a:pt x="3554" y="21600"/>
                    </a:cubicBezTo>
                    <a:lnTo>
                      <a:pt x="14236" y="21600"/>
                    </a:lnTo>
                    <a:cubicBezTo>
                      <a:pt x="16616" y="21600"/>
                      <a:pt x="18807" y="19743"/>
                      <a:pt x="19957" y="16744"/>
                    </a:cubicBezTo>
                    <a:lnTo>
                      <a:pt x="21461" y="12821"/>
                    </a:lnTo>
                    <a:cubicBezTo>
                      <a:pt x="21553" y="12636"/>
                      <a:pt x="21600" y="12416"/>
                      <a:pt x="21599" y="12205"/>
                    </a:cubicBezTo>
                    <a:cubicBezTo>
                      <a:pt x="21598" y="11655"/>
                      <a:pt x="21294" y="11127"/>
                      <a:pt x="20854" y="11123"/>
                    </a:cubicBezTo>
                    <a:lnTo>
                      <a:pt x="745" y="11123"/>
                    </a:lnTo>
                    <a:close/>
                    <a:moveTo>
                      <a:pt x="883" y="12394"/>
                    </a:moveTo>
                    <a:lnTo>
                      <a:pt x="20557" y="12394"/>
                    </a:lnTo>
                    <a:cubicBezTo>
                      <a:pt x="20557" y="12394"/>
                      <a:pt x="19129" y="16128"/>
                      <a:pt x="19129" y="16128"/>
                    </a:cubicBezTo>
                    <a:cubicBezTo>
                      <a:pt x="18134" y="18722"/>
                      <a:pt x="16239" y="20329"/>
                      <a:pt x="14181" y="20329"/>
                    </a:cubicBezTo>
                    <a:lnTo>
                      <a:pt x="3499" y="20329"/>
                    </a:lnTo>
                    <a:cubicBezTo>
                      <a:pt x="3033" y="20329"/>
                      <a:pt x="2617" y="19902"/>
                      <a:pt x="2470" y="19266"/>
                    </a:cubicBezTo>
                    <a:lnTo>
                      <a:pt x="883" y="12394"/>
                    </a:lnTo>
                    <a:close/>
                    <a:moveTo>
                      <a:pt x="5272" y="14301"/>
                    </a:moveTo>
                    <a:cubicBezTo>
                      <a:pt x="4798" y="14301"/>
                      <a:pt x="4416" y="14859"/>
                      <a:pt x="4416" y="15542"/>
                    </a:cubicBezTo>
                    <a:cubicBezTo>
                      <a:pt x="4416" y="16225"/>
                      <a:pt x="4798" y="16774"/>
                      <a:pt x="5272" y="16774"/>
                    </a:cubicBezTo>
                    <a:cubicBezTo>
                      <a:pt x="5747" y="16774"/>
                      <a:pt x="6135" y="16225"/>
                      <a:pt x="6135" y="15542"/>
                    </a:cubicBezTo>
                    <a:cubicBezTo>
                      <a:pt x="6135" y="14859"/>
                      <a:pt x="5747" y="14301"/>
                      <a:pt x="5272" y="14301"/>
                    </a:cubicBezTo>
                    <a:close/>
                    <a:moveTo>
                      <a:pt x="8170" y="14301"/>
                    </a:moveTo>
                    <a:cubicBezTo>
                      <a:pt x="7695" y="14301"/>
                      <a:pt x="7308" y="14859"/>
                      <a:pt x="7308" y="15542"/>
                    </a:cubicBezTo>
                    <a:cubicBezTo>
                      <a:pt x="7308" y="16225"/>
                      <a:pt x="7695" y="16774"/>
                      <a:pt x="8170" y="16774"/>
                    </a:cubicBezTo>
                    <a:cubicBezTo>
                      <a:pt x="8645" y="16774"/>
                      <a:pt x="9026" y="16225"/>
                      <a:pt x="9026" y="15542"/>
                    </a:cubicBezTo>
                    <a:cubicBezTo>
                      <a:pt x="9026" y="14859"/>
                      <a:pt x="8645" y="14301"/>
                      <a:pt x="8170" y="14301"/>
                    </a:cubicBezTo>
                    <a:close/>
                    <a:moveTo>
                      <a:pt x="11062" y="14301"/>
                    </a:moveTo>
                    <a:cubicBezTo>
                      <a:pt x="10587" y="14301"/>
                      <a:pt x="10199" y="14859"/>
                      <a:pt x="10199" y="15542"/>
                    </a:cubicBezTo>
                    <a:cubicBezTo>
                      <a:pt x="10199" y="16225"/>
                      <a:pt x="10587" y="16774"/>
                      <a:pt x="11062" y="16774"/>
                    </a:cubicBezTo>
                    <a:cubicBezTo>
                      <a:pt x="11537" y="16774"/>
                      <a:pt x="11917" y="16225"/>
                      <a:pt x="11917" y="15542"/>
                    </a:cubicBezTo>
                    <a:cubicBezTo>
                      <a:pt x="11917" y="14859"/>
                      <a:pt x="11537" y="14301"/>
                      <a:pt x="11062" y="1430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5" name="Group 161"/>
            <p:cNvGrpSpPr/>
            <p:nvPr/>
          </p:nvGrpSpPr>
          <p:grpSpPr>
            <a:xfrm>
              <a:off x="2552695" y="5084178"/>
              <a:ext cx="3635639" cy="488596"/>
              <a:chOff x="1620551" y="2177145"/>
              <a:chExt cx="3635639" cy="488596"/>
            </a:xfrm>
          </p:grpSpPr>
          <p:sp>
            <p:nvSpPr>
              <p:cNvPr id="16" name="Rectangle 162"/>
              <p:cNvSpPr/>
              <p:nvPr/>
            </p:nvSpPr>
            <p:spPr>
              <a:xfrm>
                <a:off x="1620551" y="2177145"/>
                <a:ext cx="1252614" cy="28854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288000" tIns="0" rIns="0" bIns="0" anchor="ctr" anchorCtr="0">
                <a:normAutofit/>
              </a:bodyPr>
              <a:lstStyle/>
              <a:p>
                <a:pPr lvl="0">
                  <a:defRPr sz="1800"/>
                </a:pPr>
                <a:r>
                  <a:rPr lang="zh-CN" altLang="en-US" sz="1250" b="1" dirty="0">
                    <a:solidFill>
                      <a:schemeClr val="accent5">
                        <a:lumMod val="100000"/>
                      </a:schemeClr>
                    </a:solidFill>
                  </a:rPr>
                  <a:t>Enter the title text</a:t>
                </a:r>
              </a:p>
            </p:txBody>
          </p:sp>
          <p:sp>
            <p:nvSpPr>
              <p:cNvPr id="17" name="Rectangle 163"/>
              <p:cNvSpPr/>
              <p:nvPr/>
            </p:nvSpPr>
            <p:spPr>
              <a:xfrm>
                <a:off x="1620551" y="2465686"/>
                <a:ext cx="3635639" cy="20005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288000" tIns="0" rIns="0" bIns="0">
                <a:normAutofit/>
              </a:bodyPr>
              <a:lstStyle/>
              <a:p>
                <a:pPr lvl="0">
                  <a:lnSpc>
                    <a:spcPct val="120000"/>
                  </a:lnSpc>
                  <a:defRPr sz="1800"/>
                </a:pPr>
                <a:r>
                  <a:rPr lang="zh-CN" altLang="en-US" sz="1000" dirty="0">
                    <a:solidFill>
                      <a:schemeClr val="dk1">
                        <a:lumMod val="100000"/>
                      </a:schemeClr>
                    </a:solidFill>
                  </a:rPr>
                  <a:t>Please replace the text content copy your content to this</a:t>
                </a:r>
              </a:p>
            </p:txBody>
          </p:sp>
        </p:grpSp>
      </p:grpSp>
      <p:sp>
        <p:nvSpPr>
          <p:cNvPr id="5" name="矩形 4"/>
          <p:cNvSpPr/>
          <p:nvPr userDrawn="1"/>
        </p:nvSpPr>
        <p:spPr>
          <a:xfrm>
            <a:off x="4605038" y="453522"/>
            <a:ext cx="2646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spc="300" dirty="0">
                <a:solidFill>
                  <a:schemeClr val="tx1"/>
                </a:solidFill>
                <a:latin typeface="造字工房俊雅（非商用）常规体" pitchFamily="50" charset="-122"/>
                <a:ea typeface="造字工房俊雅（非商用）常规体" pitchFamily="50" charset="-122"/>
              </a:rPr>
              <a:t>Please enter the title here</a:t>
            </a:r>
            <a:endParaRPr lang="en-US" altLang="zh-CN" sz="2800" spc="300" dirty="0">
              <a:solidFill>
                <a:schemeClr val="tx1"/>
              </a:solidFill>
              <a:latin typeface="造字工房俊雅（非商用）常规体" pitchFamily="50" charset="-122"/>
              <a:ea typeface="造字工房俊雅（非商用）常规体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文本框 48"/>
          <p:cNvSpPr txBox="1"/>
          <p:nvPr>
            <p:custDataLst>
              <p:tags r:id="rId1"/>
            </p:custDataLst>
          </p:nvPr>
        </p:nvSpPr>
        <p:spPr>
          <a:xfrm>
            <a:off x="6096000" y="3429000"/>
            <a:ext cx="529678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zh-CN" altLang="en-US" sz="3600" dirty="0">
                <a:solidFill>
                  <a:srgbClr val="040404"/>
                </a:solidFill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+mn-ea"/>
                <a:sym typeface="Arial" panose="020B0604020202020204" pitchFamily="34" charset="0"/>
              </a:rPr>
              <a:t>Completion of the work</a:t>
            </a:r>
          </a:p>
        </p:txBody>
      </p:sp>
      <p:sp>
        <p:nvSpPr>
          <p:cNvPr id="3" name="PA_文本框 11"/>
          <p:cNvSpPr txBox="1"/>
          <p:nvPr>
            <p:custDataLst>
              <p:tags r:id="rId2"/>
            </p:custDataLst>
          </p:nvPr>
        </p:nvSpPr>
        <p:spPr>
          <a:xfrm>
            <a:off x="5723891" y="3982998"/>
            <a:ext cx="2301574" cy="2039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2560" marR="0" lvl="1" indent="-1625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325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+mn-ea"/>
                <a:sym typeface="Arial" panose="020B0604020202020204" pitchFamily="34" charset="0"/>
              </a:rPr>
              <a:t>Add relevant title text</a:t>
            </a:r>
            <a:endParaRPr kumimoji="0" lang="en-US" altLang="zh-CN" sz="1325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腾祥铁山楷书简繁合集" panose="01010104010101010101" pitchFamily="2" charset="-122"/>
              <a:ea typeface="腾祥铁山楷书简繁合集" panose="01010104010101010101" pitchFamily="2" charset="-122"/>
              <a:sym typeface="Arial" panose="020B0604020202020204" pitchFamily="34" charset="0"/>
            </a:endParaRPr>
          </a:p>
        </p:txBody>
      </p:sp>
      <p:sp>
        <p:nvSpPr>
          <p:cNvPr id="4" name="PA_文本框 11"/>
          <p:cNvSpPr txBox="1"/>
          <p:nvPr>
            <p:custDataLst>
              <p:tags r:id="rId3"/>
            </p:custDataLst>
          </p:nvPr>
        </p:nvSpPr>
        <p:spPr>
          <a:xfrm>
            <a:off x="7677313" y="3982998"/>
            <a:ext cx="2301574" cy="2039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2560" marR="0" lvl="1" indent="-1625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325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+mn-ea"/>
                <a:sym typeface="Arial" panose="020B0604020202020204" pitchFamily="34" charset="0"/>
              </a:rPr>
              <a:t>Add relevant title text</a:t>
            </a:r>
            <a:endParaRPr kumimoji="0" lang="en-US" altLang="zh-CN" sz="1325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腾祥铁山楷书简繁合集" panose="01010104010101010101" pitchFamily="2" charset="-122"/>
              <a:ea typeface="腾祥铁山楷书简繁合集" panose="01010104010101010101" pitchFamily="2" charset="-122"/>
              <a:sym typeface="Arial" panose="020B0604020202020204" pitchFamily="34" charset="0"/>
            </a:endParaRPr>
          </a:p>
        </p:txBody>
      </p:sp>
      <p:sp>
        <p:nvSpPr>
          <p:cNvPr id="5" name="PA_文本框 11"/>
          <p:cNvSpPr txBox="1"/>
          <p:nvPr>
            <p:custDataLst>
              <p:tags r:id="rId4"/>
            </p:custDataLst>
          </p:nvPr>
        </p:nvSpPr>
        <p:spPr>
          <a:xfrm>
            <a:off x="5723891" y="4277790"/>
            <a:ext cx="2301574" cy="2039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2560" marR="0" lvl="1" indent="-1625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325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+mn-ea"/>
                <a:sym typeface="Arial" panose="020B0604020202020204" pitchFamily="34" charset="0"/>
              </a:rPr>
              <a:t>Add relevant title text</a:t>
            </a:r>
            <a:endParaRPr kumimoji="0" lang="en-US" altLang="zh-CN" sz="1325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腾祥铁山楷书简繁合集" panose="01010104010101010101" pitchFamily="2" charset="-122"/>
              <a:ea typeface="腾祥铁山楷书简繁合集" panose="01010104010101010101" pitchFamily="2" charset="-122"/>
              <a:sym typeface="Arial" panose="020B0604020202020204" pitchFamily="34" charset="0"/>
            </a:endParaRPr>
          </a:p>
        </p:txBody>
      </p:sp>
      <p:sp>
        <p:nvSpPr>
          <p:cNvPr id="6" name="PA_文本框 11"/>
          <p:cNvSpPr txBox="1"/>
          <p:nvPr>
            <p:custDataLst>
              <p:tags r:id="rId5"/>
            </p:custDataLst>
          </p:nvPr>
        </p:nvSpPr>
        <p:spPr>
          <a:xfrm>
            <a:off x="7677313" y="4277790"/>
            <a:ext cx="2301574" cy="2039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2560" marR="0" lvl="1" indent="-1625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325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+mn-ea"/>
                <a:sym typeface="Arial" panose="020B0604020202020204" pitchFamily="34" charset="0"/>
              </a:rPr>
              <a:t>Add relevant title text</a:t>
            </a:r>
            <a:endParaRPr kumimoji="0" lang="en-US" altLang="zh-CN" sz="1325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腾祥铁山楷书简繁合集" panose="01010104010101010101" pitchFamily="2" charset="-122"/>
              <a:ea typeface="腾祥铁山楷书简繁合集" panose="01010104010101010101" pitchFamily="2" charset="-122"/>
              <a:sym typeface="Arial" panose="020B0604020202020204" pitchFamily="34" charset="0"/>
            </a:endParaRPr>
          </a:p>
        </p:txBody>
      </p:sp>
      <p:sp>
        <p:nvSpPr>
          <p:cNvPr id="7" name="PA_矩形 259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263802" y="1851275"/>
            <a:ext cx="3168004" cy="210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3080" b="0" i="0" u="none" strike="noStrike" kern="1200" cap="all" spc="284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02</a:t>
            </a:r>
            <a:endParaRPr kumimoji="0" lang="zh-CN" altLang="en-US" sz="13080" b="0" i="0" u="none" strike="noStrike" kern="1200" cap="all" spc="284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腾祥铁山楷书简繁合集" panose="01010104010101010101" pitchFamily="2" charset="-122"/>
              <a:ea typeface="腾祥铁山楷书简繁合集" panose="0101010401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:a14="http://schemas.microsoft.com/office/drawing/2010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6" presetClass="emph" presetSubtype="0" fill="hold" grpId="1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4" grpId="0"/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48275"/>
      </a:accent1>
      <a:accent2>
        <a:srgbClr val="507466"/>
      </a:accent2>
      <a:accent3>
        <a:srgbClr val="2E667D"/>
      </a:accent3>
      <a:accent4>
        <a:srgbClr val="948275"/>
      </a:accent4>
      <a:accent5>
        <a:srgbClr val="507466"/>
      </a:accent5>
      <a:accent6>
        <a:srgbClr val="2E667D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千图</Template>
  <TotalTime>38</TotalTime>
  <Words>1566</Words>
  <Application>Microsoft Office PowerPoint</Application>
  <PresentationFormat>宽屏</PresentationFormat>
  <Paragraphs>267</Paragraphs>
  <Slides>25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4" baseType="lpstr">
      <vt:lpstr>等线</vt:lpstr>
      <vt:lpstr>方正清刻本悦宋简体</vt:lpstr>
      <vt:lpstr>汉仪南宫体简</vt:lpstr>
      <vt:lpstr>腾祥铁山楷书简繁合集</vt:lpstr>
      <vt:lpstr>微软雅黑</vt:lpstr>
      <vt:lpstr>造字工房俊雅（非商用）常规体</vt:lpstr>
      <vt:lpstr>Arial</vt:lpstr>
      <vt:lpstr>Calibri</vt:lpstr>
      <vt:lpstr>https://www.freeppt7.com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https://www.freeppt7.com</dc:creator>
  <cp:keywords>https:/www.freeppt7.com</cp:keywords>
  <cp:lastModifiedBy>宇 之灵</cp:lastModifiedBy>
  <cp:revision>7</cp:revision>
  <dcterms:created xsi:type="dcterms:W3CDTF">2018-11-29T08:31:51Z</dcterms:created>
  <dcterms:modified xsi:type="dcterms:W3CDTF">2019-11-10T03:52:12Z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2052-1.2.5.490</vt:lpwstr>
  </property>
</Properties>
</file>